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7" r:id="rId4"/>
    <p:sldId id="271" r:id="rId5"/>
    <p:sldId id="274" r:id="rId6"/>
    <p:sldId id="278" r:id="rId7"/>
    <p:sldId id="319" r:id="rId8"/>
    <p:sldId id="277" r:id="rId9"/>
    <p:sldId id="280" r:id="rId10"/>
    <p:sldId id="279" r:id="rId11"/>
    <p:sldId id="284" r:id="rId12"/>
    <p:sldId id="283" r:id="rId13"/>
    <p:sldId id="282" r:id="rId14"/>
    <p:sldId id="285" r:id="rId15"/>
    <p:sldId id="288" r:id="rId16"/>
    <p:sldId id="318" r:id="rId17"/>
    <p:sldId id="295" r:id="rId18"/>
    <p:sldId id="290" r:id="rId19"/>
    <p:sldId id="289" r:id="rId20"/>
    <p:sldId id="291" r:id="rId21"/>
    <p:sldId id="293" r:id="rId22"/>
    <p:sldId id="320" r:id="rId23"/>
    <p:sldId id="298" r:id="rId24"/>
    <p:sldId id="292" r:id="rId25"/>
    <p:sldId id="321" r:id="rId26"/>
    <p:sldId id="300" r:id="rId27"/>
    <p:sldId id="301" r:id="rId28"/>
    <p:sldId id="296" r:id="rId29"/>
    <p:sldId id="302" r:id="rId30"/>
    <p:sldId id="304" r:id="rId31"/>
    <p:sldId id="303" r:id="rId32"/>
    <p:sldId id="305" r:id="rId33"/>
    <p:sldId id="306" r:id="rId34"/>
    <p:sldId id="324" r:id="rId35"/>
    <p:sldId id="308" r:id="rId36"/>
    <p:sldId id="309" r:id="rId37"/>
    <p:sldId id="323" r:id="rId38"/>
    <p:sldId id="311" r:id="rId39"/>
    <p:sldId id="312" r:id="rId40"/>
    <p:sldId id="322" r:id="rId41"/>
    <p:sldId id="314" r:id="rId42"/>
    <p:sldId id="315" r:id="rId43"/>
    <p:sldId id="316" r:id="rId44"/>
    <p:sldId id="313" r:id="rId45"/>
    <p:sldId id="281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3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56" y="10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A1-4AE9-B524-76903FEB36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BDA1-4AE9-B524-76903FEB36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BDA1-4AE9-B524-76903FEB36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BDA1-4AE9-B524-76903FEB363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A1-4AE9-B524-76903FEB3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24C-4DE4-BF4D-30CDA274BA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24C-4DE4-BF4D-30CDA274BA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24C-4DE4-BF4D-30CDA274BA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224C-4DE4-BF4D-30CDA274BA1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4C-4DE4-BF4D-30CDA274B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9-4375-BB43-10B2B73174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49-4375-BB43-10B2B73174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23</c:v>
                </c:pt>
                <c:pt idx="3">
                  <c:v>55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49-4375-BB43-10B2B731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73696"/>
        <c:axId val="90975232"/>
      </c:barChart>
      <c:catAx>
        <c:axId val="90973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975232"/>
        <c:crosses val="autoZero"/>
        <c:auto val="1"/>
        <c:lblAlgn val="ctr"/>
        <c:lblOffset val="100"/>
        <c:noMultiLvlLbl val="0"/>
      </c:catAx>
      <c:valAx>
        <c:axId val="90975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09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32F2-C74E-4D05-92E9-279258DB9CB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8A2E-0D5A-4F98-8D0E-4D738945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6F69B-F257-42AB-9AC6-9392D852FD5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8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711853"/>
            <a:ext cx="12192000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74716" y="172708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65435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965852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885BAE-0201-4BB3-826C-2BFFDBBD2CEE}"/>
              </a:ext>
            </a:extLst>
          </p:cNvPr>
          <p:cNvGrpSpPr/>
          <p:nvPr userDrawn="1"/>
        </p:nvGrpSpPr>
        <p:grpSpPr>
          <a:xfrm>
            <a:off x="963088" y="3296029"/>
            <a:ext cx="1852059" cy="936104"/>
            <a:chOff x="4446036" y="3296029"/>
            <a:chExt cx="1852059" cy="9361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4A6148B-4F9E-454F-9F42-ABFAF7FF5A38}"/>
              </a:ext>
            </a:extLst>
          </p:cNvPr>
          <p:cNvGrpSpPr/>
          <p:nvPr userDrawn="1"/>
        </p:nvGrpSpPr>
        <p:grpSpPr>
          <a:xfrm>
            <a:off x="3463504" y="3303644"/>
            <a:ext cx="1852059" cy="936104"/>
            <a:chOff x="7046603" y="3303644"/>
            <a:chExt cx="1852059" cy="9361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3D28B33-37C2-4D16-BACF-455A80624290}"/>
              </a:ext>
            </a:extLst>
          </p:cNvPr>
          <p:cNvGrpSpPr/>
          <p:nvPr userDrawn="1"/>
        </p:nvGrpSpPr>
        <p:grpSpPr>
          <a:xfrm>
            <a:off x="5963921" y="3311259"/>
            <a:ext cx="1852059" cy="936104"/>
            <a:chOff x="9446869" y="3311259"/>
            <a:chExt cx="1852059" cy="9361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2E6C873-2323-4450-80C2-60982933F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aphic 127">
            <a:extLst>
              <a:ext uri="{FF2B5EF4-FFF2-40B4-BE49-F238E27FC236}">
                <a16:creationId xmlns:a16="http://schemas.microsoft.com/office/drawing/2014/main" id="{51C75621-3E70-436F-A090-09137CC4F138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42BBF2-4499-4FC2-9034-D13672342E0E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477E8-FDFB-4D0B-9163-7B91355714AE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D0621D-D4CE-4E4C-B17E-E98518D5EA84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EF853F-46F2-4DC1-B630-4C0D565AA8F3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6D99AF-FED5-49ED-B1E1-D148793386F5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D4C261-C0F8-4CE1-AFBF-D0CA3410FC32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CE6D15-61F0-4A29-BB1E-D210AD899F6B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4AAFB6-F0AF-40A1-A36B-25A603B2A1C5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52AF6D-A000-4CF7-AE41-AED3380A3ED8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F63440-C5C1-4064-A035-3DCE07971579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B3D532-8D5F-4098-8405-2FA6A26984D0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AF4115E-6D17-4012-ADE1-77BEACE18B6A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93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732677-63BB-46D1-8B74-26220A361A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3093"/>
            <a:ext cx="5876741" cy="6700120"/>
          </a:xfrm>
          <a:custGeom>
            <a:avLst/>
            <a:gdLst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399937 w 4833822"/>
              <a:gd name="connsiteY222" fmla="*/ 4824315 h 6580301"/>
              <a:gd name="connsiteX223" fmla="*/ 210944 w 4833822"/>
              <a:gd name="connsiteY223" fmla="*/ 4903943 h 6580301"/>
              <a:gd name="connsiteX224" fmla="*/ 124936 w 4833822"/>
              <a:gd name="connsiteY224" fmla="*/ 5047294 h 6580301"/>
              <a:gd name="connsiteX225" fmla="*/ 275451 w 4833822"/>
              <a:gd name="connsiteY225" fmla="*/ 5040125 h 6580301"/>
              <a:gd name="connsiteX226" fmla="*/ 304127 w 4833822"/>
              <a:gd name="connsiteY226" fmla="*/ 5058045 h 6580301"/>
              <a:gd name="connsiteX227" fmla="*/ 271869 w 4833822"/>
              <a:gd name="connsiteY227" fmla="*/ 5294575 h 6580301"/>
              <a:gd name="connsiteX228" fmla="*/ 311291 w 4833822"/>
              <a:gd name="connsiteY228" fmla="*/ 5136890 h 6580301"/>
              <a:gd name="connsiteX229" fmla="*/ 243203 w 4833822"/>
              <a:gd name="connsiteY229" fmla="*/ 4929027 h 6580301"/>
              <a:gd name="connsiteX230" fmla="*/ 1214409 w 4833822"/>
              <a:gd name="connsiteY230" fmla="*/ 4907525 h 6580301"/>
              <a:gd name="connsiteX231" fmla="*/ 465399 w 4833822"/>
              <a:gd name="connsiteY231" fmla="*/ 4825098 h 6580301"/>
              <a:gd name="connsiteX232" fmla="*/ 399937 w 4833822"/>
              <a:gd name="connsiteY232" fmla="*/ 4824315 h 6580301"/>
              <a:gd name="connsiteX233" fmla="*/ 2524908 w 4833822"/>
              <a:gd name="connsiteY233" fmla="*/ 3690016 h 6580301"/>
              <a:gd name="connsiteX234" fmla="*/ 2732856 w 4833822"/>
              <a:gd name="connsiteY234" fmla="*/ 4331935 h 6580301"/>
              <a:gd name="connsiteX235" fmla="*/ 2775802 w 4833822"/>
              <a:gd name="connsiteY235" fmla="*/ 4402004 h 6580301"/>
              <a:gd name="connsiteX236" fmla="*/ 2823267 w 4833822"/>
              <a:gd name="connsiteY236" fmla="*/ 4325154 h 6580301"/>
              <a:gd name="connsiteX237" fmla="*/ 2879774 w 4833822"/>
              <a:gd name="connsiteY237" fmla="*/ 4114948 h 6580301"/>
              <a:gd name="connsiteX238" fmla="*/ 2920458 w 4833822"/>
              <a:gd name="connsiteY238" fmla="*/ 4648373 h 6580301"/>
              <a:gd name="connsiteX239" fmla="*/ 3132925 w 4833822"/>
              <a:gd name="connsiteY239" fmla="*/ 4589606 h 6580301"/>
              <a:gd name="connsiteX240" fmla="*/ 2879774 w 4833822"/>
              <a:gd name="connsiteY240" fmla="*/ 4964814 h 6580301"/>
              <a:gd name="connsiteX241" fmla="*/ 2131619 w 4833822"/>
              <a:gd name="connsiteY241" fmla="*/ 4912828 h 6580301"/>
              <a:gd name="connsiteX242" fmla="*/ 1894289 w 4833822"/>
              <a:gd name="connsiteY242" fmla="*/ 4562484 h 6580301"/>
              <a:gd name="connsiteX243" fmla="*/ 2075111 w 4833822"/>
              <a:gd name="connsiteY243" fmla="*/ 4650635 h 6580301"/>
              <a:gd name="connsiteX244" fmla="*/ 2086414 w 4833822"/>
              <a:gd name="connsiteY244" fmla="*/ 4135290 h 6580301"/>
              <a:gd name="connsiteX245" fmla="*/ 2163263 w 4833822"/>
              <a:gd name="connsiteY245" fmla="*/ 4279949 h 6580301"/>
              <a:gd name="connsiteX246" fmla="*/ 2224289 w 4833822"/>
              <a:gd name="connsiteY246" fmla="*/ 4325154 h 6580301"/>
              <a:gd name="connsiteX247" fmla="*/ 2242372 w 4833822"/>
              <a:gd name="connsiteY247" fmla="*/ 4261866 h 6580301"/>
              <a:gd name="connsiteX248" fmla="*/ 2524908 w 4833822"/>
              <a:gd name="connsiteY248" fmla="*/ 3690016 h 6580301"/>
              <a:gd name="connsiteX249" fmla="*/ 2540406 w 4833822"/>
              <a:gd name="connsiteY249" fmla="*/ 2882675 h 6580301"/>
              <a:gd name="connsiteX250" fmla="*/ 2092432 w 4833822"/>
              <a:gd name="connsiteY250" fmla="*/ 3789372 h 6580301"/>
              <a:gd name="connsiteX251" fmla="*/ 2063761 w 4833822"/>
              <a:gd name="connsiteY251" fmla="*/ 3889719 h 6580301"/>
              <a:gd name="connsiteX252" fmla="*/ 1967001 w 4833822"/>
              <a:gd name="connsiteY252" fmla="*/ 3818043 h 6580301"/>
              <a:gd name="connsiteX253" fmla="*/ 1845152 w 4833822"/>
              <a:gd name="connsiteY253" fmla="*/ 3588679 h 6580301"/>
              <a:gd name="connsiteX254" fmla="*/ 1827232 w 4833822"/>
              <a:gd name="connsiteY254" fmla="*/ 4405786 h 6580301"/>
              <a:gd name="connsiteX255" fmla="*/ 1540529 w 4833822"/>
              <a:gd name="connsiteY255" fmla="*/ 4266017 h 6580301"/>
              <a:gd name="connsiteX256" fmla="*/ 1916828 w 4833822"/>
              <a:gd name="connsiteY256" fmla="*/ 4821506 h 6580301"/>
              <a:gd name="connsiteX257" fmla="*/ 3103066 w 4833822"/>
              <a:gd name="connsiteY257" fmla="*/ 4903933 h 6580301"/>
              <a:gd name="connsiteX258" fmla="*/ 3504448 w 4833822"/>
              <a:gd name="connsiteY258" fmla="*/ 4309021 h 6580301"/>
              <a:gd name="connsiteX259" fmla="*/ 3167572 w 4833822"/>
              <a:gd name="connsiteY259" fmla="*/ 4402199 h 6580301"/>
              <a:gd name="connsiteX260" fmla="*/ 3103066 w 4833822"/>
              <a:gd name="connsiteY260" fmla="*/ 3556425 h 6580301"/>
              <a:gd name="connsiteX261" fmla="*/ 3013470 w 4833822"/>
              <a:gd name="connsiteY261" fmla="*/ 3889719 h 6580301"/>
              <a:gd name="connsiteX262" fmla="*/ 2938212 w 4833822"/>
              <a:gd name="connsiteY262" fmla="*/ 4011568 h 6580301"/>
              <a:gd name="connsiteX263" fmla="*/ 2870119 w 4833822"/>
              <a:gd name="connsiteY263" fmla="*/ 3900470 h 6580301"/>
              <a:gd name="connsiteX264" fmla="*/ 2540406 w 4833822"/>
              <a:gd name="connsiteY264" fmla="*/ 2882675 h 6580301"/>
              <a:gd name="connsiteX265" fmla="*/ 357884 w 4833822"/>
              <a:gd name="connsiteY265" fmla="*/ 2811004 h 6580301"/>
              <a:gd name="connsiteX266" fmla="*/ 422396 w 4833822"/>
              <a:gd name="connsiteY266" fmla="*/ 2893431 h 6580301"/>
              <a:gd name="connsiteX267" fmla="*/ 522738 w 4833822"/>
              <a:gd name="connsiteY267" fmla="*/ 3395162 h 6580301"/>
              <a:gd name="connsiteX268" fmla="*/ 490485 w 4833822"/>
              <a:gd name="connsiteY268" fmla="*/ 3534932 h 6580301"/>
              <a:gd name="connsiteX269" fmla="*/ 386555 w 4833822"/>
              <a:gd name="connsiteY269" fmla="*/ 3434585 h 6580301"/>
              <a:gd name="connsiteX270" fmla="*/ 286208 w 4833822"/>
              <a:gd name="connsiteY270" fmla="*/ 2893431 h 6580301"/>
              <a:gd name="connsiteX271" fmla="*/ 357884 w 4833822"/>
              <a:gd name="connsiteY271" fmla="*/ 2811004 h 6580301"/>
              <a:gd name="connsiteX272" fmla="*/ 4036204 w 4833822"/>
              <a:gd name="connsiteY272" fmla="*/ 1393613 h 6580301"/>
              <a:gd name="connsiteX273" fmla="*/ 4110123 w 4833822"/>
              <a:gd name="connsiteY273" fmla="*/ 1456328 h 6580301"/>
              <a:gd name="connsiteX274" fmla="*/ 4063531 w 4833822"/>
              <a:gd name="connsiteY274" fmla="*/ 2266272 h 6580301"/>
              <a:gd name="connsiteX275" fmla="*/ 3938100 w 4833822"/>
              <a:gd name="connsiteY275" fmla="*/ 1954478 h 6580301"/>
              <a:gd name="connsiteX276" fmla="*/ 3970353 w 4833822"/>
              <a:gd name="connsiteY276" fmla="*/ 1459915 h 6580301"/>
              <a:gd name="connsiteX277" fmla="*/ 4036204 w 4833822"/>
              <a:gd name="connsiteY277" fmla="*/ 1393613 h 6580301"/>
              <a:gd name="connsiteX278" fmla="*/ 1311175 w 4833822"/>
              <a:gd name="connsiteY278" fmla="*/ 363266 h 6580301"/>
              <a:gd name="connsiteX279" fmla="*/ 1347011 w 4833822"/>
              <a:gd name="connsiteY279" fmla="*/ 1083613 h 6580301"/>
              <a:gd name="connsiteX280" fmla="*/ 1207239 w 4833822"/>
              <a:gd name="connsiteY280" fmla="*/ 1083613 h 6580301"/>
              <a:gd name="connsiteX281" fmla="*/ 1311175 w 4833822"/>
              <a:gd name="connsiteY281" fmla="*/ 363266 h 6580301"/>
              <a:gd name="connsiteX282" fmla="*/ 2447237 w 4833822"/>
              <a:gd name="connsiteY282" fmla="*/ 410 h 6580301"/>
              <a:gd name="connsiteX283" fmla="*/ 2465153 w 4833822"/>
              <a:gd name="connsiteY283" fmla="*/ 55062 h 6580301"/>
              <a:gd name="connsiteX284" fmla="*/ 2908975 w 4833822"/>
              <a:gd name="connsiteY284" fmla="*/ 1187732 h 6580301"/>
              <a:gd name="connsiteX285" fmla="*/ 3113822 w 4833822"/>
              <a:gd name="connsiteY285" fmla="*/ 2237596 h 6580301"/>
              <a:gd name="connsiteX286" fmla="*/ 3282263 w 4833822"/>
              <a:gd name="connsiteY286" fmla="*/ 1556674 h 6580301"/>
              <a:gd name="connsiteX287" fmla="*/ 3257173 w 4833822"/>
              <a:gd name="connsiteY287" fmla="*/ 1416905 h 6580301"/>
              <a:gd name="connsiteX288" fmla="*/ 3278681 w 4833822"/>
              <a:gd name="connsiteY288" fmla="*/ 1327309 h 6580301"/>
              <a:gd name="connsiteX289" fmla="*/ 3361107 w 4833822"/>
              <a:gd name="connsiteY289" fmla="*/ 1384652 h 6580301"/>
              <a:gd name="connsiteX290" fmla="*/ 3884339 w 4833822"/>
              <a:gd name="connsiteY290" fmla="*/ 2696322 h 6580301"/>
              <a:gd name="connsiteX291" fmla="*/ 3776823 w 4833822"/>
              <a:gd name="connsiteY291" fmla="*/ 3316317 h 6580301"/>
              <a:gd name="connsiteX292" fmla="*/ 4002606 w 4833822"/>
              <a:gd name="connsiteY292" fmla="*/ 3097708 h 6580301"/>
              <a:gd name="connsiteX293" fmla="*/ 4059943 w 4833822"/>
              <a:gd name="connsiteY293" fmla="*/ 3033197 h 6580301"/>
              <a:gd name="connsiteX294" fmla="*/ 4117286 w 4833822"/>
              <a:gd name="connsiteY294" fmla="*/ 3108459 h 6580301"/>
              <a:gd name="connsiteX295" fmla="*/ 4131625 w 4833822"/>
              <a:gd name="connsiteY295" fmla="*/ 3921981 h 6580301"/>
              <a:gd name="connsiteX296" fmla="*/ 3755321 w 4833822"/>
              <a:gd name="connsiteY296" fmla="*/ 4753423 h 6580301"/>
              <a:gd name="connsiteX297" fmla="*/ 3723067 w 4833822"/>
              <a:gd name="connsiteY297" fmla="*/ 4828680 h 6580301"/>
              <a:gd name="connsiteX298" fmla="*/ 4099366 w 4833822"/>
              <a:gd name="connsiteY298" fmla="*/ 4767756 h 6580301"/>
              <a:gd name="connsiteX299" fmla="*/ 4550927 w 4833822"/>
              <a:gd name="connsiteY299" fmla="*/ 5118970 h 6580301"/>
              <a:gd name="connsiteX300" fmla="*/ 4604683 w 4833822"/>
              <a:gd name="connsiteY300" fmla="*/ 5219317 h 6580301"/>
              <a:gd name="connsiteX301" fmla="*/ 4576011 w 4833822"/>
              <a:gd name="connsiteY301" fmla="*/ 6061510 h 6580301"/>
              <a:gd name="connsiteX302" fmla="*/ 4432660 w 4833822"/>
              <a:gd name="connsiteY302" fmla="*/ 6122434 h 6580301"/>
              <a:gd name="connsiteX303" fmla="*/ 3999019 w 4833822"/>
              <a:gd name="connsiteY303" fmla="*/ 6355381 h 6580301"/>
              <a:gd name="connsiteX304" fmla="*/ 3192667 w 4833822"/>
              <a:gd name="connsiteY304" fmla="*/ 6287288 h 6580301"/>
              <a:gd name="connsiteX305" fmla="*/ 2662265 w 4833822"/>
              <a:gd name="connsiteY305" fmla="*/ 5656540 h 6580301"/>
              <a:gd name="connsiteX306" fmla="*/ 2680186 w 4833822"/>
              <a:gd name="connsiteY306" fmla="*/ 5975496 h 6580301"/>
              <a:gd name="connsiteX307" fmla="*/ 2655096 w 4833822"/>
              <a:gd name="connsiteY307" fmla="*/ 6287288 h 6580301"/>
              <a:gd name="connsiteX308" fmla="*/ 2063771 w 4833822"/>
              <a:gd name="connsiteY308" fmla="*/ 6573990 h 6580301"/>
              <a:gd name="connsiteX309" fmla="*/ 1827242 w 4833822"/>
              <a:gd name="connsiteY309" fmla="*/ 6523817 h 6580301"/>
              <a:gd name="connsiteX310" fmla="*/ 1594295 w 4833822"/>
              <a:gd name="connsiteY310" fmla="*/ 5982665 h 6580301"/>
              <a:gd name="connsiteX311" fmla="*/ 1952673 w 4833822"/>
              <a:gd name="connsiteY311" fmla="*/ 5448677 h 6580301"/>
              <a:gd name="connsiteX312" fmla="*/ 2020761 w 4833822"/>
              <a:gd name="connsiteY312" fmla="*/ 5316077 h 6580301"/>
              <a:gd name="connsiteX313" fmla="*/ 1841575 w 4833822"/>
              <a:gd name="connsiteY313" fmla="*/ 5459428 h 6580301"/>
              <a:gd name="connsiteX314" fmla="*/ 884697 w 4833822"/>
              <a:gd name="connsiteY314" fmla="*/ 6204861 h 6580301"/>
              <a:gd name="connsiteX315" fmla="*/ 547826 w 4833822"/>
              <a:gd name="connsiteY315" fmla="*/ 6237114 h 6580301"/>
              <a:gd name="connsiteX316" fmla="*/ 357883 w 4833822"/>
              <a:gd name="connsiteY316" fmla="*/ 6179777 h 6580301"/>
              <a:gd name="connsiteX317" fmla="*/ 89095 w 4833822"/>
              <a:gd name="connsiteY317" fmla="*/ 5753300 h 6580301"/>
              <a:gd name="connsiteX318" fmla="*/ 46091 w 4833822"/>
              <a:gd name="connsiteY318" fmla="*/ 5402091 h 6580301"/>
              <a:gd name="connsiteX319" fmla="*/ 440310 w 4833822"/>
              <a:gd name="connsiteY319" fmla="*/ 4753423 h 6580301"/>
              <a:gd name="connsiteX320" fmla="*/ 1020884 w 4833822"/>
              <a:gd name="connsiteY320" fmla="*/ 4803596 h 6580301"/>
              <a:gd name="connsiteX321" fmla="*/ 798688 w 4833822"/>
              <a:gd name="connsiteY321" fmla="*/ 4631574 h 6580301"/>
              <a:gd name="connsiteX322" fmla="*/ 766435 w 4833822"/>
              <a:gd name="connsiteY322" fmla="*/ 4574231 h 6580301"/>
              <a:gd name="connsiteX323" fmla="*/ 838110 w 4833822"/>
              <a:gd name="connsiteY323" fmla="*/ 4552729 h 6580301"/>
              <a:gd name="connsiteX324" fmla="*/ 1060306 w 4833822"/>
              <a:gd name="connsiteY324" fmla="*/ 4645907 h 6580301"/>
              <a:gd name="connsiteX325" fmla="*/ 777186 w 4833822"/>
              <a:gd name="connsiteY325" fmla="*/ 4147759 h 6580301"/>
              <a:gd name="connsiteX326" fmla="*/ 723430 w 4833822"/>
              <a:gd name="connsiteY326" fmla="*/ 3613776 h 6580301"/>
              <a:gd name="connsiteX327" fmla="*/ 727012 w 4833822"/>
              <a:gd name="connsiteY327" fmla="*/ 2914935 h 6580301"/>
              <a:gd name="connsiteX328" fmla="*/ 762853 w 4833822"/>
              <a:gd name="connsiteY328" fmla="*/ 2782335 h 6580301"/>
              <a:gd name="connsiteX329" fmla="*/ 1017302 w 4833822"/>
              <a:gd name="connsiteY329" fmla="*/ 3083370 h 6580301"/>
              <a:gd name="connsiteX330" fmla="*/ 1139151 w 4833822"/>
              <a:gd name="connsiteY330" fmla="*/ 3122792 h 6580301"/>
              <a:gd name="connsiteX331" fmla="*/ 1110480 w 4833822"/>
              <a:gd name="connsiteY331" fmla="*/ 3011694 h 6580301"/>
              <a:gd name="connsiteX332" fmla="*/ 1135564 w 4833822"/>
              <a:gd name="connsiteY332" fmla="*/ 2122916 h 6580301"/>
              <a:gd name="connsiteX333" fmla="*/ 1493942 w 4833822"/>
              <a:gd name="connsiteY333" fmla="*/ 1463496 h 6580301"/>
              <a:gd name="connsiteX334" fmla="*/ 1547703 w 4833822"/>
              <a:gd name="connsiteY334" fmla="*/ 1409741 h 6580301"/>
              <a:gd name="connsiteX335" fmla="*/ 1597877 w 4833822"/>
              <a:gd name="connsiteY335" fmla="*/ 1502919 h 6580301"/>
              <a:gd name="connsiteX336" fmla="*/ 2070940 w 4833822"/>
              <a:gd name="connsiteY336" fmla="*/ 2277018 h 6580301"/>
              <a:gd name="connsiteX337" fmla="*/ 2035100 w 4833822"/>
              <a:gd name="connsiteY337" fmla="*/ 1241300 h 6580301"/>
              <a:gd name="connsiteX338" fmla="*/ 2156949 w 4833822"/>
              <a:gd name="connsiteY338" fmla="*/ 241423 h 6580301"/>
              <a:gd name="connsiteX339" fmla="*/ 2386314 w 4833822"/>
              <a:gd name="connsiteY339" fmla="*/ 26391 h 6580301"/>
              <a:gd name="connsiteX340" fmla="*/ 2447237 w 4833822"/>
              <a:gd name="connsiteY340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1207239 w 4833822"/>
              <a:gd name="connsiteY281" fmla="*/ 1083613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053869 w 4833822"/>
              <a:gd name="connsiteY279" fmla="*/ 1234148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053869 w 4833822"/>
              <a:gd name="connsiteY282" fmla="*/ 1234148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74685 w 4833822"/>
              <a:gd name="connsiteY338" fmla="*/ 1498606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1926239 w 4833822"/>
              <a:gd name="connsiteY338" fmla="*/ 1538191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301984 h 6675633"/>
              <a:gd name="connsiteX1" fmla="*/ 2053020 w 4833822"/>
              <a:gd name="connsiteY1" fmla="*/ 6310944 h 6675633"/>
              <a:gd name="connsiteX2" fmla="*/ 1959837 w 4833822"/>
              <a:gd name="connsiteY2" fmla="*/ 6386202 h 6675633"/>
              <a:gd name="connsiteX3" fmla="*/ 2045851 w 4833822"/>
              <a:gd name="connsiteY3" fmla="*/ 6504469 h 6675633"/>
              <a:gd name="connsiteX4" fmla="*/ 2042269 w 4833822"/>
              <a:gd name="connsiteY4" fmla="*/ 6407704 h 6675633"/>
              <a:gd name="connsiteX5" fmla="*/ 2106775 w 4833822"/>
              <a:gd name="connsiteY5" fmla="*/ 6343197 h 6675633"/>
              <a:gd name="connsiteX6" fmla="*/ 2128277 w 4833822"/>
              <a:gd name="connsiteY6" fmla="*/ 6414873 h 6675633"/>
              <a:gd name="connsiteX7" fmla="*/ 2164118 w 4833822"/>
              <a:gd name="connsiteY7" fmla="*/ 6465046 h 6675633"/>
              <a:gd name="connsiteX8" fmla="*/ 2232206 w 4833822"/>
              <a:gd name="connsiteY8" fmla="*/ 6429211 h 6675633"/>
              <a:gd name="connsiteX9" fmla="*/ 2228624 w 4833822"/>
              <a:gd name="connsiteY9" fmla="*/ 6336028 h 6675633"/>
              <a:gd name="connsiteX10" fmla="*/ 2144854 w 4833822"/>
              <a:gd name="connsiteY10" fmla="*/ 6301984 h 6675633"/>
              <a:gd name="connsiteX11" fmla="*/ 2508163 w 4833822"/>
              <a:gd name="connsiteY11" fmla="*/ 6271522 h 6675633"/>
              <a:gd name="connsiteX12" fmla="*/ 2407811 w 4833822"/>
              <a:gd name="connsiteY12" fmla="*/ 6579732 h 6675633"/>
              <a:gd name="connsiteX13" fmla="*/ 2508163 w 4833822"/>
              <a:gd name="connsiteY13" fmla="*/ 6271522 h 6675633"/>
              <a:gd name="connsiteX14" fmla="*/ 2215080 w 4833822"/>
              <a:gd name="connsiteY14" fmla="*/ 6186987 h 6675633"/>
              <a:gd name="connsiteX15" fmla="*/ 2171282 w 4833822"/>
              <a:gd name="connsiteY15" fmla="*/ 6192677 h 6675633"/>
              <a:gd name="connsiteX16" fmla="*/ 2350473 w 4833822"/>
              <a:gd name="connsiteY16" fmla="*/ 6472216 h 6675633"/>
              <a:gd name="connsiteX17" fmla="*/ 2393478 w 4833822"/>
              <a:gd name="connsiteY17" fmla="*/ 6289442 h 6675633"/>
              <a:gd name="connsiteX18" fmla="*/ 2252871 w 4833822"/>
              <a:gd name="connsiteY18" fmla="*/ 6188142 h 6675633"/>
              <a:gd name="connsiteX19" fmla="*/ 2215080 w 4833822"/>
              <a:gd name="connsiteY19" fmla="*/ 6186987 h 6675633"/>
              <a:gd name="connsiteX20" fmla="*/ 3767359 w 4833822"/>
              <a:gd name="connsiteY20" fmla="*/ 6068029 h 6675633"/>
              <a:gd name="connsiteX21" fmla="*/ 3913003 w 4833822"/>
              <a:gd name="connsiteY21" fmla="*/ 6149672 h 6675633"/>
              <a:gd name="connsiteX22" fmla="*/ 3930923 w 4833822"/>
              <a:gd name="connsiteY22" fmla="*/ 6174761 h 6675633"/>
              <a:gd name="connsiteX23" fmla="*/ 3923759 w 4833822"/>
              <a:gd name="connsiteY23" fmla="*/ 6199846 h 6675633"/>
              <a:gd name="connsiteX24" fmla="*/ 3672890 w 4833822"/>
              <a:gd name="connsiteY24" fmla="*/ 6181925 h 6675633"/>
              <a:gd name="connsiteX25" fmla="*/ 3672890 w 4833822"/>
              <a:gd name="connsiteY25" fmla="*/ 6113836 h 6675633"/>
              <a:gd name="connsiteX26" fmla="*/ 3708731 w 4833822"/>
              <a:gd name="connsiteY26" fmla="*/ 6088747 h 6675633"/>
              <a:gd name="connsiteX27" fmla="*/ 3767359 w 4833822"/>
              <a:gd name="connsiteY27" fmla="*/ 6068029 h 6675633"/>
              <a:gd name="connsiteX28" fmla="*/ 3779366 w 4833822"/>
              <a:gd name="connsiteY28" fmla="*/ 6028218 h 6675633"/>
              <a:gd name="connsiteX29" fmla="*/ 3637059 w 4833822"/>
              <a:gd name="connsiteY29" fmla="*/ 6052913 h 6675633"/>
              <a:gd name="connsiteX30" fmla="*/ 3497289 w 4833822"/>
              <a:gd name="connsiteY30" fmla="*/ 6235681 h 6675633"/>
              <a:gd name="connsiteX31" fmla="*/ 3615557 w 4833822"/>
              <a:gd name="connsiteY31" fmla="*/ 6178344 h 6675633"/>
              <a:gd name="connsiteX32" fmla="*/ 3852086 w 4833822"/>
              <a:gd name="connsiteY32" fmla="*/ 6336028 h 6675633"/>
              <a:gd name="connsiteX33" fmla="*/ 3952433 w 4833822"/>
              <a:gd name="connsiteY33" fmla="*/ 6164006 h 6675633"/>
              <a:gd name="connsiteX34" fmla="*/ 3945496 w 4833822"/>
              <a:gd name="connsiteY34" fmla="*/ 6147201 h 6675633"/>
              <a:gd name="connsiteX35" fmla="*/ 3938093 w 4833822"/>
              <a:gd name="connsiteY35" fmla="*/ 6147201 h 6675633"/>
              <a:gd name="connsiteX36" fmla="*/ 3927341 w 4833822"/>
              <a:gd name="connsiteY36" fmla="*/ 6147201 h 6675633"/>
              <a:gd name="connsiteX37" fmla="*/ 3909418 w 4833822"/>
              <a:gd name="connsiteY37" fmla="*/ 6142494 h 6675633"/>
              <a:gd name="connsiteX38" fmla="*/ 3920171 w 4833822"/>
              <a:gd name="connsiteY38" fmla="*/ 6142494 h 6675633"/>
              <a:gd name="connsiteX39" fmla="*/ 3945252 w 4833822"/>
              <a:gd name="connsiteY39" fmla="*/ 6146611 h 6675633"/>
              <a:gd name="connsiteX40" fmla="*/ 3928739 w 4833822"/>
              <a:gd name="connsiteY40" fmla="*/ 6106611 h 6675633"/>
              <a:gd name="connsiteX41" fmla="*/ 3822967 w 4833822"/>
              <a:gd name="connsiteY41" fmla="*/ 6030513 h 6675633"/>
              <a:gd name="connsiteX42" fmla="*/ 3779366 w 4833822"/>
              <a:gd name="connsiteY42" fmla="*/ 6028218 h 6675633"/>
              <a:gd name="connsiteX43" fmla="*/ 4196131 w 4833822"/>
              <a:gd name="connsiteY43" fmla="*/ 5884472 h 6675633"/>
              <a:gd name="connsiteX44" fmla="*/ 4235548 w 4833822"/>
              <a:gd name="connsiteY44" fmla="*/ 6113837 h 6675633"/>
              <a:gd name="connsiteX45" fmla="*/ 4454163 w 4833822"/>
              <a:gd name="connsiteY45" fmla="*/ 6117419 h 6675633"/>
              <a:gd name="connsiteX46" fmla="*/ 4196131 w 4833822"/>
              <a:gd name="connsiteY46" fmla="*/ 5884472 h 6675633"/>
              <a:gd name="connsiteX47" fmla="*/ 1174995 w 4833822"/>
              <a:gd name="connsiteY47" fmla="*/ 5569094 h 6675633"/>
              <a:gd name="connsiteX48" fmla="*/ 1250253 w 4833822"/>
              <a:gd name="connsiteY48" fmla="*/ 5615686 h 6675633"/>
              <a:gd name="connsiteX49" fmla="*/ 1035224 w 4833822"/>
              <a:gd name="connsiteY49" fmla="*/ 5726779 h 6675633"/>
              <a:gd name="connsiteX50" fmla="*/ 981463 w 4833822"/>
              <a:gd name="connsiteY50" fmla="*/ 5701695 h 6675633"/>
              <a:gd name="connsiteX51" fmla="*/ 1174995 w 4833822"/>
              <a:gd name="connsiteY51" fmla="*/ 5569094 h 6675633"/>
              <a:gd name="connsiteX52" fmla="*/ 3960412 w 4833822"/>
              <a:gd name="connsiteY52" fmla="*/ 5539819 h 6675633"/>
              <a:gd name="connsiteX53" fmla="*/ 4095776 w 4833822"/>
              <a:gd name="connsiteY53" fmla="*/ 5597764 h 6675633"/>
              <a:gd name="connsiteX54" fmla="*/ 4052767 w 4833822"/>
              <a:gd name="connsiteY54" fmla="*/ 5626434 h 6675633"/>
              <a:gd name="connsiteX55" fmla="*/ 3852081 w 4833822"/>
              <a:gd name="connsiteY55" fmla="*/ 5594183 h 6675633"/>
              <a:gd name="connsiteX56" fmla="*/ 3859245 w 4833822"/>
              <a:gd name="connsiteY56" fmla="*/ 5558344 h 6675633"/>
              <a:gd name="connsiteX57" fmla="*/ 3917370 w 4833822"/>
              <a:gd name="connsiteY57" fmla="*/ 5540819 h 6675633"/>
              <a:gd name="connsiteX58" fmla="*/ 3960412 w 4833822"/>
              <a:gd name="connsiteY58" fmla="*/ 5539819 h 6675633"/>
              <a:gd name="connsiteX59" fmla="*/ 2177948 w 4833822"/>
              <a:gd name="connsiteY59" fmla="*/ 5445569 h 6675633"/>
              <a:gd name="connsiteX60" fmla="*/ 2146198 w 4833822"/>
              <a:gd name="connsiteY60" fmla="*/ 5468751 h 6675633"/>
              <a:gd name="connsiteX61" fmla="*/ 1680303 w 4833822"/>
              <a:gd name="connsiteY61" fmla="*/ 6167593 h 6675633"/>
              <a:gd name="connsiteX62" fmla="*/ 1762730 w 4833822"/>
              <a:gd name="connsiteY62" fmla="*/ 6529553 h 6675633"/>
              <a:gd name="connsiteX63" fmla="*/ 1802152 w 4833822"/>
              <a:gd name="connsiteY63" fmla="*/ 6250020 h 6675633"/>
              <a:gd name="connsiteX64" fmla="*/ 2081691 w 4833822"/>
              <a:gd name="connsiteY64" fmla="*/ 6092330 h 6675633"/>
              <a:gd name="connsiteX65" fmla="*/ 1845157 w 4833822"/>
              <a:gd name="connsiteY65" fmla="*/ 6174757 h 6675633"/>
              <a:gd name="connsiteX66" fmla="*/ 1744810 w 4833822"/>
              <a:gd name="connsiteY66" fmla="*/ 6146091 h 6675633"/>
              <a:gd name="connsiteX67" fmla="*/ 2060189 w 4833822"/>
              <a:gd name="connsiteY67" fmla="*/ 5991988 h 6675633"/>
              <a:gd name="connsiteX68" fmla="*/ 2178451 w 4833822"/>
              <a:gd name="connsiteY68" fmla="*/ 5931058 h 6675633"/>
              <a:gd name="connsiteX69" fmla="*/ 2293136 w 4833822"/>
              <a:gd name="connsiteY69" fmla="*/ 5465169 h 6675633"/>
              <a:gd name="connsiteX70" fmla="*/ 1999259 w 4833822"/>
              <a:gd name="connsiteY70" fmla="*/ 5880890 h 6675633"/>
              <a:gd name="connsiteX71" fmla="*/ 2196371 w 4833822"/>
              <a:gd name="connsiteY71" fmla="*/ 5450831 h 6675633"/>
              <a:gd name="connsiteX72" fmla="*/ 2177948 w 4833822"/>
              <a:gd name="connsiteY72" fmla="*/ 5445569 h 6675633"/>
              <a:gd name="connsiteX73" fmla="*/ 2511745 w 4833822"/>
              <a:gd name="connsiteY73" fmla="*/ 5432916 h 6675633"/>
              <a:gd name="connsiteX74" fmla="*/ 2482010 w 4833822"/>
              <a:gd name="connsiteY74" fmla="*/ 5661212 h 6675633"/>
              <a:gd name="connsiteX75" fmla="*/ 2486655 w 4833822"/>
              <a:gd name="connsiteY75" fmla="*/ 5726777 h 6675633"/>
              <a:gd name="connsiteX76" fmla="*/ 2514429 w 4833822"/>
              <a:gd name="connsiteY76" fmla="*/ 5742456 h 6675633"/>
              <a:gd name="connsiteX77" fmla="*/ 2526077 w 4833822"/>
              <a:gd name="connsiteY77" fmla="*/ 5766202 h 6675633"/>
              <a:gd name="connsiteX78" fmla="*/ 2486655 w 4833822"/>
              <a:gd name="connsiteY78" fmla="*/ 5726780 h 6675633"/>
              <a:gd name="connsiteX79" fmla="*/ 2486655 w 4833822"/>
              <a:gd name="connsiteY79" fmla="*/ 5726783 h 6675633"/>
              <a:gd name="connsiteX80" fmla="*/ 2440069 w 4833822"/>
              <a:gd name="connsiteY80" fmla="*/ 6002739 h 6675633"/>
              <a:gd name="connsiteX81" fmla="*/ 2375563 w 4833822"/>
              <a:gd name="connsiteY81" fmla="*/ 5565511 h 6675633"/>
              <a:gd name="connsiteX82" fmla="*/ 2296718 w 4833822"/>
              <a:gd name="connsiteY82" fmla="*/ 5934646 h 6675633"/>
              <a:gd name="connsiteX83" fmla="*/ 2429318 w 4833822"/>
              <a:gd name="connsiteY83" fmla="*/ 6056495 h 6675633"/>
              <a:gd name="connsiteX84" fmla="*/ 2493825 w 4833822"/>
              <a:gd name="connsiteY84" fmla="*/ 5956148 h 6675633"/>
              <a:gd name="connsiteX85" fmla="*/ 2529665 w 4833822"/>
              <a:gd name="connsiteY85" fmla="*/ 5766205 h 6675633"/>
              <a:gd name="connsiteX86" fmla="*/ 2511745 w 4833822"/>
              <a:gd name="connsiteY86" fmla="*/ 5432916 h 6675633"/>
              <a:gd name="connsiteX87" fmla="*/ 2808528 w 4833822"/>
              <a:gd name="connsiteY87" fmla="*/ 5430450 h 6675633"/>
              <a:gd name="connsiteX88" fmla="*/ 2784115 w 4833822"/>
              <a:gd name="connsiteY88" fmla="*/ 5443667 h 6675633"/>
              <a:gd name="connsiteX89" fmla="*/ 2798448 w 4833822"/>
              <a:gd name="connsiteY89" fmla="*/ 5518925 h 6675633"/>
              <a:gd name="connsiteX90" fmla="*/ 2880875 w 4833822"/>
              <a:gd name="connsiteY90" fmla="*/ 5633605 h 6675633"/>
              <a:gd name="connsiteX91" fmla="*/ 3142493 w 4833822"/>
              <a:gd name="connsiteY91" fmla="*/ 5963317 h 6675633"/>
              <a:gd name="connsiteX92" fmla="*/ 2891625 w 4833822"/>
              <a:gd name="connsiteY92" fmla="*/ 5798458 h 6675633"/>
              <a:gd name="connsiteX93" fmla="*/ 2683768 w 4833822"/>
              <a:gd name="connsiteY93" fmla="*/ 5554760 h 6675633"/>
              <a:gd name="connsiteX94" fmla="*/ 2651515 w 4833822"/>
              <a:gd name="connsiteY94" fmla="*/ 5579849 h 6675633"/>
              <a:gd name="connsiteX95" fmla="*/ 2866541 w 4833822"/>
              <a:gd name="connsiteY95" fmla="*/ 5823548 h 6675633"/>
              <a:gd name="connsiteX96" fmla="*/ 3389773 w 4833822"/>
              <a:gd name="connsiteY96" fmla="*/ 6422042 h 6675633"/>
              <a:gd name="connsiteX97" fmla="*/ 3637059 w 4833822"/>
              <a:gd name="connsiteY97" fmla="*/ 6465046 h 6675633"/>
              <a:gd name="connsiteX98" fmla="*/ 3246422 w 4833822"/>
              <a:gd name="connsiteY98" fmla="*/ 6095917 h 6675633"/>
              <a:gd name="connsiteX99" fmla="*/ 3400524 w 4833822"/>
              <a:gd name="connsiteY99" fmla="*/ 6146091 h 6675633"/>
              <a:gd name="connsiteX100" fmla="*/ 3336018 w 4833822"/>
              <a:gd name="connsiteY100" fmla="*/ 5999152 h 6675633"/>
              <a:gd name="connsiteX101" fmla="*/ 3095901 w 4833822"/>
              <a:gd name="connsiteY101" fmla="*/ 5737539 h 6675633"/>
              <a:gd name="connsiteX102" fmla="*/ 2862954 w 4833822"/>
              <a:gd name="connsiteY102" fmla="*/ 5468751 h 6675633"/>
              <a:gd name="connsiteX103" fmla="*/ 2808528 w 4833822"/>
              <a:gd name="connsiteY103" fmla="*/ 5430450 h 6675633"/>
              <a:gd name="connsiteX104" fmla="*/ 1587125 w 4833822"/>
              <a:gd name="connsiteY104" fmla="*/ 5386325 h 6675633"/>
              <a:gd name="connsiteX105" fmla="*/ 798688 w 4833822"/>
              <a:gd name="connsiteY105" fmla="*/ 5594188 h 6675633"/>
              <a:gd name="connsiteX106" fmla="*/ 780768 w 4833822"/>
              <a:gd name="connsiteY106" fmla="*/ 6217766 h 6675633"/>
              <a:gd name="connsiteX107" fmla="*/ 791519 w 4833822"/>
              <a:gd name="connsiteY107" fmla="*/ 6024242 h 6675633"/>
              <a:gd name="connsiteX108" fmla="*/ 709092 w 4833822"/>
              <a:gd name="connsiteY108" fmla="*/ 5662276 h 6675633"/>
              <a:gd name="connsiteX109" fmla="*/ 368634 w 4833822"/>
              <a:gd name="connsiteY109" fmla="*/ 5673027 h 6675633"/>
              <a:gd name="connsiteX110" fmla="*/ 332793 w 4833822"/>
              <a:gd name="connsiteY110" fmla="*/ 5698117 h 6675633"/>
              <a:gd name="connsiteX111" fmla="*/ 368634 w 4833822"/>
              <a:gd name="connsiteY111" fmla="*/ 5712450 h 6675633"/>
              <a:gd name="connsiteX112" fmla="*/ 350714 w 4833822"/>
              <a:gd name="connsiteY112" fmla="*/ 6013490 h 6675633"/>
              <a:gd name="connsiteX113" fmla="*/ 447479 w 4833822"/>
              <a:gd name="connsiteY113" fmla="*/ 6077997 h 6675633"/>
              <a:gd name="connsiteX114" fmla="*/ 486896 w 4833822"/>
              <a:gd name="connsiteY114" fmla="*/ 5977650 h 6675633"/>
              <a:gd name="connsiteX115" fmla="*/ 468981 w 4833822"/>
              <a:gd name="connsiteY115" fmla="*/ 5859383 h 6675633"/>
              <a:gd name="connsiteX116" fmla="*/ 372216 w 4833822"/>
              <a:gd name="connsiteY116" fmla="*/ 5966899 h 6675633"/>
              <a:gd name="connsiteX117" fmla="*/ 382967 w 4833822"/>
              <a:gd name="connsiteY117" fmla="*/ 5816378 h 6675633"/>
              <a:gd name="connsiteX118" fmla="*/ 497647 w 4833822"/>
              <a:gd name="connsiteY118" fmla="*/ 5776956 h 6675633"/>
              <a:gd name="connsiteX119" fmla="*/ 569323 w 4833822"/>
              <a:gd name="connsiteY119" fmla="*/ 5891641 h 6675633"/>
              <a:gd name="connsiteX120" fmla="*/ 580074 w 4833822"/>
              <a:gd name="connsiteY120" fmla="*/ 6103081 h 6675633"/>
              <a:gd name="connsiteX121" fmla="*/ 612332 w 4833822"/>
              <a:gd name="connsiteY121" fmla="*/ 5859383 h 6675633"/>
              <a:gd name="connsiteX122" fmla="*/ 497647 w 4833822"/>
              <a:gd name="connsiteY122" fmla="*/ 5626436 h 6675633"/>
              <a:gd name="connsiteX123" fmla="*/ 730594 w 4833822"/>
              <a:gd name="connsiteY123" fmla="*/ 6031405 h 6675633"/>
              <a:gd name="connsiteX124" fmla="*/ 547826 w 4833822"/>
              <a:gd name="connsiteY124" fmla="*/ 6196264 h 6675633"/>
              <a:gd name="connsiteX125" fmla="*/ 834528 w 4833822"/>
              <a:gd name="connsiteY125" fmla="*/ 6228517 h 6675633"/>
              <a:gd name="connsiteX126" fmla="*/ 1533370 w 4833822"/>
              <a:gd name="connsiteY126" fmla="*/ 5712450 h 6675633"/>
              <a:gd name="connsiteX127" fmla="*/ 1633712 w 4833822"/>
              <a:gd name="connsiteY127" fmla="*/ 5579849 h 6675633"/>
              <a:gd name="connsiteX128" fmla="*/ 1142733 w 4833822"/>
              <a:gd name="connsiteY128" fmla="*/ 5895223 h 6675633"/>
              <a:gd name="connsiteX129" fmla="*/ 1031635 w 4833822"/>
              <a:gd name="connsiteY129" fmla="*/ 5923895 h 6675633"/>
              <a:gd name="connsiteX130" fmla="*/ 1096142 w 4833822"/>
              <a:gd name="connsiteY130" fmla="*/ 5823548 h 6675633"/>
              <a:gd name="connsiteX131" fmla="*/ 1587125 w 4833822"/>
              <a:gd name="connsiteY131" fmla="*/ 5386325 h 6675633"/>
              <a:gd name="connsiteX132" fmla="*/ 3072607 w 4833822"/>
              <a:gd name="connsiteY132" fmla="*/ 5377365 h 6675633"/>
              <a:gd name="connsiteX133" fmla="*/ 2988391 w 4833822"/>
              <a:gd name="connsiteY133" fmla="*/ 5411409 h 6675633"/>
              <a:gd name="connsiteX134" fmla="*/ 3038564 w 4833822"/>
              <a:gd name="connsiteY134" fmla="*/ 5522507 h 6675633"/>
              <a:gd name="connsiteX135" fmla="*/ 3407693 w 4833822"/>
              <a:gd name="connsiteY135" fmla="*/ 5938228 h 6675633"/>
              <a:gd name="connsiteX136" fmla="*/ 3576134 w 4833822"/>
              <a:gd name="connsiteY136" fmla="*/ 5977650 h 6675633"/>
              <a:gd name="connsiteX137" fmla="*/ 4002606 w 4833822"/>
              <a:gd name="connsiteY137" fmla="*/ 6081579 h 6675633"/>
              <a:gd name="connsiteX138" fmla="*/ 4124455 w 4833822"/>
              <a:gd name="connsiteY138" fmla="*/ 6164006 h 6675633"/>
              <a:gd name="connsiteX139" fmla="*/ 3586885 w 4833822"/>
              <a:gd name="connsiteY139" fmla="*/ 5615685 h 6675633"/>
              <a:gd name="connsiteX140" fmla="*/ 3339600 w 4833822"/>
              <a:gd name="connsiteY140" fmla="*/ 5472333 h 6675633"/>
              <a:gd name="connsiteX141" fmla="*/ 3551045 w 4833822"/>
              <a:gd name="connsiteY141" fmla="*/ 5647943 h 6675633"/>
              <a:gd name="connsiteX142" fmla="*/ 3658561 w 4833822"/>
              <a:gd name="connsiteY142" fmla="*/ 5830717 h 6675633"/>
              <a:gd name="connsiteX143" fmla="*/ 3536712 w 4833822"/>
              <a:gd name="connsiteY143" fmla="*/ 5755454 h 6675633"/>
              <a:gd name="connsiteX144" fmla="*/ 3167577 w 4833822"/>
              <a:gd name="connsiteY144" fmla="*/ 5418578 h 6675633"/>
              <a:gd name="connsiteX145" fmla="*/ 3072607 w 4833822"/>
              <a:gd name="connsiteY145" fmla="*/ 5377365 h 6675633"/>
              <a:gd name="connsiteX146" fmla="*/ 1497530 w 4833822"/>
              <a:gd name="connsiteY146" fmla="*/ 5289565 h 6675633"/>
              <a:gd name="connsiteX147" fmla="*/ 644585 w 4833822"/>
              <a:gd name="connsiteY147" fmla="*/ 5414996 h 6675633"/>
              <a:gd name="connsiteX148" fmla="*/ 404469 w 4833822"/>
              <a:gd name="connsiteY148" fmla="*/ 5490253 h 6675633"/>
              <a:gd name="connsiteX149" fmla="*/ 218113 w 4833822"/>
              <a:gd name="connsiteY149" fmla="*/ 5644356 h 6675633"/>
              <a:gd name="connsiteX150" fmla="*/ 347132 w 4833822"/>
              <a:gd name="connsiteY150" fmla="*/ 6164006 h 6675633"/>
              <a:gd name="connsiteX151" fmla="*/ 218113 w 4833822"/>
              <a:gd name="connsiteY151" fmla="*/ 5798458 h 6675633"/>
              <a:gd name="connsiteX152" fmla="*/ 289789 w 4833822"/>
              <a:gd name="connsiteY152" fmla="*/ 5690947 h 6675633"/>
              <a:gd name="connsiteX153" fmla="*/ 271869 w 4833822"/>
              <a:gd name="connsiteY153" fmla="*/ 5676614 h 6675633"/>
              <a:gd name="connsiteX154" fmla="*/ 304127 w 4833822"/>
              <a:gd name="connsiteY154" fmla="*/ 5583431 h 6675633"/>
              <a:gd name="connsiteX155" fmla="*/ 400887 w 4833822"/>
              <a:gd name="connsiteY155" fmla="*/ 5501005 h 6675633"/>
              <a:gd name="connsiteX156" fmla="*/ 404469 w 4833822"/>
              <a:gd name="connsiteY156" fmla="*/ 5493835 h 6675633"/>
              <a:gd name="connsiteX157" fmla="*/ 408056 w 4833822"/>
              <a:gd name="connsiteY157" fmla="*/ 5493835 h 6675633"/>
              <a:gd name="connsiteX158" fmla="*/ 569323 w 4833822"/>
              <a:gd name="connsiteY158" fmla="*/ 5450831 h 6675633"/>
              <a:gd name="connsiteX159" fmla="*/ 777186 w 4833822"/>
              <a:gd name="connsiteY159" fmla="*/ 5561929 h 6675633"/>
              <a:gd name="connsiteX160" fmla="*/ 1250249 w 4833822"/>
              <a:gd name="connsiteY160" fmla="*/ 5393488 h 6675633"/>
              <a:gd name="connsiteX161" fmla="*/ 1497530 w 4833822"/>
              <a:gd name="connsiteY161" fmla="*/ 5289565 h 6675633"/>
              <a:gd name="connsiteX162" fmla="*/ 3393360 w 4833822"/>
              <a:gd name="connsiteY162" fmla="*/ 5248795 h 6675633"/>
              <a:gd name="connsiteX163" fmla="*/ 3271511 w 4833822"/>
              <a:gd name="connsiteY163" fmla="*/ 5285978 h 6675633"/>
              <a:gd name="connsiteX164" fmla="*/ 3486538 w 4833822"/>
              <a:gd name="connsiteY164" fmla="*/ 5414996 h 6675633"/>
              <a:gd name="connsiteX165" fmla="*/ 4092197 w 4833822"/>
              <a:gd name="connsiteY165" fmla="*/ 5748290 h 6675633"/>
              <a:gd name="connsiteX166" fmla="*/ 3873588 w 4833822"/>
              <a:gd name="connsiteY166" fmla="*/ 5748290 h 6675633"/>
              <a:gd name="connsiteX167" fmla="*/ 4002606 w 4833822"/>
              <a:gd name="connsiteY167" fmla="*/ 5877303 h 6675633"/>
              <a:gd name="connsiteX168" fmla="*/ 4106535 w 4833822"/>
              <a:gd name="connsiteY168" fmla="*/ 5848632 h 6675633"/>
              <a:gd name="connsiteX169" fmla="*/ 4325144 w 4833822"/>
              <a:gd name="connsiteY169" fmla="*/ 5522507 h 6675633"/>
              <a:gd name="connsiteX170" fmla="*/ 4038441 w 4833822"/>
              <a:gd name="connsiteY170" fmla="*/ 5432916 h 6675633"/>
              <a:gd name="connsiteX171" fmla="*/ 3624178 w 4833822"/>
              <a:gd name="connsiteY171" fmla="*/ 5419304 h 6675633"/>
              <a:gd name="connsiteX172" fmla="*/ 3486739 w 4833822"/>
              <a:gd name="connsiteY172" fmla="*/ 5393525 h 6675633"/>
              <a:gd name="connsiteX173" fmla="*/ 3486739 w 4833822"/>
              <a:gd name="connsiteY173" fmla="*/ 5397520 h 6675633"/>
              <a:gd name="connsiteX174" fmla="*/ 3485394 w 4833822"/>
              <a:gd name="connsiteY174" fmla="*/ 5394831 h 6675633"/>
              <a:gd name="connsiteX175" fmla="*/ 3486706 w 4833822"/>
              <a:gd name="connsiteY175" fmla="*/ 5393519 h 6675633"/>
              <a:gd name="connsiteX176" fmla="*/ 3486538 w 4833822"/>
              <a:gd name="connsiteY176" fmla="*/ 5393488 h 6675633"/>
              <a:gd name="connsiteX177" fmla="*/ 3543876 w 4833822"/>
              <a:gd name="connsiteY177" fmla="*/ 5332564 h 6675633"/>
              <a:gd name="connsiteX178" fmla="*/ 4518674 w 4833822"/>
              <a:gd name="connsiteY178" fmla="*/ 5479502 h 6675633"/>
              <a:gd name="connsiteX179" fmla="*/ 4328731 w 4833822"/>
              <a:gd name="connsiteY179" fmla="*/ 5676614 h 6675633"/>
              <a:gd name="connsiteX180" fmla="*/ 4457745 w 4833822"/>
              <a:gd name="connsiteY180" fmla="*/ 5604933 h 6675633"/>
              <a:gd name="connsiteX181" fmla="*/ 4579599 w 4833822"/>
              <a:gd name="connsiteY181" fmla="*/ 5597770 h 6675633"/>
              <a:gd name="connsiteX182" fmla="*/ 4500754 w 4833822"/>
              <a:gd name="connsiteY182" fmla="*/ 5676614 h 6675633"/>
              <a:gd name="connsiteX183" fmla="*/ 4314393 w 4833822"/>
              <a:gd name="connsiteY183" fmla="*/ 5909562 h 6675633"/>
              <a:gd name="connsiteX184" fmla="*/ 4346651 w 4833822"/>
              <a:gd name="connsiteY184" fmla="*/ 5974068 h 6675633"/>
              <a:gd name="connsiteX185" fmla="*/ 4403989 w 4833822"/>
              <a:gd name="connsiteY185" fmla="*/ 5923895 h 6675633"/>
              <a:gd name="connsiteX186" fmla="*/ 4482833 w 4833822"/>
              <a:gd name="connsiteY186" fmla="*/ 5733952 h 6675633"/>
              <a:gd name="connsiteX187" fmla="*/ 4590350 w 4833822"/>
              <a:gd name="connsiteY187" fmla="*/ 5712450 h 6675633"/>
              <a:gd name="connsiteX188" fmla="*/ 4608265 w 4833822"/>
              <a:gd name="connsiteY188" fmla="*/ 5794876 h 6675633"/>
              <a:gd name="connsiteX189" fmla="*/ 4608265 w 4833822"/>
              <a:gd name="connsiteY189" fmla="*/ 5798458 h 6675633"/>
              <a:gd name="connsiteX190" fmla="*/ 4421909 w 4833822"/>
              <a:gd name="connsiteY190" fmla="*/ 6009903 h 6675633"/>
              <a:gd name="connsiteX191" fmla="*/ 4608265 w 4833822"/>
              <a:gd name="connsiteY191" fmla="*/ 5798458 h 6675633"/>
              <a:gd name="connsiteX192" fmla="*/ 4611852 w 4833822"/>
              <a:gd name="connsiteY192" fmla="*/ 5794876 h 6675633"/>
              <a:gd name="connsiteX193" fmla="*/ 4611852 w 4833822"/>
              <a:gd name="connsiteY193" fmla="*/ 5791294 h 6675633"/>
              <a:gd name="connsiteX194" fmla="*/ 4694279 w 4833822"/>
              <a:gd name="connsiteY194" fmla="*/ 5776956 h 6675633"/>
              <a:gd name="connsiteX195" fmla="*/ 4651275 w 4833822"/>
              <a:gd name="connsiteY195" fmla="*/ 5601352 h 6675633"/>
              <a:gd name="connsiteX196" fmla="*/ 4572429 w 4833822"/>
              <a:gd name="connsiteY196" fmla="*/ 5483084 h 6675633"/>
              <a:gd name="connsiteX197" fmla="*/ 4583181 w 4833822"/>
              <a:gd name="connsiteY197" fmla="*/ 5389907 h 6675633"/>
              <a:gd name="connsiteX198" fmla="*/ 4436247 w 4833822"/>
              <a:gd name="connsiteY198" fmla="*/ 5343320 h 6675633"/>
              <a:gd name="connsiteX199" fmla="*/ 3504459 w 4833822"/>
              <a:gd name="connsiteY199" fmla="*/ 5257306 h 6675633"/>
              <a:gd name="connsiteX200" fmla="*/ 3393360 w 4833822"/>
              <a:gd name="connsiteY200" fmla="*/ 5248795 h 6675633"/>
              <a:gd name="connsiteX201" fmla="*/ 655337 w 4833822"/>
              <a:gd name="connsiteY201" fmla="*/ 5117537 h 6675633"/>
              <a:gd name="connsiteX202" fmla="*/ 637416 w 4833822"/>
              <a:gd name="connsiteY202" fmla="*/ 5174880 h 6675633"/>
              <a:gd name="connsiteX203" fmla="*/ 863200 w 4833822"/>
              <a:gd name="connsiteY203" fmla="*/ 5278809 h 6675633"/>
              <a:gd name="connsiteX204" fmla="*/ 734181 w 4833822"/>
              <a:gd name="connsiteY204" fmla="*/ 5139044 h 6675633"/>
              <a:gd name="connsiteX205" fmla="*/ 655337 w 4833822"/>
              <a:gd name="connsiteY205" fmla="*/ 5117537 h 6675633"/>
              <a:gd name="connsiteX206" fmla="*/ 465399 w 4833822"/>
              <a:gd name="connsiteY206" fmla="*/ 5078120 h 6675633"/>
              <a:gd name="connsiteX207" fmla="*/ 465399 w 4833822"/>
              <a:gd name="connsiteY207" fmla="*/ 5278809 h 6675633"/>
              <a:gd name="connsiteX208" fmla="*/ 501234 w 4833822"/>
              <a:gd name="connsiteY208" fmla="*/ 5336151 h 6675633"/>
              <a:gd name="connsiteX209" fmla="*/ 554990 w 4833822"/>
              <a:gd name="connsiteY209" fmla="*/ 5282396 h 6675633"/>
              <a:gd name="connsiteX210" fmla="*/ 465399 w 4833822"/>
              <a:gd name="connsiteY210" fmla="*/ 5078120 h 6675633"/>
              <a:gd name="connsiteX211" fmla="*/ 4325169 w 4833822"/>
              <a:gd name="connsiteY211" fmla="*/ 4997223 h 6675633"/>
              <a:gd name="connsiteX212" fmla="*/ 3959602 w 4833822"/>
              <a:gd name="connsiteY212" fmla="*/ 5203551 h 6675633"/>
              <a:gd name="connsiteX213" fmla="*/ 4360985 w 4833822"/>
              <a:gd name="connsiteY213" fmla="*/ 5113955 h 6675633"/>
              <a:gd name="connsiteX214" fmla="*/ 4278558 w 4833822"/>
              <a:gd name="connsiteY214" fmla="*/ 5225053 h 6675633"/>
              <a:gd name="connsiteX215" fmla="*/ 4454163 w 4833822"/>
              <a:gd name="connsiteY215" fmla="*/ 5178462 h 6675633"/>
              <a:gd name="connsiteX216" fmla="*/ 4368153 w 4833822"/>
              <a:gd name="connsiteY216" fmla="*/ 5002857 h 6675633"/>
              <a:gd name="connsiteX217" fmla="*/ 4325169 w 4833822"/>
              <a:gd name="connsiteY217" fmla="*/ 4997223 h 6675633"/>
              <a:gd name="connsiteX218" fmla="*/ 4156709 w 4833822"/>
              <a:gd name="connsiteY218" fmla="*/ 4963435 h 6675633"/>
              <a:gd name="connsiteX219" fmla="*/ 3748157 w 4833822"/>
              <a:gd name="connsiteY219" fmla="*/ 5045861 h 6675633"/>
              <a:gd name="connsiteX220" fmla="*/ 3529543 w 4833822"/>
              <a:gd name="connsiteY220" fmla="*/ 5167710 h 6675633"/>
              <a:gd name="connsiteX221" fmla="*/ 3805494 w 4833822"/>
              <a:gd name="connsiteY221" fmla="*/ 5070951 h 6675633"/>
              <a:gd name="connsiteX222" fmla="*/ 4156709 w 4833822"/>
              <a:gd name="connsiteY222" fmla="*/ 4963435 h 6675633"/>
              <a:gd name="connsiteX223" fmla="*/ 399937 w 4833822"/>
              <a:gd name="connsiteY223" fmla="*/ 4919647 h 6675633"/>
              <a:gd name="connsiteX224" fmla="*/ 210944 w 4833822"/>
              <a:gd name="connsiteY224" fmla="*/ 4999275 h 6675633"/>
              <a:gd name="connsiteX225" fmla="*/ 124936 w 4833822"/>
              <a:gd name="connsiteY225" fmla="*/ 5142626 h 6675633"/>
              <a:gd name="connsiteX226" fmla="*/ 275451 w 4833822"/>
              <a:gd name="connsiteY226" fmla="*/ 5135457 h 6675633"/>
              <a:gd name="connsiteX227" fmla="*/ 304127 w 4833822"/>
              <a:gd name="connsiteY227" fmla="*/ 5153377 h 6675633"/>
              <a:gd name="connsiteX228" fmla="*/ 271869 w 4833822"/>
              <a:gd name="connsiteY228" fmla="*/ 5389907 h 6675633"/>
              <a:gd name="connsiteX229" fmla="*/ 311291 w 4833822"/>
              <a:gd name="connsiteY229" fmla="*/ 5232222 h 6675633"/>
              <a:gd name="connsiteX230" fmla="*/ 243203 w 4833822"/>
              <a:gd name="connsiteY230" fmla="*/ 5024359 h 6675633"/>
              <a:gd name="connsiteX231" fmla="*/ 1214409 w 4833822"/>
              <a:gd name="connsiteY231" fmla="*/ 5002857 h 6675633"/>
              <a:gd name="connsiteX232" fmla="*/ 465399 w 4833822"/>
              <a:gd name="connsiteY232" fmla="*/ 4920430 h 6675633"/>
              <a:gd name="connsiteX233" fmla="*/ 399937 w 4833822"/>
              <a:gd name="connsiteY233" fmla="*/ 4919647 h 6675633"/>
              <a:gd name="connsiteX234" fmla="*/ 2524908 w 4833822"/>
              <a:gd name="connsiteY234" fmla="*/ 3785348 h 6675633"/>
              <a:gd name="connsiteX235" fmla="*/ 2732856 w 4833822"/>
              <a:gd name="connsiteY235" fmla="*/ 4427267 h 6675633"/>
              <a:gd name="connsiteX236" fmla="*/ 2775802 w 4833822"/>
              <a:gd name="connsiteY236" fmla="*/ 4497336 h 6675633"/>
              <a:gd name="connsiteX237" fmla="*/ 2823267 w 4833822"/>
              <a:gd name="connsiteY237" fmla="*/ 4420486 h 6675633"/>
              <a:gd name="connsiteX238" fmla="*/ 2879774 w 4833822"/>
              <a:gd name="connsiteY238" fmla="*/ 4210280 h 6675633"/>
              <a:gd name="connsiteX239" fmla="*/ 2920458 w 4833822"/>
              <a:gd name="connsiteY239" fmla="*/ 4743705 h 6675633"/>
              <a:gd name="connsiteX240" fmla="*/ 3132925 w 4833822"/>
              <a:gd name="connsiteY240" fmla="*/ 4684938 h 6675633"/>
              <a:gd name="connsiteX241" fmla="*/ 2879774 w 4833822"/>
              <a:gd name="connsiteY241" fmla="*/ 5060146 h 6675633"/>
              <a:gd name="connsiteX242" fmla="*/ 2131619 w 4833822"/>
              <a:gd name="connsiteY242" fmla="*/ 5008160 h 6675633"/>
              <a:gd name="connsiteX243" fmla="*/ 1894289 w 4833822"/>
              <a:gd name="connsiteY243" fmla="*/ 4657816 h 6675633"/>
              <a:gd name="connsiteX244" fmla="*/ 2075111 w 4833822"/>
              <a:gd name="connsiteY244" fmla="*/ 4745967 h 6675633"/>
              <a:gd name="connsiteX245" fmla="*/ 2086414 w 4833822"/>
              <a:gd name="connsiteY245" fmla="*/ 4230622 h 6675633"/>
              <a:gd name="connsiteX246" fmla="*/ 2163263 w 4833822"/>
              <a:gd name="connsiteY246" fmla="*/ 4375281 h 6675633"/>
              <a:gd name="connsiteX247" fmla="*/ 2224289 w 4833822"/>
              <a:gd name="connsiteY247" fmla="*/ 4420486 h 6675633"/>
              <a:gd name="connsiteX248" fmla="*/ 2242372 w 4833822"/>
              <a:gd name="connsiteY248" fmla="*/ 4357198 h 6675633"/>
              <a:gd name="connsiteX249" fmla="*/ 2524908 w 4833822"/>
              <a:gd name="connsiteY249" fmla="*/ 3785348 h 6675633"/>
              <a:gd name="connsiteX250" fmla="*/ 2540406 w 4833822"/>
              <a:gd name="connsiteY250" fmla="*/ 2978007 h 6675633"/>
              <a:gd name="connsiteX251" fmla="*/ 2092432 w 4833822"/>
              <a:gd name="connsiteY251" fmla="*/ 3884704 h 6675633"/>
              <a:gd name="connsiteX252" fmla="*/ 2063761 w 4833822"/>
              <a:gd name="connsiteY252" fmla="*/ 3985051 h 6675633"/>
              <a:gd name="connsiteX253" fmla="*/ 1967001 w 4833822"/>
              <a:gd name="connsiteY253" fmla="*/ 3913375 h 6675633"/>
              <a:gd name="connsiteX254" fmla="*/ 1845152 w 4833822"/>
              <a:gd name="connsiteY254" fmla="*/ 3684011 h 6675633"/>
              <a:gd name="connsiteX255" fmla="*/ 1827232 w 4833822"/>
              <a:gd name="connsiteY255" fmla="*/ 4501118 h 6675633"/>
              <a:gd name="connsiteX256" fmla="*/ 1540529 w 4833822"/>
              <a:gd name="connsiteY256" fmla="*/ 4361349 h 6675633"/>
              <a:gd name="connsiteX257" fmla="*/ 1916828 w 4833822"/>
              <a:gd name="connsiteY257" fmla="*/ 4916838 h 6675633"/>
              <a:gd name="connsiteX258" fmla="*/ 3103066 w 4833822"/>
              <a:gd name="connsiteY258" fmla="*/ 4999265 h 6675633"/>
              <a:gd name="connsiteX259" fmla="*/ 3504448 w 4833822"/>
              <a:gd name="connsiteY259" fmla="*/ 4404353 h 6675633"/>
              <a:gd name="connsiteX260" fmla="*/ 3167572 w 4833822"/>
              <a:gd name="connsiteY260" fmla="*/ 4497531 h 6675633"/>
              <a:gd name="connsiteX261" fmla="*/ 3103066 w 4833822"/>
              <a:gd name="connsiteY261" fmla="*/ 3651757 h 6675633"/>
              <a:gd name="connsiteX262" fmla="*/ 3013470 w 4833822"/>
              <a:gd name="connsiteY262" fmla="*/ 3985051 h 6675633"/>
              <a:gd name="connsiteX263" fmla="*/ 2938212 w 4833822"/>
              <a:gd name="connsiteY263" fmla="*/ 4106900 h 6675633"/>
              <a:gd name="connsiteX264" fmla="*/ 2870119 w 4833822"/>
              <a:gd name="connsiteY264" fmla="*/ 3995802 h 6675633"/>
              <a:gd name="connsiteX265" fmla="*/ 2540406 w 4833822"/>
              <a:gd name="connsiteY265" fmla="*/ 2978007 h 6675633"/>
              <a:gd name="connsiteX266" fmla="*/ 357884 w 4833822"/>
              <a:gd name="connsiteY266" fmla="*/ 2906336 h 6675633"/>
              <a:gd name="connsiteX267" fmla="*/ 422396 w 4833822"/>
              <a:gd name="connsiteY267" fmla="*/ 2988763 h 6675633"/>
              <a:gd name="connsiteX268" fmla="*/ 522738 w 4833822"/>
              <a:gd name="connsiteY268" fmla="*/ 3490494 h 6675633"/>
              <a:gd name="connsiteX269" fmla="*/ 490485 w 4833822"/>
              <a:gd name="connsiteY269" fmla="*/ 3630264 h 6675633"/>
              <a:gd name="connsiteX270" fmla="*/ 386555 w 4833822"/>
              <a:gd name="connsiteY270" fmla="*/ 3529917 h 6675633"/>
              <a:gd name="connsiteX271" fmla="*/ 286208 w 4833822"/>
              <a:gd name="connsiteY271" fmla="*/ 2988763 h 6675633"/>
              <a:gd name="connsiteX272" fmla="*/ 357884 w 4833822"/>
              <a:gd name="connsiteY272" fmla="*/ 2906336 h 6675633"/>
              <a:gd name="connsiteX273" fmla="*/ 4036204 w 4833822"/>
              <a:gd name="connsiteY273" fmla="*/ 1488945 h 6675633"/>
              <a:gd name="connsiteX274" fmla="*/ 4110123 w 4833822"/>
              <a:gd name="connsiteY274" fmla="*/ 1551660 h 6675633"/>
              <a:gd name="connsiteX275" fmla="*/ 4063531 w 4833822"/>
              <a:gd name="connsiteY275" fmla="*/ 2361604 h 6675633"/>
              <a:gd name="connsiteX276" fmla="*/ 3938100 w 4833822"/>
              <a:gd name="connsiteY276" fmla="*/ 2049810 h 6675633"/>
              <a:gd name="connsiteX277" fmla="*/ 3970353 w 4833822"/>
              <a:gd name="connsiteY277" fmla="*/ 1555247 h 6675633"/>
              <a:gd name="connsiteX278" fmla="*/ 4036204 w 4833822"/>
              <a:gd name="connsiteY278" fmla="*/ 1488945 h 6675633"/>
              <a:gd name="connsiteX279" fmla="*/ 915320 w 4833822"/>
              <a:gd name="connsiteY279" fmla="*/ 1230516 h 6675633"/>
              <a:gd name="connsiteX280" fmla="*/ 1020430 w 4833822"/>
              <a:gd name="connsiteY280" fmla="*/ 1911278 h 6675633"/>
              <a:gd name="connsiteX281" fmla="*/ 811383 w 4833822"/>
              <a:gd name="connsiteY281" fmla="*/ 1871692 h 6675633"/>
              <a:gd name="connsiteX282" fmla="*/ 915320 w 4833822"/>
              <a:gd name="connsiteY282" fmla="*/ 1230516 h 6675633"/>
              <a:gd name="connsiteX283" fmla="*/ 2447237 w 4833822"/>
              <a:gd name="connsiteY283" fmla="*/ 95742 h 6675633"/>
              <a:gd name="connsiteX284" fmla="*/ 2465153 w 4833822"/>
              <a:gd name="connsiteY284" fmla="*/ 150394 h 6675633"/>
              <a:gd name="connsiteX285" fmla="*/ 2908975 w 4833822"/>
              <a:gd name="connsiteY285" fmla="*/ 1283064 h 6675633"/>
              <a:gd name="connsiteX286" fmla="*/ 3113822 w 4833822"/>
              <a:gd name="connsiteY286" fmla="*/ 2332928 h 6675633"/>
              <a:gd name="connsiteX287" fmla="*/ 3282263 w 4833822"/>
              <a:gd name="connsiteY287" fmla="*/ 1652006 h 6675633"/>
              <a:gd name="connsiteX288" fmla="*/ 3257173 w 4833822"/>
              <a:gd name="connsiteY288" fmla="*/ 1512237 h 6675633"/>
              <a:gd name="connsiteX289" fmla="*/ 3278681 w 4833822"/>
              <a:gd name="connsiteY289" fmla="*/ 1422641 h 6675633"/>
              <a:gd name="connsiteX290" fmla="*/ 3361107 w 4833822"/>
              <a:gd name="connsiteY290" fmla="*/ 1479984 h 6675633"/>
              <a:gd name="connsiteX291" fmla="*/ 3884339 w 4833822"/>
              <a:gd name="connsiteY291" fmla="*/ 2791654 h 6675633"/>
              <a:gd name="connsiteX292" fmla="*/ 3776823 w 4833822"/>
              <a:gd name="connsiteY292" fmla="*/ 3411649 h 6675633"/>
              <a:gd name="connsiteX293" fmla="*/ 4002606 w 4833822"/>
              <a:gd name="connsiteY293" fmla="*/ 3193040 h 6675633"/>
              <a:gd name="connsiteX294" fmla="*/ 4059943 w 4833822"/>
              <a:gd name="connsiteY294" fmla="*/ 3128529 h 6675633"/>
              <a:gd name="connsiteX295" fmla="*/ 4117286 w 4833822"/>
              <a:gd name="connsiteY295" fmla="*/ 3203791 h 6675633"/>
              <a:gd name="connsiteX296" fmla="*/ 4131625 w 4833822"/>
              <a:gd name="connsiteY296" fmla="*/ 4017313 h 6675633"/>
              <a:gd name="connsiteX297" fmla="*/ 3755321 w 4833822"/>
              <a:gd name="connsiteY297" fmla="*/ 4848755 h 6675633"/>
              <a:gd name="connsiteX298" fmla="*/ 3723067 w 4833822"/>
              <a:gd name="connsiteY298" fmla="*/ 4924012 h 6675633"/>
              <a:gd name="connsiteX299" fmla="*/ 4099366 w 4833822"/>
              <a:gd name="connsiteY299" fmla="*/ 4863088 h 6675633"/>
              <a:gd name="connsiteX300" fmla="*/ 4550927 w 4833822"/>
              <a:gd name="connsiteY300" fmla="*/ 5214302 h 6675633"/>
              <a:gd name="connsiteX301" fmla="*/ 4604683 w 4833822"/>
              <a:gd name="connsiteY301" fmla="*/ 5314649 h 6675633"/>
              <a:gd name="connsiteX302" fmla="*/ 4576011 w 4833822"/>
              <a:gd name="connsiteY302" fmla="*/ 6156842 h 6675633"/>
              <a:gd name="connsiteX303" fmla="*/ 4432660 w 4833822"/>
              <a:gd name="connsiteY303" fmla="*/ 6217766 h 6675633"/>
              <a:gd name="connsiteX304" fmla="*/ 3999019 w 4833822"/>
              <a:gd name="connsiteY304" fmla="*/ 6450713 h 6675633"/>
              <a:gd name="connsiteX305" fmla="*/ 3192667 w 4833822"/>
              <a:gd name="connsiteY305" fmla="*/ 6382620 h 6675633"/>
              <a:gd name="connsiteX306" fmla="*/ 2662265 w 4833822"/>
              <a:gd name="connsiteY306" fmla="*/ 5751872 h 6675633"/>
              <a:gd name="connsiteX307" fmla="*/ 2680186 w 4833822"/>
              <a:gd name="connsiteY307" fmla="*/ 6070828 h 6675633"/>
              <a:gd name="connsiteX308" fmla="*/ 2655096 w 4833822"/>
              <a:gd name="connsiteY308" fmla="*/ 6382620 h 6675633"/>
              <a:gd name="connsiteX309" fmla="*/ 2063771 w 4833822"/>
              <a:gd name="connsiteY309" fmla="*/ 6669322 h 6675633"/>
              <a:gd name="connsiteX310" fmla="*/ 1827242 w 4833822"/>
              <a:gd name="connsiteY310" fmla="*/ 6619149 h 6675633"/>
              <a:gd name="connsiteX311" fmla="*/ 1594295 w 4833822"/>
              <a:gd name="connsiteY311" fmla="*/ 6077997 h 6675633"/>
              <a:gd name="connsiteX312" fmla="*/ 1952673 w 4833822"/>
              <a:gd name="connsiteY312" fmla="*/ 5544009 h 6675633"/>
              <a:gd name="connsiteX313" fmla="*/ 2020761 w 4833822"/>
              <a:gd name="connsiteY313" fmla="*/ 5411409 h 6675633"/>
              <a:gd name="connsiteX314" fmla="*/ 1841575 w 4833822"/>
              <a:gd name="connsiteY314" fmla="*/ 5554760 h 6675633"/>
              <a:gd name="connsiteX315" fmla="*/ 884697 w 4833822"/>
              <a:gd name="connsiteY315" fmla="*/ 6300193 h 6675633"/>
              <a:gd name="connsiteX316" fmla="*/ 547826 w 4833822"/>
              <a:gd name="connsiteY316" fmla="*/ 6332446 h 6675633"/>
              <a:gd name="connsiteX317" fmla="*/ 357883 w 4833822"/>
              <a:gd name="connsiteY317" fmla="*/ 6275109 h 6675633"/>
              <a:gd name="connsiteX318" fmla="*/ 89095 w 4833822"/>
              <a:gd name="connsiteY318" fmla="*/ 5848632 h 6675633"/>
              <a:gd name="connsiteX319" fmla="*/ 46091 w 4833822"/>
              <a:gd name="connsiteY319" fmla="*/ 5497423 h 6675633"/>
              <a:gd name="connsiteX320" fmla="*/ 440310 w 4833822"/>
              <a:gd name="connsiteY320" fmla="*/ 4848755 h 6675633"/>
              <a:gd name="connsiteX321" fmla="*/ 1020884 w 4833822"/>
              <a:gd name="connsiteY321" fmla="*/ 4898928 h 6675633"/>
              <a:gd name="connsiteX322" fmla="*/ 798688 w 4833822"/>
              <a:gd name="connsiteY322" fmla="*/ 4726906 h 6675633"/>
              <a:gd name="connsiteX323" fmla="*/ 766435 w 4833822"/>
              <a:gd name="connsiteY323" fmla="*/ 4669563 h 6675633"/>
              <a:gd name="connsiteX324" fmla="*/ 838110 w 4833822"/>
              <a:gd name="connsiteY324" fmla="*/ 4648061 h 6675633"/>
              <a:gd name="connsiteX325" fmla="*/ 1060306 w 4833822"/>
              <a:gd name="connsiteY325" fmla="*/ 4741239 h 6675633"/>
              <a:gd name="connsiteX326" fmla="*/ 777186 w 4833822"/>
              <a:gd name="connsiteY326" fmla="*/ 4243091 h 6675633"/>
              <a:gd name="connsiteX327" fmla="*/ 723430 w 4833822"/>
              <a:gd name="connsiteY327" fmla="*/ 3709108 h 6675633"/>
              <a:gd name="connsiteX328" fmla="*/ 727012 w 4833822"/>
              <a:gd name="connsiteY328" fmla="*/ 3010267 h 6675633"/>
              <a:gd name="connsiteX329" fmla="*/ 762853 w 4833822"/>
              <a:gd name="connsiteY329" fmla="*/ 2877667 h 6675633"/>
              <a:gd name="connsiteX330" fmla="*/ 1017302 w 4833822"/>
              <a:gd name="connsiteY330" fmla="*/ 3178702 h 6675633"/>
              <a:gd name="connsiteX331" fmla="*/ 1139151 w 4833822"/>
              <a:gd name="connsiteY331" fmla="*/ 3218124 h 6675633"/>
              <a:gd name="connsiteX332" fmla="*/ 1110480 w 4833822"/>
              <a:gd name="connsiteY332" fmla="*/ 3107026 h 6675633"/>
              <a:gd name="connsiteX333" fmla="*/ 1135564 w 4833822"/>
              <a:gd name="connsiteY333" fmla="*/ 2218248 h 6675633"/>
              <a:gd name="connsiteX334" fmla="*/ 1493942 w 4833822"/>
              <a:gd name="connsiteY334" fmla="*/ 1558828 h 6675633"/>
              <a:gd name="connsiteX335" fmla="*/ 1547703 w 4833822"/>
              <a:gd name="connsiteY335" fmla="*/ 1505073 h 6675633"/>
              <a:gd name="connsiteX336" fmla="*/ 1597877 w 4833822"/>
              <a:gd name="connsiteY336" fmla="*/ 1598251 h 6675633"/>
              <a:gd name="connsiteX337" fmla="*/ 2070940 w 4833822"/>
              <a:gd name="connsiteY337" fmla="*/ 2372350 h 6675633"/>
              <a:gd name="connsiteX338" fmla="*/ 1926239 w 4833822"/>
              <a:gd name="connsiteY338" fmla="*/ 1633523 h 6675633"/>
              <a:gd name="connsiteX339" fmla="*/ 2386314 w 4833822"/>
              <a:gd name="connsiteY339" fmla="*/ 121723 h 6675633"/>
              <a:gd name="connsiteX340" fmla="*/ 2447237 w 4833822"/>
              <a:gd name="connsiteY340" fmla="*/ 95742 h 6675633"/>
              <a:gd name="connsiteX0" fmla="*/ 2144854 w 4833822"/>
              <a:gd name="connsiteY0" fmla="*/ 6336154 h 6709803"/>
              <a:gd name="connsiteX1" fmla="*/ 2053020 w 4833822"/>
              <a:gd name="connsiteY1" fmla="*/ 6345114 h 6709803"/>
              <a:gd name="connsiteX2" fmla="*/ 1959837 w 4833822"/>
              <a:gd name="connsiteY2" fmla="*/ 6420372 h 6709803"/>
              <a:gd name="connsiteX3" fmla="*/ 2045851 w 4833822"/>
              <a:gd name="connsiteY3" fmla="*/ 6538639 h 6709803"/>
              <a:gd name="connsiteX4" fmla="*/ 2042269 w 4833822"/>
              <a:gd name="connsiteY4" fmla="*/ 6441874 h 6709803"/>
              <a:gd name="connsiteX5" fmla="*/ 2106775 w 4833822"/>
              <a:gd name="connsiteY5" fmla="*/ 6377367 h 6709803"/>
              <a:gd name="connsiteX6" fmla="*/ 2128277 w 4833822"/>
              <a:gd name="connsiteY6" fmla="*/ 6449043 h 6709803"/>
              <a:gd name="connsiteX7" fmla="*/ 2164118 w 4833822"/>
              <a:gd name="connsiteY7" fmla="*/ 6499216 h 6709803"/>
              <a:gd name="connsiteX8" fmla="*/ 2232206 w 4833822"/>
              <a:gd name="connsiteY8" fmla="*/ 6463381 h 6709803"/>
              <a:gd name="connsiteX9" fmla="*/ 2228624 w 4833822"/>
              <a:gd name="connsiteY9" fmla="*/ 6370198 h 6709803"/>
              <a:gd name="connsiteX10" fmla="*/ 2144854 w 4833822"/>
              <a:gd name="connsiteY10" fmla="*/ 6336154 h 6709803"/>
              <a:gd name="connsiteX11" fmla="*/ 2508163 w 4833822"/>
              <a:gd name="connsiteY11" fmla="*/ 6305692 h 6709803"/>
              <a:gd name="connsiteX12" fmla="*/ 2407811 w 4833822"/>
              <a:gd name="connsiteY12" fmla="*/ 6613902 h 6709803"/>
              <a:gd name="connsiteX13" fmla="*/ 2508163 w 4833822"/>
              <a:gd name="connsiteY13" fmla="*/ 6305692 h 6709803"/>
              <a:gd name="connsiteX14" fmla="*/ 2215080 w 4833822"/>
              <a:gd name="connsiteY14" fmla="*/ 6221157 h 6709803"/>
              <a:gd name="connsiteX15" fmla="*/ 2171282 w 4833822"/>
              <a:gd name="connsiteY15" fmla="*/ 6226847 h 6709803"/>
              <a:gd name="connsiteX16" fmla="*/ 2350473 w 4833822"/>
              <a:gd name="connsiteY16" fmla="*/ 6506386 h 6709803"/>
              <a:gd name="connsiteX17" fmla="*/ 2393478 w 4833822"/>
              <a:gd name="connsiteY17" fmla="*/ 6323612 h 6709803"/>
              <a:gd name="connsiteX18" fmla="*/ 2252871 w 4833822"/>
              <a:gd name="connsiteY18" fmla="*/ 6222312 h 6709803"/>
              <a:gd name="connsiteX19" fmla="*/ 2215080 w 4833822"/>
              <a:gd name="connsiteY19" fmla="*/ 6221157 h 6709803"/>
              <a:gd name="connsiteX20" fmla="*/ 3767359 w 4833822"/>
              <a:gd name="connsiteY20" fmla="*/ 6102199 h 6709803"/>
              <a:gd name="connsiteX21" fmla="*/ 3913003 w 4833822"/>
              <a:gd name="connsiteY21" fmla="*/ 6183842 h 6709803"/>
              <a:gd name="connsiteX22" fmla="*/ 3930923 w 4833822"/>
              <a:gd name="connsiteY22" fmla="*/ 6208931 h 6709803"/>
              <a:gd name="connsiteX23" fmla="*/ 3923759 w 4833822"/>
              <a:gd name="connsiteY23" fmla="*/ 6234016 h 6709803"/>
              <a:gd name="connsiteX24" fmla="*/ 3672890 w 4833822"/>
              <a:gd name="connsiteY24" fmla="*/ 6216095 h 6709803"/>
              <a:gd name="connsiteX25" fmla="*/ 3672890 w 4833822"/>
              <a:gd name="connsiteY25" fmla="*/ 6148006 h 6709803"/>
              <a:gd name="connsiteX26" fmla="*/ 3708731 w 4833822"/>
              <a:gd name="connsiteY26" fmla="*/ 6122917 h 6709803"/>
              <a:gd name="connsiteX27" fmla="*/ 3767359 w 4833822"/>
              <a:gd name="connsiteY27" fmla="*/ 6102199 h 6709803"/>
              <a:gd name="connsiteX28" fmla="*/ 3779366 w 4833822"/>
              <a:gd name="connsiteY28" fmla="*/ 6062388 h 6709803"/>
              <a:gd name="connsiteX29" fmla="*/ 3637059 w 4833822"/>
              <a:gd name="connsiteY29" fmla="*/ 6087083 h 6709803"/>
              <a:gd name="connsiteX30" fmla="*/ 3497289 w 4833822"/>
              <a:gd name="connsiteY30" fmla="*/ 6269851 h 6709803"/>
              <a:gd name="connsiteX31" fmla="*/ 3615557 w 4833822"/>
              <a:gd name="connsiteY31" fmla="*/ 6212514 h 6709803"/>
              <a:gd name="connsiteX32" fmla="*/ 3852086 w 4833822"/>
              <a:gd name="connsiteY32" fmla="*/ 6370198 h 6709803"/>
              <a:gd name="connsiteX33" fmla="*/ 3952433 w 4833822"/>
              <a:gd name="connsiteY33" fmla="*/ 6198176 h 6709803"/>
              <a:gd name="connsiteX34" fmla="*/ 3945496 w 4833822"/>
              <a:gd name="connsiteY34" fmla="*/ 6181371 h 6709803"/>
              <a:gd name="connsiteX35" fmla="*/ 3938093 w 4833822"/>
              <a:gd name="connsiteY35" fmla="*/ 6181371 h 6709803"/>
              <a:gd name="connsiteX36" fmla="*/ 3927341 w 4833822"/>
              <a:gd name="connsiteY36" fmla="*/ 6181371 h 6709803"/>
              <a:gd name="connsiteX37" fmla="*/ 3909418 w 4833822"/>
              <a:gd name="connsiteY37" fmla="*/ 6176664 h 6709803"/>
              <a:gd name="connsiteX38" fmla="*/ 3920171 w 4833822"/>
              <a:gd name="connsiteY38" fmla="*/ 6176664 h 6709803"/>
              <a:gd name="connsiteX39" fmla="*/ 3945252 w 4833822"/>
              <a:gd name="connsiteY39" fmla="*/ 6180781 h 6709803"/>
              <a:gd name="connsiteX40" fmla="*/ 3928739 w 4833822"/>
              <a:gd name="connsiteY40" fmla="*/ 6140781 h 6709803"/>
              <a:gd name="connsiteX41" fmla="*/ 3822967 w 4833822"/>
              <a:gd name="connsiteY41" fmla="*/ 6064683 h 6709803"/>
              <a:gd name="connsiteX42" fmla="*/ 3779366 w 4833822"/>
              <a:gd name="connsiteY42" fmla="*/ 6062388 h 6709803"/>
              <a:gd name="connsiteX43" fmla="*/ 4196131 w 4833822"/>
              <a:gd name="connsiteY43" fmla="*/ 5918642 h 6709803"/>
              <a:gd name="connsiteX44" fmla="*/ 4235548 w 4833822"/>
              <a:gd name="connsiteY44" fmla="*/ 6148007 h 6709803"/>
              <a:gd name="connsiteX45" fmla="*/ 4454163 w 4833822"/>
              <a:gd name="connsiteY45" fmla="*/ 6151589 h 6709803"/>
              <a:gd name="connsiteX46" fmla="*/ 4196131 w 4833822"/>
              <a:gd name="connsiteY46" fmla="*/ 5918642 h 6709803"/>
              <a:gd name="connsiteX47" fmla="*/ 1174995 w 4833822"/>
              <a:gd name="connsiteY47" fmla="*/ 5603264 h 6709803"/>
              <a:gd name="connsiteX48" fmla="*/ 1250253 w 4833822"/>
              <a:gd name="connsiteY48" fmla="*/ 5649856 h 6709803"/>
              <a:gd name="connsiteX49" fmla="*/ 1035224 w 4833822"/>
              <a:gd name="connsiteY49" fmla="*/ 5760949 h 6709803"/>
              <a:gd name="connsiteX50" fmla="*/ 981463 w 4833822"/>
              <a:gd name="connsiteY50" fmla="*/ 5735865 h 6709803"/>
              <a:gd name="connsiteX51" fmla="*/ 1174995 w 4833822"/>
              <a:gd name="connsiteY51" fmla="*/ 5603264 h 6709803"/>
              <a:gd name="connsiteX52" fmla="*/ 3960412 w 4833822"/>
              <a:gd name="connsiteY52" fmla="*/ 5573989 h 6709803"/>
              <a:gd name="connsiteX53" fmla="*/ 4095776 w 4833822"/>
              <a:gd name="connsiteY53" fmla="*/ 5631934 h 6709803"/>
              <a:gd name="connsiteX54" fmla="*/ 4052767 w 4833822"/>
              <a:gd name="connsiteY54" fmla="*/ 5660604 h 6709803"/>
              <a:gd name="connsiteX55" fmla="*/ 3852081 w 4833822"/>
              <a:gd name="connsiteY55" fmla="*/ 5628353 h 6709803"/>
              <a:gd name="connsiteX56" fmla="*/ 3859245 w 4833822"/>
              <a:gd name="connsiteY56" fmla="*/ 5592514 h 6709803"/>
              <a:gd name="connsiteX57" fmla="*/ 3917370 w 4833822"/>
              <a:gd name="connsiteY57" fmla="*/ 5574989 h 6709803"/>
              <a:gd name="connsiteX58" fmla="*/ 3960412 w 4833822"/>
              <a:gd name="connsiteY58" fmla="*/ 5573989 h 6709803"/>
              <a:gd name="connsiteX59" fmla="*/ 2177948 w 4833822"/>
              <a:gd name="connsiteY59" fmla="*/ 5479739 h 6709803"/>
              <a:gd name="connsiteX60" fmla="*/ 2146198 w 4833822"/>
              <a:gd name="connsiteY60" fmla="*/ 5502921 h 6709803"/>
              <a:gd name="connsiteX61" fmla="*/ 1680303 w 4833822"/>
              <a:gd name="connsiteY61" fmla="*/ 6201763 h 6709803"/>
              <a:gd name="connsiteX62" fmla="*/ 1762730 w 4833822"/>
              <a:gd name="connsiteY62" fmla="*/ 6563723 h 6709803"/>
              <a:gd name="connsiteX63" fmla="*/ 1802152 w 4833822"/>
              <a:gd name="connsiteY63" fmla="*/ 6284190 h 6709803"/>
              <a:gd name="connsiteX64" fmla="*/ 2081691 w 4833822"/>
              <a:gd name="connsiteY64" fmla="*/ 6126500 h 6709803"/>
              <a:gd name="connsiteX65" fmla="*/ 1845157 w 4833822"/>
              <a:gd name="connsiteY65" fmla="*/ 6208927 h 6709803"/>
              <a:gd name="connsiteX66" fmla="*/ 1744810 w 4833822"/>
              <a:gd name="connsiteY66" fmla="*/ 6180261 h 6709803"/>
              <a:gd name="connsiteX67" fmla="*/ 2060189 w 4833822"/>
              <a:gd name="connsiteY67" fmla="*/ 6026158 h 6709803"/>
              <a:gd name="connsiteX68" fmla="*/ 2178451 w 4833822"/>
              <a:gd name="connsiteY68" fmla="*/ 5965228 h 6709803"/>
              <a:gd name="connsiteX69" fmla="*/ 2293136 w 4833822"/>
              <a:gd name="connsiteY69" fmla="*/ 5499339 h 6709803"/>
              <a:gd name="connsiteX70" fmla="*/ 1999259 w 4833822"/>
              <a:gd name="connsiteY70" fmla="*/ 5915060 h 6709803"/>
              <a:gd name="connsiteX71" fmla="*/ 2196371 w 4833822"/>
              <a:gd name="connsiteY71" fmla="*/ 5485001 h 6709803"/>
              <a:gd name="connsiteX72" fmla="*/ 2177948 w 4833822"/>
              <a:gd name="connsiteY72" fmla="*/ 5479739 h 6709803"/>
              <a:gd name="connsiteX73" fmla="*/ 2511745 w 4833822"/>
              <a:gd name="connsiteY73" fmla="*/ 5467086 h 6709803"/>
              <a:gd name="connsiteX74" fmla="*/ 2482010 w 4833822"/>
              <a:gd name="connsiteY74" fmla="*/ 5695382 h 6709803"/>
              <a:gd name="connsiteX75" fmla="*/ 2486655 w 4833822"/>
              <a:gd name="connsiteY75" fmla="*/ 5760947 h 6709803"/>
              <a:gd name="connsiteX76" fmla="*/ 2514429 w 4833822"/>
              <a:gd name="connsiteY76" fmla="*/ 5776626 h 6709803"/>
              <a:gd name="connsiteX77" fmla="*/ 2526077 w 4833822"/>
              <a:gd name="connsiteY77" fmla="*/ 5800372 h 6709803"/>
              <a:gd name="connsiteX78" fmla="*/ 2486655 w 4833822"/>
              <a:gd name="connsiteY78" fmla="*/ 5760950 h 6709803"/>
              <a:gd name="connsiteX79" fmla="*/ 2486655 w 4833822"/>
              <a:gd name="connsiteY79" fmla="*/ 5760953 h 6709803"/>
              <a:gd name="connsiteX80" fmla="*/ 2440069 w 4833822"/>
              <a:gd name="connsiteY80" fmla="*/ 6036909 h 6709803"/>
              <a:gd name="connsiteX81" fmla="*/ 2375563 w 4833822"/>
              <a:gd name="connsiteY81" fmla="*/ 5599681 h 6709803"/>
              <a:gd name="connsiteX82" fmla="*/ 2296718 w 4833822"/>
              <a:gd name="connsiteY82" fmla="*/ 5968816 h 6709803"/>
              <a:gd name="connsiteX83" fmla="*/ 2429318 w 4833822"/>
              <a:gd name="connsiteY83" fmla="*/ 6090665 h 6709803"/>
              <a:gd name="connsiteX84" fmla="*/ 2493825 w 4833822"/>
              <a:gd name="connsiteY84" fmla="*/ 5990318 h 6709803"/>
              <a:gd name="connsiteX85" fmla="*/ 2529665 w 4833822"/>
              <a:gd name="connsiteY85" fmla="*/ 5800375 h 6709803"/>
              <a:gd name="connsiteX86" fmla="*/ 2511745 w 4833822"/>
              <a:gd name="connsiteY86" fmla="*/ 5467086 h 6709803"/>
              <a:gd name="connsiteX87" fmla="*/ 2808528 w 4833822"/>
              <a:gd name="connsiteY87" fmla="*/ 5464620 h 6709803"/>
              <a:gd name="connsiteX88" fmla="*/ 2784115 w 4833822"/>
              <a:gd name="connsiteY88" fmla="*/ 5477837 h 6709803"/>
              <a:gd name="connsiteX89" fmla="*/ 2798448 w 4833822"/>
              <a:gd name="connsiteY89" fmla="*/ 5553095 h 6709803"/>
              <a:gd name="connsiteX90" fmla="*/ 2880875 w 4833822"/>
              <a:gd name="connsiteY90" fmla="*/ 5667775 h 6709803"/>
              <a:gd name="connsiteX91" fmla="*/ 3142493 w 4833822"/>
              <a:gd name="connsiteY91" fmla="*/ 5997487 h 6709803"/>
              <a:gd name="connsiteX92" fmla="*/ 2891625 w 4833822"/>
              <a:gd name="connsiteY92" fmla="*/ 5832628 h 6709803"/>
              <a:gd name="connsiteX93" fmla="*/ 2683768 w 4833822"/>
              <a:gd name="connsiteY93" fmla="*/ 5588930 h 6709803"/>
              <a:gd name="connsiteX94" fmla="*/ 2651515 w 4833822"/>
              <a:gd name="connsiteY94" fmla="*/ 5614019 h 6709803"/>
              <a:gd name="connsiteX95" fmla="*/ 2866541 w 4833822"/>
              <a:gd name="connsiteY95" fmla="*/ 5857718 h 6709803"/>
              <a:gd name="connsiteX96" fmla="*/ 3389773 w 4833822"/>
              <a:gd name="connsiteY96" fmla="*/ 6456212 h 6709803"/>
              <a:gd name="connsiteX97" fmla="*/ 3637059 w 4833822"/>
              <a:gd name="connsiteY97" fmla="*/ 6499216 h 6709803"/>
              <a:gd name="connsiteX98" fmla="*/ 3246422 w 4833822"/>
              <a:gd name="connsiteY98" fmla="*/ 6130087 h 6709803"/>
              <a:gd name="connsiteX99" fmla="*/ 3400524 w 4833822"/>
              <a:gd name="connsiteY99" fmla="*/ 6180261 h 6709803"/>
              <a:gd name="connsiteX100" fmla="*/ 3336018 w 4833822"/>
              <a:gd name="connsiteY100" fmla="*/ 6033322 h 6709803"/>
              <a:gd name="connsiteX101" fmla="*/ 3095901 w 4833822"/>
              <a:gd name="connsiteY101" fmla="*/ 5771709 h 6709803"/>
              <a:gd name="connsiteX102" fmla="*/ 2862954 w 4833822"/>
              <a:gd name="connsiteY102" fmla="*/ 5502921 h 6709803"/>
              <a:gd name="connsiteX103" fmla="*/ 2808528 w 4833822"/>
              <a:gd name="connsiteY103" fmla="*/ 5464620 h 6709803"/>
              <a:gd name="connsiteX104" fmla="*/ 1587125 w 4833822"/>
              <a:gd name="connsiteY104" fmla="*/ 5420495 h 6709803"/>
              <a:gd name="connsiteX105" fmla="*/ 798688 w 4833822"/>
              <a:gd name="connsiteY105" fmla="*/ 5628358 h 6709803"/>
              <a:gd name="connsiteX106" fmla="*/ 780768 w 4833822"/>
              <a:gd name="connsiteY106" fmla="*/ 6251936 h 6709803"/>
              <a:gd name="connsiteX107" fmla="*/ 791519 w 4833822"/>
              <a:gd name="connsiteY107" fmla="*/ 6058412 h 6709803"/>
              <a:gd name="connsiteX108" fmla="*/ 709092 w 4833822"/>
              <a:gd name="connsiteY108" fmla="*/ 5696446 h 6709803"/>
              <a:gd name="connsiteX109" fmla="*/ 368634 w 4833822"/>
              <a:gd name="connsiteY109" fmla="*/ 5707197 h 6709803"/>
              <a:gd name="connsiteX110" fmla="*/ 332793 w 4833822"/>
              <a:gd name="connsiteY110" fmla="*/ 5732287 h 6709803"/>
              <a:gd name="connsiteX111" fmla="*/ 368634 w 4833822"/>
              <a:gd name="connsiteY111" fmla="*/ 5746620 h 6709803"/>
              <a:gd name="connsiteX112" fmla="*/ 350714 w 4833822"/>
              <a:gd name="connsiteY112" fmla="*/ 6047660 h 6709803"/>
              <a:gd name="connsiteX113" fmla="*/ 447479 w 4833822"/>
              <a:gd name="connsiteY113" fmla="*/ 6112167 h 6709803"/>
              <a:gd name="connsiteX114" fmla="*/ 486896 w 4833822"/>
              <a:gd name="connsiteY114" fmla="*/ 6011820 h 6709803"/>
              <a:gd name="connsiteX115" fmla="*/ 468981 w 4833822"/>
              <a:gd name="connsiteY115" fmla="*/ 5893553 h 6709803"/>
              <a:gd name="connsiteX116" fmla="*/ 372216 w 4833822"/>
              <a:gd name="connsiteY116" fmla="*/ 6001069 h 6709803"/>
              <a:gd name="connsiteX117" fmla="*/ 382967 w 4833822"/>
              <a:gd name="connsiteY117" fmla="*/ 5850548 h 6709803"/>
              <a:gd name="connsiteX118" fmla="*/ 497647 w 4833822"/>
              <a:gd name="connsiteY118" fmla="*/ 5811126 h 6709803"/>
              <a:gd name="connsiteX119" fmla="*/ 569323 w 4833822"/>
              <a:gd name="connsiteY119" fmla="*/ 5925811 h 6709803"/>
              <a:gd name="connsiteX120" fmla="*/ 580074 w 4833822"/>
              <a:gd name="connsiteY120" fmla="*/ 6137251 h 6709803"/>
              <a:gd name="connsiteX121" fmla="*/ 612332 w 4833822"/>
              <a:gd name="connsiteY121" fmla="*/ 5893553 h 6709803"/>
              <a:gd name="connsiteX122" fmla="*/ 497647 w 4833822"/>
              <a:gd name="connsiteY122" fmla="*/ 5660606 h 6709803"/>
              <a:gd name="connsiteX123" fmla="*/ 730594 w 4833822"/>
              <a:gd name="connsiteY123" fmla="*/ 6065575 h 6709803"/>
              <a:gd name="connsiteX124" fmla="*/ 547826 w 4833822"/>
              <a:gd name="connsiteY124" fmla="*/ 6230434 h 6709803"/>
              <a:gd name="connsiteX125" fmla="*/ 834528 w 4833822"/>
              <a:gd name="connsiteY125" fmla="*/ 6262687 h 6709803"/>
              <a:gd name="connsiteX126" fmla="*/ 1533370 w 4833822"/>
              <a:gd name="connsiteY126" fmla="*/ 5746620 h 6709803"/>
              <a:gd name="connsiteX127" fmla="*/ 1633712 w 4833822"/>
              <a:gd name="connsiteY127" fmla="*/ 5614019 h 6709803"/>
              <a:gd name="connsiteX128" fmla="*/ 1142733 w 4833822"/>
              <a:gd name="connsiteY128" fmla="*/ 5929393 h 6709803"/>
              <a:gd name="connsiteX129" fmla="*/ 1031635 w 4833822"/>
              <a:gd name="connsiteY129" fmla="*/ 5958065 h 6709803"/>
              <a:gd name="connsiteX130" fmla="*/ 1096142 w 4833822"/>
              <a:gd name="connsiteY130" fmla="*/ 5857718 h 6709803"/>
              <a:gd name="connsiteX131" fmla="*/ 1587125 w 4833822"/>
              <a:gd name="connsiteY131" fmla="*/ 5420495 h 6709803"/>
              <a:gd name="connsiteX132" fmla="*/ 3072607 w 4833822"/>
              <a:gd name="connsiteY132" fmla="*/ 5411535 h 6709803"/>
              <a:gd name="connsiteX133" fmla="*/ 2988391 w 4833822"/>
              <a:gd name="connsiteY133" fmla="*/ 5445579 h 6709803"/>
              <a:gd name="connsiteX134" fmla="*/ 3038564 w 4833822"/>
              <a:gd name="connsiteY134" fmla="*/ 5556677 h 6709803"/>
              <a:gd name="connsiteX135" fmla="*/ 3407693 w 4833822"/>
              <a:gd name="connsiteY135" fmla="*/ 5972398 h 6709803"/>
              <a:gd name="connsiteX136" fmla="*/ 3576134 w 4833822"/>
              <a:gd name="connsiteY136" fmla="*/ 6011820 h 6709803"/>
              <a:gd name="connsiteX137" fmla="*/ 4002606 w 4833822"/>
              <a:gd name="connsiteY137" fmla="*/ 6115749 h 6709803"/>
              <a:gd name="connsiteX138" fmla="*/ 4124455 w 4833822"/>
              <a:gd name="connsiteY138" fmla="*/ 6198176 h 6709803"/>
              <a:gd name="connsiteX139" fmla="*/ 3586885 w 4833822"/>
              <a:gd name="connsiteY139" fmla="*/ 5649855 h 6709803"/>
              <a:gd name="connsiteX140" fmla="*/ 3339600 w 4833822"/>
              <a:gd name="connsiteY140" fmla="*/ 5506503 h 6709803"/>
              <a:gd name="connsiteX141" fmla="*/ 3551045 w 4833822"/>
              <a:gd name="connsiteY141" fmla="*/ 5682113 h 6709803"/>
              <a:gd name="connsiteX142" fmla="*/ 3658561 w 4833822"/>
              <a:gd name="connsiteY142" fmla="*/ 5864887 h 6709803"/>
              <a:gd name="connsiteX143" fmla="*/ 3536712 w 4833822"/>
              <a:gd name="connsiteY143" fmla="*/ 5789624 h 6709803"/>
              <a:gd name="connsiteX144" fmla="*/ 3167577 w 4833822"/>
              <a:gd name="connsiteY144" fmla="*/ 5452748 h 6709803"/>
              <a:gd name="connsiteX145" fmla="*/ 3072607 w 4833822"/>
              <a:gd name="connsiteY145" fmla="*/ 5411535 h 6709803"/>
              <a:gd name="connsiteX146" fmla="*/ 1497530 w 4833822"/>
              <a:gd name="connsiteY146" fmla="*/ 5323735 h 6709803"/>
              <a:gd name="connsiteX147" fmla="*/ 644585 w 4833822"/>
              <a:gd name="connsiteY147" fmla="*/ 5449166 h 6709803"/>
              <a:gd name="connsiteX148" fmla="*/ 404469 w 4833822"/>
              <a:gd name="connsiteY148" fmla="*/ 5524423 h 6709803"/>
              <a:gd name="connsiteX149" fmla="*/ 218113 w 4833822"/>
              <a:gd name="connsiteY149" fmla="*/ 5678526 h 6709803"/>
              <a:gd name="connsiteX150" fmla="*/ 347132 w 4833822"/>
              <a:gd name="connsiteY150" fmla="*/ 6198176 h 6709803"/>
              <a:gd name="connsiteX151" fmla="*/ 218113 w 4833822"/>
              <a:gd name="connsiteY151" fmla="*/ 5832628 h 6709803"/>
              <a:gd name="connsiteX152" fmla="*/ 289789 w 4833822"/>
              <a:gd name="connsiteY152" fmla="*/ 5725117 h 6709803"/>
              <a:gd name="connsiteX153" fmla="*/ 271869 w 4833822"/>
              <a:gd name="connsiteY153" fmla="*/ 5710784 h 6709803"/>
              <a:gd name="connsiteX154" fmla="*/ 304127 w 4833822"/>
              <a:gd name="connsiteY154" fmla="*/ 5617601 h 6709803"/>
              <a:gd name="connsiteX155" fmla="*/ 400887 w 4833822"/>
              <a:gd name="connsiteY155" fmla="*/ 5535175 h 6709803"/>
              <a:gd name="connsiteX156" fmla="*/ 404469 w 4833822"/>
              <a:gd name="connsiteY156" fmla="*/ 5528005 h 6709803"/>
              <a:gd name="connsiteX157" fmla="*/ 408056 w 4833822"/>
              <a:gd name="connsiteY157" fmla="*/ 5528005 h 6709803"/>
              <a:gd name="connsiteX158" fmla="*/ 569323 w 4833822"/>
              <a:gd name="connsiteY158" fmla="*/ 5485001 h 6709803"/>
              <a:gd name="connsiteX159" fmla="*/ 777186 w 4833822"/>
              <a:gd name="connsiteY159" fmla="*/ 5596099 h 6709803"/>
              <a:gd name="connsiteX160" fmla="*/ 1250249 w 4833822"/>
              <a:gd name="connsiteY160" fmla="*/ 5427658 h 6709803"/>
              <a:gd name="connsiteX161" fmla="*/ 1497530 w 4833822"/>
              <a:gd name="connsiteY161" fmla="*/ 5323735 h 6709803"/>
              <a:gd name="connsiteX162" fmla="*/ 3393360 w 4833822"/>
              <a:gd name="connsiteY162" fmla="*/ 5282965 h 6709803"/>
              <a:gd name="connsiteX163" fmla="*/ 3271511 w 4833822"/>
              <a:gd name="connsiteY163" fmla="*/ 5320148 h 6709803"/>
              <a:gd name="connsiteX164" fmla="*/ 3486538 w 4833822"/>
              <a:gd name="connsiteY164" fmla="*/ 5449166 h 6709803"/>
              <a:gd name="connsiteX165" fmla="*/ 4092197 w 4833822"/>
              <a:gd name="connsiteY165" fmla="*/ 5782460 h 6709803"/>
              <a:gd name="connsiteX166" fmla="*/ 3873588 w 4833822"/>
              <a:gd name="connsiteY166" fmla="*/ 5782460 h 6709803"/>
              <a:gd name="connsiteX167" fmla="*/ 4002606 w 4833822"/>
              <a:gd name="connsiteY167" fmla="*/ 5911473 h 6709803"/>
              <a:gd name="connsiteX168" fmla="*/ 4106535 w 4833822"/>
              <a:gd name="connsiteY168" fmla="*/ 5882802 h 6709803"/>
              <a:gd name="connsiteX169" fmla="*/ 4325144 w 4833822"/>
              <a:gd name="connsiteY169" fmla="*/ 5556677 h 6709803"/>
              <a:gd name="connsiteX170" fmla="*/ 4038441 w 4833822"/>
              <a:gd name="connsiteY170" fmla="*/ 5467086 h 6709803"/>
              <a:gd name="connsiteX171" fmla="*/ 3624178 w 4833822"/>
              <a:gd name="connsiteY171" fmla="*/ 5453474 h 6709803"/>
              <a:gd name="connsiteX172" fmla="*/ 3486739 w 4833822"/>
              <a:gd name="connsiteY172" fmla="*/ 5427695 h 6709803"/>
              <a:gd name="connsiteX173" fmla="*/ 3486739 w 4833822"/>
              <a:gd name="connsiteY173" fmla="*/ 5431690 h 6709803"/>
              <a:gd name="connsiteX174" fmla="*/ 3485394 w 4833822"/>
              <a:gd name="connsiteY174" fmla="*/ 5429001 h 6709803"/>
              <a:gd name="connsiteX175" fmla="*/ 3486706 w 4833822"/>
              <a:gd name="connsiteY175" fmla="*/ 5427689 h 6709803"/>
              <a:gd name="connsiteX176" fmla="*/ 3486538 w 4833822"/>
              <a:gd name="connsiteY176" fmla="*/ 5427658 h 6709803"/>
              <a:gd name="connsiteX177" fmla="*/ 3543876 w 4833822"/>
              <a:gd name="connsiteY177" fmla="*/ 5366734 h 6709803"/>
              <a:gd name="connsiteX178" fmla="*/ 4518674 w 4833822"/>
              <a:gd name="connsiteY178" fmla="*/ 5513672 h 6709803"/>
              <a:gd name="connsiteX179" fmla="*/ 4328731 w 4833822"/>
              <a:gd name="connsiteY179" fmla="*/ 5710784 h 6709803"/>
              <a:gd name="connsiteX180" fmla="*/ 4457745 w 4833822"/>
              <a:gd name="connsiteY180" fmla="*/ 5639103 h 6709803"/>
              <a:gd name="connsiteX181" fmla="*/ 4579599 w 4833822"/>
              <a:gd name="connsiteY181" fmla="*/ 5631940 h 6709803"/>
              <a:gd name="connsiteX182" fmla="*/ 4500754 w 4833822"/>
              <a:gd name="connsiteY182" fmla="*/ 5710784 h 6709803"/>
              <a:gd name="connsiteX183" fmla="*/ 4314393 w 4833822"/>
              <a:gd name="connsiteY183" fmla="*/ 5943732 h 6709803"/>
              <a:gd name="connsiteX184" fmla="*/ 4346651 w 4833822"/>
              <a:gd name="connsiteY184" fmla="*/ 6008238 h 6709803"/>
              <a:gd name="connsiteX185" fmla="*/ 4403989 w 4833822"/>
              <a:gd name="connsiteY185" fmla="*/ 5958065 h 6709803"/>
              <a:gd name="connsiteX186" fmla="*/ 4482833 w 4833822"/>
              <a:gd name="connsiteY186" fmla="*/ 5768122 h 6709803"/>
              <a:gd name="connsiteX187" fmla="*/ 4590350 w 4833822"/>
              <a:gd name="connsiteY187" fmla="*/ 5746620 h 6709803"/>
              <a:gd name="connsiteX188" fmla="*/ 4608265 w 4833822"/>
              <a:gd name="connsiteY188" fmla="*/ 5829046 h 6709803"/>
              <a:gd name="connsiteX189" fmla="*/ 4608265 w 4833822"/>
              <a:gd name="connsiteY189" fmla="*/ 5832628 h 6709803"/>
              <a:gd name="connsiteX190" fmla="*/ 4421909 w 4833822"/>
              <a:gd name="connsiteY190" fmla="*/ 6044073 h 6709803"/>
              <a:gd name="connsiteX191" fmla="*/ 4608265 w 4833822"/>
              <a:gd name="connsiteY191" fmla="*/ 5832628 h 6709803"/>
              <a:gd name="connsiteX192" fmla="*/ 4611852 w 4833822"/>
              <a:gd name="connsiteY192" fmla="*/ 5829046 h 6709803"/>
              <a:gd name="connsiteX193" fmla="*/ 4611852 w 4833822"/>
              <a:gd name="connsiteY193" fmla="*/ 5825464 h 6709803"/>
              <a:gd name="connsiteX194" fmla="*/ 4694279 w 4833822"/>
              <a:gd name="connsiteY194" fmla="*/ 5811126 h 6709803"/>
              <a:gd name="connsiteX195" fmla="*/ 4651275 w 4833822"/>
              <a:gd name="connsiteY195" fmla="*/ 5635522 h 6709803"/>
              <a:gd name="connsiteX196" fmla="*/ 4572429 w 4833822"/>
              <a:gd name="connsiteY196" fmla="*/ 5517254 h 6709803"/>
              <a:gd name="connsiteX197" fmla="*/ 4583181 w 4833822"/>
              <a:gd name="connsiteY197" fmla="*/ 5424077 h 6709803"/>
              <a:gd name="connsiteX198" fmla="*/ 4436247 w 4833822"/>
              <a:gd name="connsiteY198" fmla="*/ 5377490 h 6709803"/>
              <a:gd name="connsiteX199" fmla="*/ 3504459 w 4833822"/>
              <a:gd name="connsiteY199" fmla="*/ 5291476 h 6709803"/>
              <a:gd name="connsiteX200" fmla="*/ 3393360 w 4833822"/>
              <a:gd name="connsiteY200" fmla="*/ 5282965 h 6709803"/>
              <a:gd name="connsiteX201" fmla="*/ 655337 w 4833822"/>
              <a:gd name="connsiteY201" fmla="*/ 5151707 h 6709803"/>
              <a:gd name="connsiteX202" fmla="*/ 637416 w 4833822"/>
              <a:gd name="connsiteY202" fmla="*/ 5209050 h 6709803"/>
              <a:gd name="connsiteX203" fmla="*/ 863200 w 4833822"/>
              <a:gd name="connsiteY203" fmla="*/ 5312979 h 6709803"/>
              <a:gd name="connsiteX204" fmla="*/ 734181 w 4833822"/>
              <a:gd name="connsiteY204" fmla="*/ 5173214 h 6709803"/>
              <a:gd name="connsiteX205" fmla="*/ 655337 w 4833822"/>
              <a:gd name="connsiteY205" fmla="*/ 5151707 h 6709803"/>
              <a:gd name="connsiteX206" fmla="*/ 465399 w 4833822"/>
              <a:gd name="connsiteY206" fmla="*/ 5112290 h 6709803"/>
              <a:gd name="connsiteX207" fmla="*/ 465399 w 4833822"/>
              <a:gd name="connsiteY207" fmla="*/ 5312979 h 6709803"/>
              <a:gd name="connsiteX208" fmla="*/ 501234 w 4833822"/>
              <a:gd name="connsiteY208" fmla="*/ 5370321 h 6709803"/>
              <a:gd name="connsiteX209" fmla="*/ 554990 w 4833822"/>
              <a:gd name="connsiteY209" fmla="*/ 5316566 h 6709803"/>
              <a:gd name="connsiteX210" fmla="*/ 465399 w 4833822"/>
              <a:gd name="connsiteY210" fmla="*/ 5112290 h 6709803"/>
              <a:gd name="connsiteX211" fmla="*/ 4325169 w 4833822"/>
              <a:gd name="connsiteY211" fmla="*/ 5031393 h 6709803"/>
              <a:gd name="connsiteX212" fmla="*/ 3959602 w 4833822"/>
              <a:gd name="connsiteY212" fmla="*/ 5237721 h 6709803"/>
              <a:gd name="connsiteX213" fmla="*/ 4360985 w 4833822"/>
              <a:gd name="connsiteY213" fmla="*/ 5148125 h 6709803"/>
              <a:gd name="connsiteX214" fmla="*/ 4278558 w 4833822"/>
              <a:gd name="connsiteY214" fmla="*/ 5259223 h 6709803"/>
              <a:gd name="connsiteX215" fmla="*/ 4454163 w 4833822"/>
              <a:gd name="connsiteY215" fmla="*/ 5212632 h 6709803"/>
              <a:gd name="connsiteX216" fmla="*/ 4368153 w 4833822"/>
              <a:gd name="connsiteY216" fmla="*/ 5037027 h 6709803"/>
              <a:gd name="connsiteX217" fmla="*/ 4325169 w 4833822"/>
              <a:gd name="connsiteY217" fmla="*/ 5031393 h 6709803"/>
              <a:gd name="connsiteX218" fmla="*/ 4156709 w 4833822"/>
              <a:gd name="connsiteY218" fmla="*/ 4997605 h 6709803"/>
              <a:gd name="connsiteX219" fmla="*/ 3748157 w 4833822"/>
              <a:gd name="connsiteY219" fmla="*/ 5080031 h 6709803"/>
              <a:gd name="connsiteX220" fmla="*/ 3529543 w 4833822"/>
              <a:gd name="connsiteY220" fmla="*/ 5201880 h 6709803"/>
              <a:gd name="connsiteX221" fmla="*/ 3805494 w 4833822"/>
              <a:gd name="connsiteY221" fmla="*/ 5105121 h 6709803"/>
              <a:gd name="connsiteX222" fmla="*/ 4156709 w 4833822"/>
              <a:gd name="connsiteY222" fmla="*/ 4997605 h 6709803"/>
              <a:gd name="connsiteX223" fmla="*/ 399937 w 4833822"/>
              <a:gd name="connsiteY223" fmla="*/ 4953817 h 6709803"/>
              <a:gd name="connsiteX224" fmla="*/ 210944 w 4833822"/>
              <a:gd name="connsiteY224" fmla="*/ 5033445 h 6709803"/>
              <a:gd name="connsiteX225" fmla="*/ 124936 w 4833822"/>
              <a:gd name="connsiteY225" fmla="*/ 5176796 h 6709803"/>
              <a:gd name="connsiteX226" fmla="*/ 275451 w 4833822"/>
              <a:gd name="connsiteY226" fmla="*/ 5169627 h 6709803"/>
              <a:gd name="connsiteX227" fmla="*/ 304127 w 4833822"/>
              <a:gd name="connsiteY227" fmla="*/ 5187547 h 6709803"/>
              <a:gd name="connsiteX228" fmla="*/ 271869 w 4833822"/>
              <a:gd name="connsiteY228" fmla="*/ 5424077 h 6709803"/>
              <a:gd name="connsiteX229" fmla="*/ 311291 w 4833822"/>
              <a:gd name="connsiteY229" fmla="*/ 5266392 h 6709803"/>
              <a:gd name="connsiteX230" fmla="*/ 243203 w 4833822"/>
              <a:gd name="connsiteY230" fmla="*/ 5058529 h 6709803"/>
              <a:gd name="connsiteX231" fmla="*/ 1214409 w 4833822"/>
              <a:gd name="connsiteY231" fmla="*/ 5037027 h 6709803"/>
              <a:gd name="connsiteX232" fmla="*/ 465399 w 4833822"/>
              <a:gd name="connsiteY232" fmla="*/ 4954600 h 6709803"/>
              <a:gd name="connsiteX233" fmla="*/ 399937 w 4833822"/>
              <a:gd name="connsiteY233" fmla="*/ 4953817 h 6709803"/>
              <a:gd name="connsiteX234" fmla="*/ 2524908 w 4833822"/>
              <a:gd name="connsiteY234" fmla="*/ 3819518 h 6709803"/>
              <a:gd name="connsiteX235" fmla="*/ 2732856 w 4833822"/>
              <a:gd name="connsiteY235" fmla="*/ 4461437 h 6709803"/>
              <a:gd name="connsiteX236" fmla="*/ 2775802 w 4833822"/>
              <a:gd name="connsiteY236" fmla="*/ 4531506 h 6709803"/>
              <a:gd name="connsiteX237" fmla="*/ 2823267 w 4833822"/>
              <a:gd name="connsiteY237" fmla="*/ 4454656 h 6709803"/>
              <a:gd name="connsiteX238" fmla="*/ 2879774 w 4833822"/>
              <a:gd name="connsiteY238" fmla="*/ 4244450 h 6709803"/>
              <a:gd name="connsiteX239" fmla="*/ 2920458 w 4833822"/>
              <a:gd name="connsiteY239" fmla="*/ 4777875 h 6709803"/>
              <a:gd name="connsiteX240" fmla="*/ 3132925 w 4833822"/>
              <a:gd name="connsiteY240" fmla="*/ 4719108 h 6709803"/>
              <a:gd name="connsiteX241" fmla="*/ 2879774 w 4833822"/>
              <a:gd name="connsiteY241" fmla="*/ 5094316 h 6709803"/>
              <a:gd name="connsiteX242" fmla="*/ 2131619 w 4833822"/>
              <a:gd name="connsiteY242" fmla="*/ 5042330 h 6709803"/>
              <a:gd name="connsiteX243" fmla="*/ 1894289 w 4833822"/>
              <a:gd name="connsiteY243" fmla="*/ 4691986 h 6709803"/>
              <a:gd name="connsiteX244" fmla="*/ 2075111 w 4833822"/>
              <a:gd name="connsiteY244" fmla="*/ 4780137 h 6709803"/>
              <a:gd name="connsiteX245" fmla="*/ 2086414 w 4833822"/>
              <a:gd name="connsiteY245" fmla="*/ 4264792 h 6709803"/>
              <a:gd name="connsiteX246" fmla="*/ 2163263 w 4833822"/>
              <a:gd name="connsiteY246" fmla="*/ 4409451 h 6709803"/>
              <a:gd name="connsiteX247" fmla="*/ 2224289 w 4833822"/>
              <a:gd name="connsiteY247" fmla="*/ 4454656 h 6709803"/>
              <a:gd name="connsiteX248" fmla="*/ 2242372 w 4833822"/>
              <a:gd name="connsiteY248" fmla="*/ 4391368 h 6709803"/>
              <a:gd name="connsiteX249" fmla="*/ 2524908 w 4833822"/>
              <a:gd name="connsiteY249" fmla="*/ 3819518 h 6709803"/>
              <a:gd name="connsiteX250" fmla="*/ 2540406 w 4833822"/>
              <a:gd name="connsiteY250" fmla="*/ 3012177 h 6709803"/>
              <a:gd name="connsiteX251" fmla="*/ 2092432 w 4833822"/>
              <a:gd name="connsiteY251" fmla="*/ 3918874 h 6709803"/>
              <a:gd name="connsiteX252" fmla="*/ 2063761 w 4833822"/>
              <a:gd name="connsiteY252" fmla="*/ 4019221 h 6709803"/>
              <a:gd name="connsiteX253" fmla="*/ 1967001 w 4833822"/>
              <a:gd name="connsiteY253" fmla="*/ 3947545 h 6709803"/>
              <a:gd name="connsiteX254" fmla="*/ 1845152 w 4833822"/>
              <a:gd name="connsiteY254" fmla="*/ 3718181 h 6709803"/>
              <a:gd name="connsiteX255" fmla="*/ 1827232 w 4833822"/>
              <a:gd name="connsiteY255" fmla="*/ 4535288 h 6709803"/>
              <a:gd name="connsiteX256" fmla="*/ 1540529 w 4833822"/>
              <a:gd name="connsiteY256" fmla="*/ 4395519 h 6709803"/>
              <a:gd name="connsiteX257" fmla="*/ 1916828 w 4833822"/>
              <a:gd name="connsiteY257" fmla="*/ 4951008 h 6709803"/>
              <a:gd name="connsiteX258" fmla="*/ 3103066 w 4833822"/>
              <a:gd name="connsiteY258" fmla="*/ 5033435 h 6709803"/>
              <a:gd name="connsiteX259" fmla="*/ 3504448 w 4833822"/>
              <a:gd name="connsiteY259" fmla="*/ 4438523 h 6709803"/>
              <a:gd name="connsiteX260" fmla="*/ 3167572 w 4833822"/>
              <a:gd name="connsiteY260" fmla="*/ 4531701 h 6709803"/>
              <a:gd name="connsiteX261" fmla="*/ 3103066 w 4833822"/>
              <a:gd name="connsiteY261" fmla="*/ 3685927 h 6709803"/>
              <a:gd name="connsiteX262" fmla="*/ 3013470 w 4833822"/>
              <a:gd name="connsiteY262" fmla="*/ 4019221 h 6709803"/>
              <a:gd name="connsiteX263" fmla="*/ 2938212 w 4833822"/>
              <a:gd name="connsiteY263" fmla="*/ 4141070 h 6709803"/>
              <a:gd name="connsiteX264" fmla="*/ 2870119 w 4833822"/>
              <a:gd name="connsiteY264" fmla="*/ 4029972 h 6709803"/>
              <a:gd name="connsiteX265" fmla="*/ 2540406 w 4833822"/>
              <a:gd name="connsiteY265" fmla="*/ 3012177 h 6709803"/>
              <a:gd name="connsiteX266" fmla="*/ 357884 w 4833822"/>
              <a:gd name="connsiteY266" fmla="*/ 2940506 h 6709803"/>
              <a:gd name="connsiteX267" fmla="*/ 422396 w 4833822"/>
              <a:gd name="connsiteY267" fmla="*/ 3022933 h 6709803"/>
              <a:gd name="connsiteX268" fmla="*/ 522738 w 4833822"/>
              <a:gd name="connsiteY268" fmla="*/ 3524664 h 6709803"/>
              <a:gd name="connsiteX269" fmla="*/ 490485 w 4833822"/>
              <a:gd name="connsiteY269" fmla="*/ 3664434 h 6709803"/>
              <a:gd name="connsiteX270" fmla="*/ 386555 w 4833822"/>
              <a:gd name="connsiteY270" fmla="*/ 3564087 h 6709803"/>
              <a:gd name="connsiteX271" fmla="*/ 286208 w 4833822"/>
              <a:gd name="connsiteY271" fmla="*/ 3022933 h 6709803"/>
              <a:gd name="connsiteX272" fmla="*/ 357884 w 4833822"/>
              <a:gd name="connsiteY272" fmla="*/ 2940506 h 6709803"/>
              <a:gd name="connsiteX273" fmla="*/ 4036204 w 4833822"/>
              <a:gd name="connsiteY273" fmla="*/ 1523115 h 6709803"/>
              <a:gd name="connsiteX274" fmla="*/ 4110123 w 4833822"/>
              <a:gd name="connsiteY274" fmla="*/ 1585830 h 6709803"/>
              <a:gd name="connsiteX275" fmla="*/ 4063531 w 4833822"/>
              <a:gd name="connsiteY275" fmla="*/ 2395774 h 6709803"/>
              <a:gd name="connsiteX276" fmla="*/ 3938100 w 4833822"/>
              <a:gd name="connsiteY276" fmla="*/ 2083980 h 6709803"/>
              <a:gd name="connsiteX277" fmla="*/ 3970353 w 4833822"/>
              <a:gd name="connsiteY277" fmla="*/ 1589417 h 6709803"/>
              <a:gd name="connsiteX278" fmla="*/ 4036204 w 4833822"/>
              <a:gd name="connsiteY278" fmla="*/ 1523115 h 6709803"/>
              <a:gd name="connsiteX279" fmla="*/ 915320 w 4833822"/>
              <a:gd name="connsiteY279" fmla="*/ 1264686 h 6709803"/>
              <a:gd name="connsiteX280" fmla="*/ 1020430 w 4833822"/>
              <a:gd name="connsiteY280" fmla="*/ 1945448 h 6709803"/>
              <a:gd name="connsiteX281" fmla="*/ 811383 w 4833822"/>
              <a:gd name="connsiteY281" fmla="*/ 1905862 h 6709803"/>
              <a:gd name="connsiteX282" fmla="*/ 915320 w 4833822"/>
              <a:gd name="connsiteY282" fmla="*/ 1264686 h 6709803"/>
              <a:gd name="connsiteX283" fmla="*/ 2447237 w 4833822"/>
              <a:gd name="connsiteY283" fmla="*/ 129912 h 6709803"/>
              <a:gd name="connsiteX284" fmla="*/ 2653184 w 4833822"/>
              <a:gd name="connsiteY284" fmla="*/ 877311 h 6709803"/>
              <a:gd name="connsiteX285" fmla="*/ 2908975 w 4833822"/>
              <a:gd name="connsiteY285" fmla="*/ 1317234 h 6709803"/>
              <a:gd name="connsiteX286" fmla="*/ 3113822 w 4833822"/>
              <a:gd name="connsiteY286" fmla="*/ 2367098 h 6709803"/>
              <a:gd name="connsiteX287" fmla="*/ 3282263 w 4833822"/>
              <a:gd name="connsiteY287" fmla="*/ 1686176 h 6709803"/>
              <a:gd name="connsiteX288" fmla="*/ 3257173 w 4833822"/>
              <a:gd name="connsiteY288" fmla="*/ 1546407 h 6709803"/>
              <a:gd name="connsiteX289" fmla="*/ 3278681 w 4833822"/>
              <a:gd name="connsiteY289" fmla="*/ 1456811 h 6709803"/>
              <a:gd name="connsiteX290" fmla="*/ 3361107 w 4833822"/>
              <a:gd name="connsiteY290" fmla="*/ 1514154 h 6709803"/>
              <a:gd name="connsiteX291" fmla="*/ 3884339 w 4833822"/>
              <a:gd name="connsiteY291" fmla="*/ 2825824 h 6709803"/>
              <a:gd name="connsiteX292" fmla="*/ 3776823 w 4833822"/>
              <a:gd name="connsiteY292" fmla="*/ 3445819 h 6709803"/>
              <a:gd name="connsiteX293" fmla="*/ 4002606 w 4833822"/>
              <a:gd name="connsiteY293" fmla="*/ 3227210 h 6709803"/>
              <a:gd name="connsiteX294" fmla="*/ 4059943 w 4833822"/>
              <a:gd name="connsiteY294" fmla="*/ 3162699 h 6709803"/>
              <a:gd name="connsiteX295" fmla="*/ 4117286 w 4833822"/>
              <a:gd name="connsiteY295" fmla="*/ 3237961 h 6709803"/>
              <a:gd name="connsiteX296" fmla="*/ 4131625 w 4833822"/>
              <a:gd name="connsiteY296" fmla="*/ 4051483 h 6709803"/>
              <a:gd name="connsiteX297" fmla="*/ 3755321 w 4833822"/>
              <a:gd name="connsiteY297" fmla="*/ 4882925 h 6709803"/>
              <a:gd name="connsiteX298" fmla="*/ 3723067 w 4833822"/>
              <a:gd name="connsiteY298" fmla="*/ 4958182 h 6709803"/>
              <a:gd name="connsiteX299" fmla="*/ 4099366 w 4833822"/>
              <a:gd name="connsiteY299" fmla="*/ 4897258 h 6709803"/>
              <a:gd name="connsiteX300" fmla="*/ 4550927 w 4833822"/>
              <a:gd name="connsiteY300" fmla="*/ 5248472 h 6709803"/>
              <a:gd name="connsiteX301" fmla="*/ 4604683 w 4833822"/>
              <a:gd name="connsiteY301" fmla="*/ 5348819 h 6709803"/>
              <a:gd name="connsiteX302" fmla="*/ 4576011 w 4833822"/>
              <a:gd name="connsiteY302" fmla="*/ 6191012 h 6709803"/>
              <a:gd name="connsiteX303" fmla="*/ 4432660 w 4833822"/>
              <a:gd name="connsiteY303" fmla="*/ 6251936 h 6709803"/>
              <a:gd name="connsiteX304" fmla="*/ 3999019 w 4833822"/>
              <a:gd name="connsiteY304" fmla="*/ 6484883 h 6709803"/>
              <a:gd name="connsiteX305" fmla="*/ 3192667 w 4833822"/>
              <a:gd name="connsiteY305" fmla="*/ 6416790 h 6709803"/>
              <a:gd name="connsiteX306" fmla="*/ 2662265 w 4833822"/>
              <a:gd name="connsiteY306" fmla="*/ 5786042 h 6709803"/>
              <a:gd name="connsiteX307" fmla="*/ 2680186 w 4833822"/>
              <a:gd name="connsiteY307" fmla="*/ 6104998 h 6709803"/>
              <a:gd name="connsiteX308" fmla="*/ 2655096 w 4833822"/>
              <a:gd name="connsiteY308" fmla="*/ 6416790 h 6709803"/>
              <a:gd name="connsiteX309" fmla="*/ 2063771 w 4833822"/>
              <a:gd name="connsiteY309" fmla="*/ 6703492 h 6709803"/>
              <a:gd name="connsiteX310" fmla="*/ 1827242 w 4833822"/>
              <a:gd name="connsiteY310" fmla="*/ 6653319 h 6709803"/>
              <a:gd name="connsiteX311" fmla="*/ 1594295 w 4833822"/>
              <a:gd name="connsiteY311" fmla="*/ 6112167 h 6709803"/>
              <a:gd name="connsiteX312" fmla="*/ 1952673 w 4833822"/>
              <a:gd name="connsiteY312" fmla="*/ 5578179 h 6709803"/>
              <a:gd name="connsiteX313" fmla="*/ 2020761 w 4833822"/>
              <a:gd name="connsiteY313" fmla="*/ 5445579 h 6709803"/>
              <a:gd name="connsiteX314" fmla="*/ 1841575 w 4833822"/>
              <a:gd name="connsiteY314" fmla="*/ 5588930 h 6709803"/>
              <a:gd name="connsiteX315" fmla="*/ 884697 w 4833822"/>
              <a:gd name="connsiteY315" fmla="*/ 6334363 h 6709803"/>
              <a:gd name="connsiteX316" fmla="*/ 547826 w 4833822"/>
              <a:gd name="connsiteY316" fmla="*/ 6366616 h 6709803"/>
              <a:gd name="connsiteX317" fmla="*/ 357883 w 4833822"/>
              <a:gd name="connsiteY317" fmla="*/ 6309279 h 6709803"/>
              <a:gd name="connsiteX318" fmla="*/ 89095 w 4833822"/>
              <a:gd name="connsiteY318" fmla="*/ 5882802 h 6709803"/>
              <a:gd name="connsiteX319" fmla="*/ 46091 w 4833822"/>
              <a:gd name="connsiteY319" fmla="*/ 5531593 h 6709803"/>
              <a:gd name="connsiteX320" fmla="*/ 440310 w 4833822"/>
              <a:gd name="connsiteY320" fmla="*/ 4882925 h 6709803"/>
              <a:gd name="connsiteX321" fmla="*/ 1020884 w 4833822"/>
              <a:gd name="connsiteY321" fmla="*/ 4933098 h 6709803"/>
              <a:gd name="connsiteX322" fmla="*/ 798688 w 4833822"/>
              <a:gd name="connsiteY322" fmla="*/ 4761076 h 6709803"/>
              <a:gd name="connsiteX323" fmla="*/ 766435 w 4833822"/>
              <a:gd name="connsiteY323" fmla="*/ 4703733 h 6709803"/>
              <a:gd name="connsiteX324" fmla="*/ 838110 w 4833822"/>
              <a:gd name="connsiteY324" fmla="*/ 4682231 h 6709803"/>
              <a:gd name="connsiteX325" fmla="*/ 1060306 w 4833822"/>
              <a:gd name="connsiteY325" fmla="*/ 4775409 h 6709803"/>
              <a:gd name="connsiteX326" fmla="*/ 777186 w 4833822"/>
              <a:gd name="connsiteY326" fmla="*/ 4277261 h 6709803"/>
              <a:gd name="connsiteX327" fmla="*/ 723430 w 4833822"/>
              <a:gd name="connsiteY327" fmla="*/ 3743278 h 6709803"/>
              <a:gd name="connsiteX328" fmla="*/ 727012 w 4833822"/>
              <a:gd name="connsiteY328" fmla="*/ 3044437 h 6709803"/>
              <a:gd name="connsiteX329" fmla="*/ 762853 w 4833822"/>
              <a:gd name="connsiteY329" fmla="*/ 2911837 h 6709803"/>
              <a:gd name="connsiteX330" fmla="*/ 1017302 w 4833822"/>
              <a:gd name="connsiteY330" fmla="*/ 3212872 h 6709803"/>
              <a:gd name="connsiteX331" fmla="*/ 1139151 w 4833822"/>
              <a:gd name="connsiteY331" fmla="*/ 3252294 h 6709803"/>
              <a:gd name="connsiteX332" fmla="*/ 1110480 w 4833822"/>
              <a:gd name="connsiteY332" fmla="*/ 3141196 h 6709803"/>
              <a:gd name="connsiteX333" fmla="*/ 1135564 w 4833822"/>
              <a:gd name="connsiteY333" fmla="*/ 2252418 h 6709803"/>
              <a:gd name="connsiteX334" fmla="*/ 1493942 w 4833822"/>
              <a:gd name="connsiteY334" fmla="*/ 1592998 h 6709803"/>
              <a:gd name="connsiteX335" fmla="*/ 1547703 w 4833822"/>
              <a:gd name="connsiteY335" fmla="*/ 1539243 h 6709803"/>
              <a:gd name="connsiteX336" fmla="*/ 1597877 w 4833822"/>
              <a:gd name="connsiteY336" fmla="*/ 1632421 h 6709803"/>
              <a:gd name="connsiteX337" fmla="*/ 2070940 w 4833822"/>
              <a:gd name="connsiteY337" fmla="*/ 2406520 h 6709803"/>
              <a:gd name="connsiteX338" fmla="*/ 1926239 w 4833822"/>
              <a:gd name="connsiteY338" fmla="*/ 1667693 h 6709803"/>
              <a:gd name="connsiteX339" fmla="*/ 2386314 w 4833822"/>
              <a:gd name="connsiteY339" fmla="*/ 155893 h 6709803"/>
              <a:gd name="connsiteX340" fmla="*/ 2447237 w 4833822"/>
              <a:gd name="connsiteY340" fmla="*/ 129912 h 6709803"/>
              <a:gd name="connsiteX0" fmla="*/ 2144854 w 4833822"/>
              <a:gd name="connsiteY0" fmla="*/ 6361970 h 6735619"/>
              <a:gd name="connsiteX1" fmla="*/ 2053020 w 4833822"/>
              <a:gd name="connsiteY1" fmla="*/ 6370930 h 6735619"/>
              <a:gd name="connsiteX2" fmla="*/ 1959837 w 4833822"/>
              <a:gd name="connsiteY2" fmla="*/ 6446188 h 6735619"/>
              <a:gd name="connsiteX3" fmla="*/ 2045851 w 4833822"/>
              <a:gd name="connsiteY3" fmla="*/ 6564455 h 6735619"/>
              <a:gd name="connsiteX4" fmla="*/ 2042269 w 4833822"/>
              <a:gd name="connsiteY4" fmla="*/ 6467690 h 6735619"/>
              <a:gd name="connsiteX5" fmla="*/ 2106775 w 4833822"/>
              <a:gd name="connsiteY5" fmla="*/ 6403183 h 6735619"/>
              <a:gd name="connsiteX6" fmla="*/ 2128277 w 4833822"/>
              <a:gd name="connsiteY6" fmla="*/ 6474859 h 6735619"/>
              <a:gd name="connsiteX7" fmla="*/ 2164118 w 4833822"/>
              <a:gd name="connsiteY7" fmla="*/ 6525032 h 6735619"/>
              <a:gd name="connsiteX8" fmla="*/ 2232206 w 4833822"/>
              <a:gd name="connsiteY8" fmla="*/ 6489197 h 6735619"/>
              <a:gd name="connsiteX9" fmla="*/ 2228624 w 4833822"/>
              <a:gd name="connsiteY9" fmla="*/ 6396014 h 6735619"/>
              <a:gd name="connsiteX10" fmla="*/ 2144854 w 4833822"/>
              <a:gd name="connsiteY10" fmla="*/ 6361970 h 6735619"/>
              <a:gd name="connsiteX11" fmla="*/ 2508163 w 4833822"/>
              <a:gd name="connsiteY11" fmla="*/ 6331508 h 6735619"/>
              <a:gd name="connsiteX12" fmla="*/ 2407811 w 4833822"/>
              <a:gd name="connsiteY12" fmla="*/ 6639718 h 6735619"/>
              <a:gd name="connsiteX13" fmla="*/ 2508163 w 4833822"/>
              <a:gd name="connsiteY13" fmla="*/ 6331508 h 6735619"/>
              <a:gd name="connsiteX14" fmla="*/ 2215080 w 4833822"/>
              <a:gd name="connsiteY14" fmla="*/ 6246973 h 6735619"/>
              <a:gd name="connsiteX15" fmla="*/ 2171282 w 4833822"/>
              <a:gd name="connsiteY15" fmla="*/ 6252663 h 6735619"/>
              <a:gd name="connsiteX16" fmla="*/ 2350473 w 4833822"/>
              <a:gd name="connsiteY16" fmla="*/ 6532202 h 6735619"/>
              <a:gd name="connsiteX17" fmla="*/ 2393478 w 4833822"/>
              <a:gd name="connsiteY17" fmla="*/ 6349428 h 6735619"/>
              <a:gd name="connsiteX18" fmla="*/ 2252871 w 4833822"/>
              <a:gd name="connsiteY18" fmla="*/ 6248128 h 6735619"/>
              <a:gd name="connsiteX19" fmla="*/ 2215080 w 4833822"/>
              <a:gd name="connsiteY19" fmla="*/ 6246973 h 6735619"/>
              <a:gd name="connsiteX20" fmla="*/ 3767359 w 4833822"/>
              <a:gd name="connsiteY20" fmla="*/ 6128015 h 6735619"/>
              <a:gd name="connsiteX21" fmla="*/ 3913003 w 4833822"/>
              <a:gd name="connsiteY21" fmla="*/ 6209658 h 6735619"/>
              <a:gd name="connsiteX22" fmla="*/ 3930923 w 4833822"/>
              <a:gd name="connsiteY22" fmla="*/ 6234747 h 6735619"/>
              <a:gd name="connsiteX23" fmla="*/ 3923759 w 4833822"/>
              <a:gd name="connsiteY23" fmla="*/ 6259832 h 6735619"/>
              <a:gd name="connsiteX24" fmla="*/ 3672890 w 4833822"/>
              <a:gd name="connsiteY24" fmla="*/ 6241911 h 6735619"/>
              <a:gd name="connsiteX25" fmla="*/ 3672890 w 4833822"/>
              <a:gd name="connsiteY25" fmla="*/ 6173822 h 6735619"/>
              <a:gd name="connsiteX26" fmla="*/ 3708731 w 4833822"/>
              <a:gd name="connsiteY26" fmla="*/ 6148733 h 6735619"/>
              <a:gd name="connsiteX27" fmla="*/ 3767359 w 4833822"/>
              <a:gd name="connsiteY27" fmla="*/ 6128015 h 6735619"/>
              <a:gd name="connsiteX28" fmla="*/ 3779366 w 4833822"/>
              <a:gd name="connsiteY28" fmla="*/ 6088204 h 6735619"/>
              <a:gd name="connsiteX29" fmla="*/ 3637059 w 4833822"/>
              <a:gd name="connsiteY29" fmla="*/ 6112899 h 6735619"/>
              <a:gd name="connsiteX30" fmla="*/ 3497289 w 4833822"/>
              <a:gd name="connsiteY30" fmla="*/ 6295667 h 6735619"/>
              <a:gd name="connsiteX31" fmla="*/ 3615557 w 4833822"/>
              <a:gd name="connsiteY31" fmla="*/ 6238330 h 6735619"/>
              <a:gd name="connsiteX32" fmla="*/ 3852086 w 4833822"/>
              <a:gd name="connsiteY32" fmla="*/ 6396014 h 6735619"/>
              <a:gd name="connsiteX33" fmla="*/ 3952433 w 4833822"/>
              <a:gd name="connsiteY33" fmla="*/ 6223992 h 6735619"/>
              <a:gd name="connsiteX34" fmla="*/ 3945496 w 4833822"/>
              <a:gd name="connsiteY34" fmla="*/ 6207187 h 6735619"/>
              <a:gd name="connsiteX35" fmla="*/ 3938093 w 4833822"/>
              <a:gd name="connsiteY35" fmla="*/ 6207187 h 6735619"/>
              <a:gd name="connsiteX36" fmla="*/ 3927341 w 4833822"/>
              <a:gd name="connsiteY36" fmla="*/ 6207187 h 6735619"/>
              <a:gd name="connsiteX37" fmla="*/ 3909418 w 4833822"/>
              <a:gd name="connsiteY37" fmla="*/ 6202480 h 6735619"/>
              <a:gd name="connsiteX38" fmla="*/ 3920171 w 4833822"/>
              <a:gd name="connsiteY38" fmla="*/ 6202480 h 6735619"/>
              <a:gd name="connsiteX39" fmla="*/ 3945252 w 4833822"/>
              <a:gd name="connsiteY39" fmla="*/ 6206597 h 6735619"/>
              <a:gd name="connsiteX40" fmla="*/ 3928739 w 4833822"/>
              <a:gd name="connsiteY40" fmla="*/ 6166597 h 6735619"/>
              <a:gd name="connsiteX41" fmla="*/ 3822967 w 4833822"/>
              <a:gd name="connsiteY41" fmla="*/ 6090499 h 6735619"/>
              <a:gd name="connsiteX42" fmla="*/ 3779366 w 4833822"/>
              <a:gd name="connsiteY42" fmla="*/ 6088204 h 6735619"/>
              <a:gd name="connsiteX43" fmla="*/ 4196131 w 4833822"/>
              <a:gd name="connsiteY43" fmla="*/ 5944458 h 6735619"/>
              <a:gd name="connsiteX44" fmla="*/ 4235548 w 4833822"/>
              <a:gd name="connsiteY44" fmla="*/ 6173823 h 6735619"/>
              <a:gd name="connsiteX45" fmla="*/ 4454163 w 4833822"/>
              <a:gd name="connsiteY45" fmla="*/ 6177405 h 6735619"/>
              <a:gd name="connsiteX46" fmla="*/ 4196131 w 4833822"/>
              <a:gd name="connsiteY46" fmla="*/ 5944458 h 6735619"/>
              <a:gd name="connsiteX47" fmla="*/ 1174995 w 4833822"/>
              <a:gd name="connsiteY47" fmla="*/ 5629080 h 6735619"/>
              <a:gd name="connsiteX48" fmla="*/ 1250253 w 4833822"/>
              <a:gd name="connsiteY48" fmla="*/ 5675672 h 6735619"/>
              <a:gd name="connsiteX49" fmla="*/ 1035224 w 4833822"/>
              <a:gd name="connsiteY49" fmla="*/ 5786765 h 6735619"/>
              <a:gd name="connsiteX50" fmla="*/ 981463 w 4833822"/>
              <a:gd name="connsiteY50" fmla="*/ 5761681 h 6735619"/>
              <a:gd name="connsiteX51" fmla="*/ 1174995 w 4833822"/>
              <a:gd name="connsiteY51" fmla="*/ 5629080 h 6735619"/>
              <a:gd name="connsiteX52" fmla="*/ 3960412 w 4833822"/>
              <a:gd name="connsiteY52" fmla="*/ 5599805 h 6735619"/>
              <a:gd name="connsiteX53" fmla="*/ 4095776 w 4833822"/>
              <a:gd name="connsiteY53" fmla="*/ 5657750 h 6735619"/>
              <a:gd name="connsiteX54" fmla="*/ 4052767 w 4833822"/>
              <a:gd name="connsiteY54" fmla="*/ 5686420 h 6735619"/>
              <a:gd name="connsiteX55" fmla="*/ 3852081 w 4833822"/>
              <a:gd name="connsiteY55" fmla="*/ 5654169 h 6735619"/>
              <a:gd name="connsiteX56" fmla="*/ 3859245 w 4833822"/>
              <a:gd name="connsiteY56" fmla="*/ 5618330 h 6735619"/>
              <a:gd name="connsiteX57" fmla="*/ 3917370 w 4833822"/>
              <a:gd name="connsiteY57" fmla="*/ 5600805 h 6735619"/>
              <a:gd name="connsiteX58" fmla="*/ 3960412 w 4833822"/>
              <a:gd name="connsiteY58" fmla="*/ 5599805 h 6735619"/>
              <a:gd name="connsiteX59" fmla="*/ 2177948 w 4833822"/>
              <a:gd name="connsiteY59" fmla="*/ 5505555 h 6735619"/>
              <a:gd name="connsiteX60" fmla="*/ 2146198 w 4833822"/>
              <a:gd name="connsiteY60" fmla="*/ 5528737 h 6735619"/>
              <a:gd name="connsiteX61" fmla="*/ 1680303 w 4833822"/>
              <a:gd name="connsiteY61" fmla="*/ 6227579 h 6735619"/>
              <a:gd name="connsiteX62" fmla="*/ 1762730 w 4833822"/>
              <a:gd name="connsiteY62" fmla="*/ 6589539 h 6735619"/>
              <a:gd name="connsiteX63" fmla="*/ 1802152 w 4833822"/>
              <a:gd name="connsiteY63" fmla="*/ 6310006 h 6735619"/>
              <a:gd name="connsiteX64" fmla="*/ 2081691 w 4833822"/>
              <a:gd name="connsiteY64" fmla="*/ 6152316 h 6735619"/>
              <a:gd name="connsiteX65" fmla="*/ 1845157 w 4833822"/>
              <a:gd name="connsiteY65" fmla="*/ 6234743 h 6735619"/>
              <a:gd name="connsiteX66" fmla="*/ 1744810 w 4833822"/>
              <a:gd name="connsiteY66" fmla="*/ 6206077 h 6735619"/>
              <a:gd name="connsiteX67" fmla="*/ 2060189 w 4833822"/>
              <a:gd name="connsiteY67" fmla="*/ 6051974 h 6735619"/>
              <a:gd name="connsiteX68" fmla="*/ 2178451 w 4833822"/>
              <a:gd name="connsiteY68" fmla="*/ 5991044 h 6735619"/>
              <a:gd name="connsiteX69" fmla="*/ 2293136 w 4833822"/>
              <a:gd name="connsiteY69" fmla="*/ 5525155 h 6735619"/>
              <a:gd name="connsiteX70" fmla="*/ 1999259 w 4833822"/>
              <a:gd name="connsiteY70" fmla="*/ 5940876 h 6735619"/>
              <a:gd name="connsiteX71" fmla="*/ 2196371 w 4833822"/>
              <a:gd name="connsiteY71" fmla="*/ 5510817 h 6735619"/>
              <a:gd name="connsiteX72" fmla="*/ 2177948 w 4833822"/>
              <a:gd name="connsiteY72" fmla="*/ 5505555 h 6735619"/>
              <a:gd name="connsiteX73" fmla="*/ 2511745 w 4833822"/>
              <a:gd name="connsiteY73" fmla="*/ 5492902 h 6735619"/>
              <a:gd name="connsiteX74" fmla="*/ 2482010 w 4833822"/>
              <a:gd name="connsiteY74" fmla="*/ 5721198 h 6735619"/>
              <a:gd name="connsiteX75" fmla="*/ 2486655 w 4833822"/>
              <a:gd name="connsiteY75" fmla="*/ 5786763 h 6735619"/>
              <a:gd name="connsiteX76" fmla="*/ 2514429 w 4833822"/>
              <a:gd name="connsiteY76" fmla="*/ 5802442 h 6735619"/>
              <a:gd name="connsiteX77" fmla="*/ 2526077 w 4833822"/>
              <a:gd name="connsiteY77" fmla="*/ 5826188 h 6735619"/>
              <a:gd name="connsiteX78" fmla="*/ 2486655 w 4833822"/>
              <a:gd name="connsiteY78" fmla="*/ 5786766 h 6735619"/>
              <a:gd name="connsiteX79" fmla="*/ 2486655 w 4833822"/>
              <a:gd name="connsiteY79" fmla="*/ 5786769 h 6735619"/>
              <a:gd name="connsiteX80" fmla="*/ 2440069 w 4833822"/>
              <a:gd name="connsiteY80" fmla="*/ 6062725 h 6735619"/>
              <a:gd name="connsiteX81" fmla="*/ 2375563 w 4833822"/>
              <a:gd name="connsiteY81" fmla="*/ 5625497 h 6735619"/>
              <a:gd name="connsiteX82" fmla="*/ 2296718 w 4833822"/>
              <a:gd name="connsiteY82" fmla="*/ 5994632 h 6735619"/>
              <a:gd name="connsiteX83" fmla="*/ 2429318 w 4833822"/>
              <a:gd name="connsiteY83" fmla="*/ 6116481 h 6735619"/>
              <a:gd name="connsiteX84" fmla="*/ 2493825 w 4833822"/>
              <a:gd name="connsiteY84" fmla="*/ 6016134 h 6735619"/>
              <a:gd name="connsiteX85" fmla="*/ 2529665 w 4833822"/>
              <a:gd name="connsiteY85" fmla="*/ 5826191 h 6735619"/>
              <a:gd name="connsiteX86" fmla="*/ 2511745 w 4833822"/>
              <a:gd name="connsiteY86" fmla="*/ 5492902 h 6735619"/>
              <a:gd name="connsiteX87" fmla="*/ 2808528 w 4833822"/>
              <a:gd name="connsiteY87" fmla="*/ 5490436 h 6735619"/>
              <a:gd name="connsiteX88" fmla="*/ 2784115 w 4833822"/>
              <a:gd name="connsiteY88" fmla="*/ 5503653 h 6735619"/>
              <a:gd name="connsiteX89" fmla="*/ 2798448 w 4833822"/>
              <a:gd name="connsiteY89" fmla="*/ 5578911 h 6735619"/>
              <a:gd name="connsiteX90" fmla="*/ 2880875 w 4833822"/>
              <a:gd name="connsiteY90" fmla="*/ 5693591 h 6735619"/>
              <a:gd name="connsiteX91" fmla="*/ 3142493 w 4833822"/>
              <a:gd name="connsiteY91" fmla="*/ 6023303 h 6735619"/>
              <a:gd name="connsiteX92" fmla="*/ 2891625 w 4833822"/>
              <a:gd name="connsiteY92" fmla="*/ 5858444 h 6735619"/>
              <a:gd name="connsiteX93" fmla="*/ 2683768 w 4833822"/>
              <a:gd name="connsiteY93" fmla="*/ 5614746 h 6735619"/>
              <a:gd name="connsiteX94" fmla="*/ 2651515 w 4833822"/>
              <a:gd name="connsiteY94" fmla="*/ 5639835 h 6735619"/>
              <a:gd name="connsiteX95" fmla="*/ 2866541 w 4833822"/>
              <a:gd name="connsiteY95" fmla="*/ 5883534 h 6735619"/>
              <a:gd name="connsiteX96" fmla="*/ 3389773 w 4833822"/>
              <a:gd name="connsiteY96" fmla="*/ 6482028 h 6735619"/>
              <a:gd name="connsiteX97" fmla="*/ 3637059 w 4833822"/>
              <a:gd name="connsiteY97" fmla="*/ 6525032 h 6735619"/>
              <a:gd name="connsiteX98" fmla="*/ 3246422 w 4833822"/>
              <a:gd name="connsiteY98" fmla="*/ 6155903 h 6735619"/>
              <a:gd name="connsiteX99" fmla="*/ 3400524 w 4833822"/>
              <a:gd name="connsiteY99" fmla="*/ 6206077 h 6735619"/>
              <a:gd name="connsiteX100" fmla="*/ 3336018 w 4833822"/>
              <a:gd name="connsiteY100" fmla="*/ 6059138 h 6735619"/>
              <a:gd name="connsiteX101" fmla="*/ 3095901 w 4833822"/>
              <a:gd name="connsiteY101" fmla="*/ 5797525 h 6735619"/>
              <a:gd name="connsiteX102" fmla="*/ 2862954 w 4833822"/>
              <a:gd name="connsiteY102" fmla="*/ 5528737 h 6735619"/>
              <a:gd name="connsiteX103" fmla="*/ 2808528 w 4833822"/>
              <a:gd name="connsiteY103" fmla="*/ 5490436 h 6735619"/>
              <a:gd name="connsiteX104" fmla="*/ 1587125 w 4833822"/>
              <a:gd name="connsiteY104" fmla="*/ 5446311 h 6735619"/>
              <a:gd name="connsiteX105" fmla="*/ 798688 w 4833822"/>
              <a:gd name="connsiteY105" fmla="*/ 5654174 h 6735619"/>
              <a:gd name="connsiteX106" fmla="*/ 780768 w 4833822"/>
              <a:gd name="connsiteY106" fmla="*/ 6277752 h 6735619"/>
              <a:gd name="connsiteX107" fmla="*/ 791519 w 4833822"/>
              <a:gd name="connsiteY107" fmla="*/ 6084228 h 6735619"/>
              <a:gd name="connsiteX108" fmla="*/ 709092 w 4833822"/>
              <a:gd name="connsiteY108" fmla="*/ 5722262 h 6735619"/>
              <a:gd name="connsiteX109" fmla="*/ 368634 w 4833822"/>
              <a:gd name="connsiteY109" fmla="*/ 5733013 h 6735619"/>
              <a:gd name="connsiteX110" fmla="*/ 332793 w 4833822"/>
              <a:gd name="connsiteY110" fmla="*/ 5758103 h 6735619"/>
              <a:gd name="connsiteX111" fmla="*/ 368634 w 4833822"/>
              <a:gd name="connsiteY111" fmla="*/ 5772436 h 6735619"/>
              <a:gd name="connsiteX112" fmla="*/ 350714 w 4833822"/>
              <a:gd name="connsiteY112" fmla="*/ 6073476 h 6735619"/>
              <a:gd name="connsiteX113" fmla="*/ 447479 w 4833822"/>
              <a:gd name="connsiteY113" fmla="*/ 6137983 h 6735619"/>
              <a:gd name="connsiteX114" fmla="*/ 486896 w 4833822"/>
              <a:gd name="connsiteY114" fmla="*/ 6037636 h 6735619"/>
              <a:gd name="connsiteX115" fmla="*/ 468981 w 4833822"/>
              <a:gd name="connsiteY115" fmla="*/ 5919369 h 6735619"/>
              <a:gd name="connsiteX116" fmla="*/ 372216 w 4833822"/>
              <a:gd name="connsiteY116" fmla="*/ 6026885 h 6735619"/>
              <a:gd name="connsiteX117" fmla="*/ 382967 w 4833822"/>
              <a:gd name="connsiteY117" fmla="*/ 5876364 h 6735619"/>
              <a:gd name="connsiteX118" fmla="*/ 497647 w 4833822"/>
              <a:gd name="connsiteY118" fmla="*/ 5836942 h 6735619"/>
              <a:gd name="connsiteX119" fmla="*/ 569323 w 4833822"/>
              <a:gd name="connsiteY119" fmla="*/ 5951627 h 6735619"/>
              <a:gd name="connsiteX120" fmla="*/ 580074 w 4833822"/>
              <a:gd name="connsiteY120" fmla="*/ 6163067 h 6735619"/>
              <a:gd name="connsiteX121" fmla="*/ 612332 w 4833822"/>
              <a:gd name="connsiteY121" fmla="*/ 5919369 h 6735619"/>
              <a:gd name="connsiteX122" fmla="*/ 497647 w 4833822"/>
              <a:gd name="connsiteY122" fmla="*/ 5686422 h 6735619"/>
              <a:gd name="connsiteX123" fmla="*/ 730594 w 4833822"/>
              <a:gd name="connsiteY123" fmla="*/ 6091391 h 6735619"/>
              <a:gd name="connsiteX124" fmla="*/ 547826 w 4833822"/>
              <a:gd name="connsiteY124" fmla="*/ 6256250 h 6735619"/>
              <a:gd name="connsiteX125" fmla="*/ 834528 w 4833822"/>
              <a:gd name="connsiteY125" fmla="*/ 6288503 h 6735619"/>
              <a:gd name="connsiteX126" fmla="*/ 1533370 w 4833822"/>
              <a:gd name="connsiteY126" fmla="*/ 5772436 h 6735619"/>
              <a:gd name="connsiteX127" fmla="*/ 1633712 w 4833822"/>
              <a:gd name="connsiteY127" fmla="*/ 5639835 h 6735619"/>
              <a:gd name="connsiteX128" fmla="*/ 1142733 w 4833822"/>
              <a:gd name="connsiteY128" fmla="*/ 5955209 h 6735619"/>
              <a:gd name="connsiteX129" fmla="*/ 1031635 w 4833822"/>
              <a:gd name="connsiteY129" fmla="*/ 5983881 h 6735619"/>
              <a:gd name="connsiteX130" fmla="*/ 1096142 w 4833822"/>
              <a:gd name="connsiteY130" fmla="*/ 5883534 h 6735619"/>
              <a:gd name="connsiteX131" fmla="*/ 1587125 w 4833822"/>
              <a:gd name="connsiteY131" fmla="*/ 5446311 h 6735619"/>
              <a:gd name="connsiteX132" fmla="*/ 3072607 w 4833822"/>
              <a:gd name="connsiteY132" fmla="*/ 5437351 h 6735619"/>
              <a:gd name="connsiteX133" fmla="*/ 2988391 w 4833822"/>
              <a:gd name="connsiteY133" fmla="*/ 5471395 h 6735619"/>
              <a:gd name="connsiteX134" fmla="*/ 3038564 w 4833822"/>
              <a:gd name="connsiteY134" fmla="*/ 5582493 h 6735619"/>
              <a:gd name="connsiteX135" fmla="*/ 3407693 w 4833822"/>
              <a:gd name="connsiteY135" fmla="*/ 5998214 h 6735619"/>
              <a:gd name="connsiteX136" fmla="*/ 3576134 w 4833822"/>
              <a:gd name="connsiteY136" fmla="*/ 6037636 h 6735619"/>
              <a:gd name="connsiteX137" fmla="*/ 4002606 w 4833822"/>
              <a:gd name="connsiteY137" fmla="*/ 6141565 h 6735619"/>
              <a:gd name="connsiteX138" fmla="*/ 4124455 w 4833822"/>
              <a:gd name="connsiteY138" fmla="*/ 6223992 h 6735619"/>
              <a:gd name="connsiteX139" fmla="*/ 3586885 w 4833822"/>
              <a:gd name="connsiteY139" fmla="*/ 5675671 h 6735619"/>
              <a:gd name="connsiteX140" fmla="*/ 3339600 w 4833822"/>
              <a:gd name="connsiteY140" fmla="*/ 5532319 h 6735619"/>
              <a:gd name="connsiteX141" fmla="*/ 3551045 w 4833822"/>
              <a:gd name="connsiteY141" fmla="*/ 5707929 h 6735619"/>
              <a:gd name="connsiteX142" fmla="*/ 3658561 w 4833822"/>
              <a:gd name="connsiteY142" fmla="*/ 5890703 h 6735619"/>
              <a:gd name="connsiteX143" fmla="*/ 3536712 w 4833822"/>
              <a:gd name="connsiteY143" fmla="*/ 5815440 h 6735619"/>
              <a:gd name="connsiteX144" fmla="*/ 3167577 w 4833822"/>
              <a:gd name="connsiteY144" fmla="*/ 5478564 h 6735619"/>
              <a:gd name="connsiteX145" fmla="*/ 3072607 w 4833822"/>
              <a:gd name="connsiteY145" fmla="*/ 5437351 h 6735619"/>
              <a:gd name="connsiteX146" fmla="*/ 1497530 w 4833822"/>
              <a:gd name="connsiteY146" fmla="*/ 5349551 h 6735619"/>
              <a:gd name="connsiteX147" fmla="*/ 644585 w 4833822"/>
              <a:gd name="connsiteY147" fmla="*/ 5474982 h 6735619"/>
              <a:gd name="connsiteX148" fmla="*/ 404469 w 4833822"/>
              <a:gd name="connsiteY148" fmla="*/ 5550239 h 6735619"/>
              <a:gd name="connsiteX149" fmla="*/ 218113 w 4833822"/>
              <a:gd name="connsiteY149" fmla="*/ 5704342 h 6735619"/>
              <a:gd name="connsiteX150" fmla="*/ 347132 w 4833822"/>
              <a:gd name="connsiteY150" fmla="*/ 6223992 h 6735619"/>
              <a:gd name="connsiteX151" fmla="*/ 218113 w 4833822"/>
              <a:gd name="connsiteY151" fmla="*/ 5858444 h 6735619"/>
              <a:gd name="connsiteX152" fmla="*/ 289789 w 4833822"/>
              <a:gd name="connsiteY152" fmla="*/ 5750933 h 6735619"/>
              <a:gd name="connsiteX153" fmla="*/ 271869 w 4833822"/>
              <a:gd name="connsiteY153" fmla="*/ 5736600 h 6735619"/>
              <a:gd name="connsiteX154" fmla="*/ 304127 w 4833822"/>
              <a:gd name="connsiteY154" fmla="*/ 5643417 h 6735619"/>
              <a:gd name="connsiteX155" fmla="*/ 400887 w 4833822"/>
              <a:gd name="connsiteY155" fmla="*/ 5560991 h 6735619"/>
              <a:gd name="connsiteX156" fmla="*/ 404469 w 4833822"/>
              <a:gd name="connsiteY156" fmla="*/ 5553821 h 6735619"/>
              <a:gd name="connsiteX157" fmla="*/ 408056 w 4833822"/>
              <a:gd name="connsiteY157" fmla="*/ 5553821 h 6735619"/>
              <a:gd name="connsiteX158" fmla="*/ 569323 w 4833822"/>
              <a:gd name="connsiteY158" fmla="*/ 5510817 h 6735619"/>
              <a:gd name="connsiteX159" fmla="*/ 777186 w 4833822"/>
              <a:gd name="connsiteY159" fmla="*/ 5621915 h 6735619"/>
              <a:gd name="connsiteX160" fmla="*/ 1250249 w 4833822"/>
              <a:gd name="connsiteY160" fmla="*/ 5453474 h 6735619"/>
              <a:gd name="connsiteX161" fmla="*/ 1497530 w 4833822"/>
              <a:gd name="connsiteY161" fmla="*/ 5349551 h 6735619"/>
              <a:gd name="connsiteX162" fmla="*/ 3393360 w 4833822"/>
              <a:gd name="connsiteY162" fmla="*/ 5308781 h 6735619"/>
              <a:gd name="connsiteX163" fmla="*/ 3271511 w 4833822"/>
              <a:gd name="connsiteY163" fmla="*/ 5345964 h 6735619"/>
              <a:gd name="connsiteX164" fmla="*/ 3486538 w 4833822"/>
              <a:gd name="connsiteY164" fmla="*/ 5474982 h 6735619"/>
              <a:gd name="connsiteX165" fmla="*/ 4092197 w 4833822"/>
              <a:gd name="connsiteY165" fmla="*/ 5808276 h 6735619"/>
              <a:gd name="connsiteX166" fmla="*/ 3873588 w 4833822"/>
              <a:gd name="connsiteY166" fmla="*/ 5808276 h 6735619"/>
              <a:gd name="connsiteX167" fmla="*/ 4002606 w 4833822"/>
              <a:gd name="connsiteY167" fmla="*/ 5937289 h 6735619"/>
              <a:gd name="connsiteX168" fmla="*/ 4106535 w 4833822"/>
              <a:gd name="connsiteY168" fmla="*/ 5908618 h 6735619"/>
              <a:gd name="connsiteX169" fmla="*/ 4325144 w 4833822"/>
              <a:gd name="connsiteY169" fmla="*/ 5582493 h 6735619"/>
              <a:gd name="connsiteX170" fmla="*/ 4038441 w 4833822"/>
              <a:gd name="connsiteY170" fmla="*/ 5492902 h 6735619"/>
              <a:gd name="connsiteX171" fmla="*/ 3624178 w 4833822"/>
              <a:gd name="connsiteY171" fmla="*/ 5479290 h 6735619"/>
              <a:gd name="connsiteX172" fmla="*/ 3486739 w 4833822"/>
              <a:gd name="connsiteY172" fmla="*/ 5453511 h 6735619"/>
              <a:gd name="connsiteX173" fmla="*/ 3486739 w 4833822"/>
              <a:gd name="connsiteY173" fmla="*/ 5457506 h 6735619"/>
              <a:gd name="connsiteX174" fmla="*/ 3485394 w 4833822"/>
              <a:gd name="connsiteY174" fmla="*/ 5454817 h 6735619"/>
              <a:gd name="connsiteX175" fmla="*/ 3486706 w 4833822"/>
              <a:gd name="connsiteY175" fmla="*/ 5453505 h 6735619"/>
              <a:gd name="connsiteX176" fmla="*/ 3486538 w 4833822"/>
              <a:gd name="connsiteY176" fmla="*/ 5453474 h 6735619"/>
              <a:gd name="connsiteX177" fmla="*/ 3543876 w 4833822"/>
              <a:gd name="connsiteY177" fmla="*/ 5392550 h 6735619"/>
              <a:gd name="connsiteX178" fmla="*/ 4518674 w 4833822"/>
              <a:gd name="connsiteY178" fmla="*/ 5539488 h 6735619"/>
              <a:gd name="connsiteX179" fmla="*/ 4328731 w 4833822"/>
              <a:gd name="connsiteY179" fmla="*/ 5736600 h 6735619"/>
              <a:gd name="connsiteX180" fmla="*/ 4457745 w 4833822"/>
              <a:gd name="connsiteY180" fmla="*/ 5664919 h 6735619"/>
              <a:gd name="connsiteX181" fmla="*/ 4579599 w 4833822"/>
              <a:gd name="connsiteY181" fmla="*/ 5657756 h 6735619"/>
              <a:gd name="connsiteX182" fmla="*/ 4500754 w 4833822"/>
              <a:gd name="connsiteY182" fmla="*/ 5736600 h 6735619"/>
              <a:gd name="connsiteX183" fmla="*/ 4314393 w 4833822"/>
              <a:gd name="connsiteY183" fmla="*/ 5969548 h 6735619"/>
              <a:gd name="connsiteX184" fmla="*/ 4346651 w 4833822"/>
              <a:gd name="connsiteY184" fmla="*/ 6034054 h 6735619"/>
              <a:gd name="connsiteX185" fmla="*/ 4403989 w 4833822"/>
              <a:gd name="connsiteY185" fmla="*/ 5983881 h 6735619"/>
              <a:gd name="connsiteX186" fmla="*/ 4482833 w 4833822"/>
              <a:gd name="connsiteY186" fmla="*/ 5793938 h 6735619"/>
              <a:gd name="connsiteX187" fmla="*/ 4590350 w 4833822"/>
              <a:gd name="connsiteY187" fmla="*/ 5772436 h 6735619"/>
              <a:gd name="connsiteX188" fmla="*/ 4608265 w 4833822"/>
              <a:gd name="connsiteY188" fmla="*/ 5854862 h 6735619"/>
              <a:gd name="connsiteX189" fmla="*/ 4608265 w 4833822"/>
              <a:gd name="connsiteY189" fmla="*/ 5858444 h 6735619"/>
              <a:gd name="connsiteX190" fmla="*/ 4421909 w 4833822"/>
              <a:gd name="connsiteY190" fmla="*/ 6069889 h 6735619"/>
              <a:gd name="connsiteX191" fmla="*/ 4608265 w 4833822"/>
              <a:gd name="connsiteY191" fmla="*/ 5858444 h 6735619"/>
              <a:gd name="connsiteX192" fmla="*/ 4611852 w 4833822"/>
              <a:gd name="connsiteY192" fmla="*/ 5854862 h 6735619"/>
              <a:gd name="connsiteX193" fmla="*/ 4611852 w 4833822"/>
              <a:gd name="connsiteY193" fmla="*/ 5851280 h 6735619"/>
              <a:gd name="connsiteX194" fmla="*/ 4694279 w 4833822"/>
              <a:gd name="connsiteY194" fmla="*/ 5836942 h 6735619"/>
              <a:gd name="connsiteX195" fmla="*/ 4651275 w 4833822"/>
              <a:gd name="connsiteY195" fmla="*/ 5661338 h 6735619"/>
              <a:gd name="connsiteX196" fmla="*/ 4572429 w 4833822"/>
              <a:gd name="connsiteY196" fmla="*/ 5543070 h 6735619"/>
              <a:gd name="connsiteX197" fmla="*/ 4583181 w 4833822"/>
              <a:gd name="connsiteY197" fmla="*/ 5449893 h 6735619"/>
              <a:gd name="connsiteX198" fmla="*/ 4436247 w 4833822"/>
              <a:gd name="connsiteY198" fmla="*/ 5403306 h 6735619"/>
              <a:gd name="connsiteX199" fmla="*/ 3504459 w 4833822"/>
              <a:gd name="connsiteY199" fmla="*/ 5317292 h 6735619"/>
              <a:gd name="connsiteX200" fmla="*/ 3393360 w 4833822"/>
              <a:gd name="connsiteY200" fmla="*/ 5308781 h 6735619"/>
              <a:gd name="connsiteX201" fmla="*/ 655337 w 4833822"/>
              <a:gd name="connsiteY201" fmla="*/ 5177523 h 6735619"/>
              <a:gd name="connsiteX202" fmla="*/ 637416 w 4833822"/>
              <a:gd name="connsiteY202" fmla="*/ 5234866 h 6735619"/>
              <a:gd name="connsiteX203" fmla="*/ 863200 w 4833822"/>
              <a:gd name="connsiteY203" fmla="*/ 5338795 h 6735619"/>
              <a:gd name="connsiteX204" fmla="*/ 734181 w 4833822"/>
              <a:gd name="connsiteY204" fmla="*/ 5199030 h 6735619"/>
              <a:gd name="connsiteX205" fmla="*/ 655337 w 4833822"/>
              <a:gd name="connsiteY205" fmla="*/ 5177523 h 6735619"/>
              <a:gd name="connsiteX206" fmla="*/ 465399 w 4833822"/>
              <a:gd name="connsiteY206" fmla="*/ 5138106 h 6735619"/>
              <a:gd name="connsiteX207" fmla="*/ 465399 w 4833822"/>
              <a:gd name="connsiteY207" fmla="*/ 5338795 h 6735619"/>
              <a:gd name="connsiteX208" fmla="*/ 501234 w 4833822"/>
              <a:gd name="connsiteY208" fmla="*/ 5396137 h 6735619"/>
              <a:gd name="connsiteX209" fmla="*/ 554990 w 4833822"/>
              <a:gd name="connsiteY209" fmla="*/ 5342382 h 6735619"/>
              <a:gd name="connsiteX210" fmla="*/ 465399 w 4833822"/>
              <a:gd name="connsiteY210" fmla="*/ 5138106 h 6735619"/>
              <a:gd name="connsiteX211" fmla="*/ 4325169 w 4833822"/>
              <a:gd name="connsiteY211" fmla="*/ 5057209 h 6735619"/>
              <a:gd name="connsiteX212" fmla="*/ 3959602 w 4833822"/>
              <a:gd name="connsiteY212" fmla="*/ 5263537 h 6735619"/>
              <a:gd name="connsiteX213" fmla="*/ 4360985 w 4833822"/>
              <a:gd name="connsiteY213" fmla="*/ 5173941 h 6735619"/>
              <a:gd name="connsiteX214" fmla="*/ 4278558 w 4833822"/>
              <a:gd name="connsiteY214" fmla="*/ 5285039 h 6735619"/>
              <a:gd name="connsiteX215" fmla="*/ 4454163 w 4833822"/>
              <a:gd name="connsiteY215" fmla="*/ 5238448 h 6735619"/>
              <a:gd name="connsiteX216" fmla="*/ 4368153 w 4833822"/>
              <a:gd name="connsiteY216" fmla="*/ 5062843 h 6735619"/>
              <a:gd name="connsiteX217" fmla="*/ 4325169 w 4833822"/>
              <a:gd name="connsiteY217" fmla="*/ 5057209 h 6735619"/>
              <a:gd name="connsiteX218" fmla="*/ 4156709 w 4833822"/>
              <a:gd name="connsiteY218" fmla="*/ 5023421 h 6735619"/>
              <a:gd name="connsiteX219" fmla="*/ 3748157 w 4833822"/>
              <a:gd name="connsiteY219" fmla="*/ 5105847 h 6735619"/>
              <a:gd name="connsiteX220" fmla="*/ 3529543 w 4833822"/>
              <a:gd name="connsiteY220" fmla="*/ 5227696 h 6735619"/>
              <a:gd name="connsiteX221" fmla="*/ 3805494 w 4833822"/>
              <a:gd name="connsiteY221" fmla="*/ 5130937 h 6735619"/>
              <a:gd name="connsiteX222" fmla="*/ 4156709 w 4833822"/>
              <a:gd name="connsiteY222" fmla="*/ 5023421 h 6735619"/>
              <a:gd name="connsiteX223" fmla="*/ 399937 w 4833822"/>
              <a:gd name="connsiteY223" fmla="*/ 4979633 h 6735619"/>
              <a:gd name="connsiteX224" fmla="*/ 210944 w 4833822"/>
              <a:gd name="connsiteY224" fmla="*/ 5059261 h 6735619"/>
              <a:gd name="connsiteX225" fmla="*/ 124936 w 4833822"/>
              <a:gd name="connsiteY225" fmla="*/ 5202612 h 6735619"/>
              <a:gd name="connsiteX226" fmla="*/ 275451 w 4833822"/>
              <a:gd name="connsiteY226" fmla="*/ 5195443 h 6735619"/>
              <a:gd name="connsiteX227" fmla="*/ 304127 w 4833822"/>
              <a:gd name="connsiteY227" fmla="*/ 5213363 h 6735619"/>
              <a:gd name="connsiteX228" fmla="*/ 271869 w 4833822"/>
              <a:gd name="connsiteY228" fmla="*/ 5449893 h 6735619"/>
              <a:gd name="connsiteX229" fmla="*/ 311291 w 4833822"/>
              <a:gd name="connsiteY229" fmla="*/ 5292208 h 6735619"/>
              <a:gd name="connsiteX230" fmla="*/ 243203 w 4833822"/>
              <a:gd name="connsiteY230" fmla="*/ 5084345 h 6735619"/>
              <a:gd name="connsiteX231" fmla="*/ 1214409 w 4833822"/>
              <a:gd name="connsiteY231" fmla="*/ 5062843 h 6735619"/>
              <a:gd name="connsiteX232" fmla="*/ 465399 w 4833822"/>
              <a:gd name="connsiteY232" fmla="*/ 4980416 h 6735619"/>
              <a:gd name="connsiteX233" fmla="*/ 399937 w 4833822"/>
              <a:gd name="connsiteY233" fmla="*/ 4979633 h 6735619"/>
              <a:gd name="connsiteX234" fmla="*/ 2524908 w 4833822"/>
              <a:gd name="connsiteY234" fmla="*/ 3845334 h 6735619"/>
              <a:gd name="connsiteX235" fmla="*/ 2732856 w 4833822"/>
              <a:gd name="connsiteY235" fmla="*/ 4487253 h 6735619"/>
              <a:gd name="connsiteX236" fmla="*/ 2775802 w 4833822"/>
              <a:gd name="connsiteY236" fmla="*/ 4557322 h 6735619"/>
              <a:gd name="connsiteX237" fmla="*/ 2823267 w 4833822"/>
              <a:gd name="connsiteY237" fmla="*/ 4480472 h 6735619"/>
              <a:gd name="connsiteX238" fmla="*/ 2879774 w 4833822"/>
              <a:gd name="connsiteY238" fmla="*/ 4270266 h 6735619"/>
              <a:gd name="connsiteX239" fmla="*/ 2920458 w 4833822"/>
              <a:gd name="connsiteY239" fmla="*/ 4803691 h 6735619"/>
              <a:gd name="connsiteX240" fmla="*/ 3132925 w 4833822"/>
              <a:gd name="connsiteY240" fmla="*/ 4744924 h 6735619"/>
              <a:gd name="connsiteX241" fmla="*/ 2879774 w 4833822"/>
              <a:gd name="connsiteY241" fmla="*/ 5120132 h 6735619"/>
              <a:gd name="connsiteX242" fmla="*/ 2131619 w 4833822"/>
              <a:gd name="connsiteY242" fmla="*/ 5068146 h 6735619"/>
              <a:gd name="connsiteX243" fmla="*/ 1894289 w 4833822"/>
              <a:gd name="connsiteY243" fmla="*/ 4717802 h 6735619"/>
              <a:gd name="connsiteX244" fmla="*/ 2075111 w 4833822"/>
              <a:gd name="connsiteY244" fmla="*/ 4805953 h 6735619"/>
              <a:gd name="connsiteX245" fmla="*/ 2086414 w 4833822"/>
              <a:gd name="connsiteY245" fmla="*/ 4290608 h 6735619"/>
              <a:gd name="connsiteX246" fmla="*/ 2163263 w 4833822"/>
              <a:gd name="connsiteY246" fmla="*/ 4435267 h 6735619"/>
              <a:gd name="connsiteX247" fmla="*/ 2224289 w 4833822"/>
              <a:gd name="connsiteY247" fmla="*/ 4480472 h 6735619"/>
              <a:gd name="connsiteX248" fmla="*/ 2242372 w 4833822"/>
              <a:gd name="connsiteY248" fmla="*/ 4417184 h 6735619"/>
              <a:gd name="connsiteX249" fmla="*/ 2524908 w 4833822"/>
              <a:gd name="connsiteY249" fmla="*/ 3845334 h 6735619"/>
              <a:gd name="connsiteX250" fmla="*/ 2540406 w 4833822"/>
              <a:gd name="connsiteY250" fmla="*/ 3037993 h 6735619"/>
              <a:gd name="connsiteX251" fmla="*/ 2092432 w 4833822"/>
              <a:gd name="connsiteY251" fmla="*/ 3944690 h 6735619"/>
              <a:gd name="connsiteX252" fmla="*/ 2063761 w 4833822"/>
              <a:gd name="connsiteY252" fmla="*/ 4045037 h 6735619"/>
              <a:gd name="connsiteX253" fmla="*/ 1967001 w 4833822"/>
              <a:gd name="connsiteY253" fmla="*/ 3973361 h 6735619"/>
              <a:gd name="connsiteX254" fmla="*/ 1845152 w 4833822"/>
              <a:gd name="connsiteY254" fmla="*/ 3743997 h 6735619"/>
              <a:gd name="connsiteX255" fmla="*/ 1827232 w 4833822"/>
              <a:gd name="connsiteY255" fmla="*/ 4561104 h 6735619"/>
              <a:gd name="connsiteX256" fmla="*/ 1540529 w 4833822"/>
              <a:gd name="connsiteY256" fmla="*/ 4421335 h 6735619"/>
              <a:gd name="connsiteX257" fmla="*/ 1916828 w 4833822"/>
              <a:gd name="connsiteY257" fmla="*/ 4976824 h 6735619"/>
              <a:gd name="connsiteX258" fmla="*/ 3103066 w 4833822"/>
              <a:gd name="connsiteY258" fmla="*/ 5059251 h 6735619"/>
              <a:gd name="connsiteX259" fmla="*/ 3504448 w 4833822"/>
              <a:gd name="connsiteY259" fmla="*/ 4464339 h 6735619"/>
              <a:gd name="connsiteX260" fmla="*/ 3167572 w 4833822"/>
              <a:gd name="connsiteY260" fmla="*/ 4557517 h 6735619"/>
              <a:gd name="connsiteX261" fmla="*/ 3103066 w 4833822"/>
              <a:gd name="connsiteY261" fmla="*/ 3711743 h 6735619"/>
              <a:gd name="connsiteX262" fmla="*/ 3013470 w 4833822"/>
              <a:gd name="connsiteY262" fmla="*/ 4045037 h 6735619"/>
              <a:gd name="connsiteX263" fmla="*/ 2938212 w 4833822"/>
              <a:gd name="connsiteY263" fmla="*/ 4166886 h 6735619"/>
              <a:gd name="connsiteX264" fmla="*/ 2870119 w 4833822"/>
              <a:gd name="connsiteY264" fmla="*/ 4055788 h 6735619"/>
              <a:gd name="connsiteX265" fmla="*/ 2540406 w 4833822"/>
              <a:gd name="connsiteY265" fmla="*/ 3037993 h 6735619"/>
              <a:gd name="connsiteX266" fmla="*/ 357884 w 4833822"/>
              <a:gd name="connsiteY266" fmla="*/ 2966322 h 6735619"/>
              <a:gd name="connsiteX267" fmla="*/ 422396 w 4833822"/>
              <a:gd name="connsiteY267" fmla="*/ 3048749 h 6735619"/>
              <a:gd name="connsiteX268" fmla="*/ 522738 w 4833822"/>
              <a:gd name="connsiteY268" fmla="*/ 3550480 h 6735619"/>
              <a:gd name="connsiteX269" fmla="*/ 490485 w 4833822"/>
              <a:gd name="connsiteY269" fmla="*/ 3690250 h 6735619"/>
              <a:gd name="connsiteX270" fmla="*/ 386555 w 4833822"/>
              <a:gd name="connsiteY270" fmla="*/ 3589903 h 6735619"/>
              <a:gd name="connsiteX271" fmla="*/ 286208 w 4833822"/>
              <a:gd name="connsiteY271" fmla="*/ 3048749 h 6735619"/>
              <a:gd name="connsiteX272" fmla="*/ 357884 w 4833822"/>
              <a:gd name="connsiteY272" fmla="*/ 2966322 h 6735619"/>
              <a:gd name="connsiteX273" fmla="*/ 4036204 w 4833822"/>
              <a:gd name="connsiteY273" fmla="*/ 1548931 h 6735619"/>
              <a:gd name="connsiteX274" fmla="*/ 4110123 w 4833822"/>
              <a:gd name="connsiteY274" fmla="*/ 1611646 h 6735619"/>
              <a:gd name="connsiteX275" fmla="*/ 4063531 w 4833822"/>
              <a:gd name="connsiteY275" fmla="*/ 2421590 h 6735619"/>
              <a:gd name="connsiteX276" fmla="*/ 3938100 w 4833822"/>
              <a:gd name="connsiteY276" fmla="*/ 2109796 h 6735619"/>
              <a:gd name="connsiteX277" fmla="*/ 3970353 w 4833822"/>
              <a:gd name="connsiteY277" fmla="*/ 1615233 h 6735619"/>
              <a:gd name="connsiteX278" fmla="*/ 4036204 w 4833822"/>
              <a:gd name="connsiteY278" fmla="*/ 1548931 h 6735619"/>
              <a:gd name="connsiteX279" fmla="*/ 915320 w 4833822"/>
              <a:gd name="connsiteY279" fmla="*/ 1290502 h 6735619"/>
              <a:gd name="connsiteX280" fmla="*/ 1020430 w 4833822"/>
              <a:gd name="connsiteY280" fmla="*/ 1971264 h 6735619"/>
              <a:gd name="connsiteX281" fmla="*/ 811383 w 4833822"/>
              <a:gd name="connsiteY281" fmla="*/ 1931678 h 6735619"/>
              <a:gd name="connsiteX282" fmla="*/ 915320 w 4833822"/>
              <a:gd name="connsiteY282" fmla="*/ 1290502 h 6735619"/>
              <a:gd name="connsiteX283" fmla="*/ 2447237 w 4833822"/>
              <a:gd name="connsiteY283" fmla="*/ 155728 h 6735619"/>
              <a:gd name="connsiteX284" fmla="*/ 2908975 w 4833822"/>
              <a:gd name="connsiteY284" fmla="*/ 1343050 h 6735619"/>
              <a:gd name="connsiteX285" fmla="*/ 3113822 w 4833822"/>
              <a:gd name="connsiteY285" fmla="*/ 2392914 h 6735619"/>
              <a:gd name="connsiteX286" fmla="*/ 3282263 w 4833822"/>
              <a:gd name="connsiteY286" fmla="*/ 1711992 h 6735619"/>
              <a:gd name="connsiteX287" fmla="*/ 3257173 w 4833822"/>
              <a:gd name="connsiteY287" fmla="*/ 1572223 h 6735619"/>
              <a:gd name="connsiteX288" fmla="*/ 3278681 w 4833822"/>
              <a:gd name="connsiteY288" fmla="*/ 1482627 h 6735619"/>
              <a:gd name="connsiteX289" fmla="*/ 3361107 w 4833822"/>
              <a:gd name="connsiteY289" fmla="*/ 1539970 h 6735619"/>
              <a:gd name="connsiteX290" fmla="*/ 3884339 w 4833822"/>
              <a:gd name="connsiteY290" fmla="*/ 2851640 h 6735619"/>
              <a:gd name="connsiteX291" fmla="*/ 3776823 w 4833822"/>
              <a:gd name="connsiteY291" fmla="*/ 3471635 h 6735619"/>
              <a:gd name="connsiteX292" fmla="*/ 4002606 w 4833822"/>
              <a:gd name="connsiteY292" fmla="*/ 3253026 h 6735619"/>
              <a:gd name="connsiteX293" fmla="*/ 4059943 w 4833822"/>
              <a:gd name="connsiteY293" fmla="*/ 3188515 h 6735619"/>
              <a:gd name="connsiteX294" fmla="*/ 4117286 w 4833822"/>
              <a:gd name="connsiteY294" fmla="*/ 3263777 h 6735619"/>
              <a:gd name="connsiteX295" fmla="*/ 4131625 w 4833822"/>
              <a:gd name="connsiteY295" fmla="*/ 4077299 h 6735619"/>
              <a:gd name="connsiteX296" fmla="*/ 3755321 w 4833822"/>
              <a:gd name="connsiteY296" fmla="*/ 4908741 h 6735619"/>
              <a:gd name="connsiteX297" fmla="*/ 3723067 w 4833822"/>
              <a:gd name="connsiteY297" fmla="*/ 4983998 h 6735619"/>
              <a:gd name="connsiteX298" fmla="*/ 4099366 w 4833822"/>
              <a:gd name="connsiteY298" fmla="*/ 4923074 h 6735619"/>
              <a:gd name="connsiteX299" fmla="*/ 4550927 w 4833822"/>
              <a:gd name="connsiteY299" fmla="*/ 5274288 h 6735619"/>
              <a:gd name="connsiteX300" fmla="*/ 4604683 w 4833822"/>
              <a:gd name="connsiteY300" fmla="*/ 5374635 h 6735619"/>
              <a:gd name="connsiteX301" fmla="*/ 4576011 w 4833822"/>
              <a:gd name="connsiteY301" fmla="*/ 6216828 h 6735619"/>
              <a:gd name="connsiteX302" fmla="*/ 4432660 w 4833822"/>
              <a:gd name="connsiteY302" fmla="*/ 6277752 h 6735619"/>
              <a:gd name="connsiteX303" fmla="*/ 3999019 w 4833822"/>
              <a:gd name="connsiteY303" fmla="*/ 6510699 h 6735619"/>
              <a:gd name="connsiteX304" fmla="*/ 3192667 w 4833822"/>
              <a:gd name="connsiteY304" fmla="*/ 6442606 h 6735619"/>
              <a:gd name="connsiteX305" fmla="*/ 2662265 w 4833822"/>
              <a:gd name="connsiteY305" fmla="*/ 5811858 h 6735619"/>
              <a:gd name="connsiteX306" fmla="*/ 2680186 w 4833822"/>
              <a:gd name="connsiteY306" fmla="*/ 6130814 h 6735619"/>
              <a:gd name="connsiteX307" fmla="*/ 2655096 w 4833822"/>
              <a:gd name="connsiteY307" fmla="*/ 6442606 h 6735619"/>
              <a:gd name="connsiteX308" fmla="*/ 2063771 w 4833822"/>
              <a:gd name="connsiteY308" fmla="*/ 6729308 h 6735619"/>
              <a:gd name="connsiteX309" fmla="*/ 1827242 w 4833822"/>
              <a:gd name="connsiteY309" fmla="*/ 6679135 h 6735619"/>
              <a:gd name="connsiteX310" fmla="*/ 1594295 w 4833822"/>
              <a:gd name="connsiteY310" fmla="*/ 6137983 h 6735619"/>
              <a:gd name="connsiteX311" fmla="*/ 1952673 w 4833822"/>
              <a:gd name="connsiteY311" fmla="*/ 5603995 h 6735619"/>
              <a:gd name="connsiteX312" fmla="*/ 2020761 w 4833822"/>
              <a:gd name="connsiteY312" fmla="*/ 5471395 h 6735619"/>
              <a:gd name="connsiteX313" fmla="*/ 1841575 w 4833822"/>
              <a:gd name="connsiteY313" fmla="*/ 5614746 h 6735619"/>
              <a:gd name="connsiteX314" fmla="*/ 884697 w 4833822"/>
              <a:gd name="connsiteY314" fmla="*/ 6360179 h 6735619"/>
              <a:gd name="connsiteX315" fmla="*/ 547826 w 4833822"/>
              <a:gd name="connsiteY315" fmla="*/ 6392432 h 6735619"/>
              <a:gd name="connsiteX316" fmla="*/ 357883 w 4833822"/>
              <a:gd name="connsiteY316" fmla="*/ 6335095 h 6735619"/>
              <a:gd name="connsiteX317" fmla="*/ 89095 w 4833822"/>
              <a:gd name="connsiteY317" fmla="*/ 5908618 h 6735619"/>
              <a:gd name="connsiteX318" fmla="*/ 46091 w 4833822"/>
              <a:gd name="connsiteY318" fmla="*/ 5557409 h 6735619"/>
              <a:gd name="connsiteX319" fmla="*/ 440310 w 4833822"/>
              <a:gd name="connsiteY319" fmla="*/ 4908741 h 6735619"/>
              <a:gd name="connsiteX320" fmla="*/ 1020884 w 4833822"/>
              <a:gd name="connsiteY320" fmla="*/ 4958914 h 6735619"/>
              <a:gd name="connsiteX321" fmla="*/ 798688 w 4833822"/>
              <a:gd name="connsiteY321" fmla="*/ 4786892 h 6735619"/>
              <a:gd name="connsiteX322" fmla="*/ 766435 w 4833822"/>
              <a:gd name="connsiteY322" fmla="*/ 4729549 h 6735619"/>
              <a:gd name="connsiteX323" fmla="*/ 838110 w 4833822"/>
              <a:gd name="connsiteY323" fmla="*/ 4708047 h 6735619"/>
              <a:gd name="connsiteX324" fmla="*/ 1060306 w 4833822"/>
              <a:gd name="connsiteY324" fmla="*/ 4801225 h 6735619"/>
              <a:gd name="connsiteX325" fmla="*/ 777186 w 4833822"/>
              <a:gd name="connsiteY325" fmla="*/ 4303077 h 6735619"/>
              <a:gd name="connsiteX326" fmla="*/ 723430 w 4833822"/>
              <a:gd name="connsiteY326" fmla="*/ 3769094 h 6735619"/>
              <a:gd name="connsiteX327" fmla="*/ 727012 w 4833822"/>
              <a:gd name="connsiteY327" fmla="*/ 3070253 h 6735619"/>
              <a:gd name="connsiteX328" fmla="*/ 762853 w 4833822"/>
              <a:gd name="connsiteY328" fmla="*/ 2937653 h 6735619"/>
              <a:gd name="connsiteX329" fmla="*/ 1017302 w 4833822"/>
              <a:gd name="connsiteY329" fmla="*/ 3238688 h 6735619"/>
              <a:gd name="connsiteX330" fmla="*/ 1139151 w 4833822"/>
              <a:gd name="connsiteY330" fmla="*/ 3278110 h 6735619"/>
              <a:gd name="connsiteX331" fmla="*/ 1110480 w 4833822"/>
              <a:gd name="connsiteY331" fmla="*/ 3167012 h 6735619"/>
              <a:gd name="connsiteX332" fmla="*/ 1135564 w 4833822"/>
              <a:gd name="connsiteY332" fmla="*/ 2278234 h 6735619"/>
              <a:gd name="connsiteX333" fmla="*/ 1493942 w 4833822"/>
              <a:gd name="connsiteY333" fmla="*/ 1618814 h 6735619"/>
              <a:gd name="connsiteX334" fmla="*/ 1547703 w 4833822"/>
              <a:gd name="connsiteY334" fmla="*/ 1565059 h 6735619"/>
              <a:gd name="connsiteX335" fmla="*/ 1597877 w 4833822"/>
              <a:gd name="connsiteY335" fmla="*/ 1658237 h 6735619"/>
              <a:gd name="connsiteX336" fmla="*/ 2070940 w 4833822"/>
              <a:gd name="connsiteY336" fmla="*/ 2432336 h 6735619"/>
              <a:gd name="connsiteX337" fmla="*/ 1926239 w 4833822"/>
              <a:gd name="connsiteY337" fmla="*/ 1693509 h 6735619"/>
              <a:gd name="connsiteX338" fmla="*/ 2386314 w 4833822"/>
              <a:gd name="connsiteY338" fmla="*/ 181709 h 6735619"/>
              <a:gd name="connsiteX339" fmla="*/ 2447237 w 4833822"/>
              <a:gd name="connsiteY339" fmla="*/ 155728 h 6735619"/>
              <a:gd name="connsiteX0" fmla="*/ 2144854 w 4833822"/>
              <a:gd name="connsiteY0" fmla="*/ 6228540 h 6602189"/>
              <a:gd name="connsiteX1" fmla="*/ 2053020 w 4833822"/>
              <a:gd name="connsiteY1" fmla="*/ 6237500 h 6602189"/>
              <a:gd name="connsiteX2" fmla="*/ 1959837 w 4833822"/>
              <a:gd name="connsiteY2" fmla="*/ 6312758 h 6602189"/>
              <a:gd name="connsiteX3" fmla="*/ 2045851 w 4833822"/>
              <a:gd name="connsiteY3" fmla="*/ 6431025 h 6602189"/>
              <a:gd name="connsiteX4" fmla="*/ 2042269 w 4833822"/>
              <a:gd name="connsiteY4" fmla="*/ 6334260 h 6602189"/>
              <a:gd name="connsiteX5" fmla="*/ 2106775 w 4833822"/>
              <a:gd name="connsiteY5" fmla="*/ 6269753 h 6602189"/>
              <a:gd name="connsiteX6" fmla="*/ 2128277 w 4833822"/>
              <a:gd name="connsiteY6" fmla="*/ 6341429 h 6602189"/>
              <a:gd name="connsiteX7" fmla="*/ 2164118 w 4833822"/>
              <a:gd name="connsiteY7" fmla="*/ 6391602 h 6602189"/>
              <a:gd name="connsiteX8" fmla="*/ 2232206 w 4833822"/>
              <a:gd name="connsiteY8" fmla="*/ 6355767 h 6602189"/>
              <a:gd name="connsiteX9" fmla="*/ 2228624 w 4833822"/>
              <a:gd name="connsiteY9" fmla="*/ 6262584 h 6602189"/>
              <a:gd name="connsiteX10" fmla="*/ 2144854 w 4833822"/>
              <a:gd name="connsiteY10" fmla="*/ 6228540 h 6602189"/>
              <a:gd name="connsiteX11" fmla="*/ 2508163 w 4833822"/>
              <a:gd name="connsiteY11" fmla="*/ 6198078 h 6602189"/>
              <a:gd name="connsiteX12" fmla="*/ 2407811 w 4833822"/>
              <a:gd name="connsiteY12" fmla="*/ 6506288 h 6602189"/>
              <a:gd name="connsiteX13" fmla="*/ 2508163 w 4833822"/>
              <a:gd name="connsiteY13" fmla="*/ 6198078 h 6602189"/>
              <a:gd name="connsiteX14" fmla="*/ 2215080 w 4833822"/>
              <a:gd name="connsiteY14" fmla="*/ 6113543 h 6602189"/>
              <a:gd name="connsiteX15" fmla="*/ 2171282 w 4833822"/>
              <a:gd name="connsiteY15" fmla="*/ 6119233 h 6602189"/>
              <a:gd name="connsiteX16" fmla="*/ 2350473 w 4833822"/>
              <a:gd name="connsiteY16" fmla="*/ 6398772 h 6602189"/>
              <a:gd name="connsiteX17" fmla="*/ 2393478 w 4833822"/>
              <a:gd name="connsiteY17" fmla="*/ 6215998 h 6602189"/>
              <a:gd name="connsiteX18" fmla="*/ 2252871 w 4833822"/>
              <a:gd name="connsiteY18" fmla="*/ 6114698 h 6602189"/>
              <a:gd name="connsiteX19" fmla="*/ 2215080 w 4833822"/>
              <a:gd name="connsiteY19" fmla="*/ 6113543 h 6602189"/>
              <a:gd name="connsiteX20" fmla="*/ 3767359 w 4833822"/>
              <a:gd name="connsiteY20" fmla="*/ 5994585 h 6602189"/>
              <a:gd name="connsiteX21" fmla="*/ 3913003 w 4833822"/>
              <a:gd name="connsiteY21" fmla="*/ 6076228 h 6602189"/>
              <a:gd name="connsiteX22" fmla="*/ 3930923 w 4833822"/>
              <a:gd name="connsiteY22" fmla="*/ 6101317 h 6602189"/>
              <a:gd name="connsiteX23" fmla="*/ 3923759 w 4833822"/>
              <a:gd name="connsiteY23" fmla="*/ 6126402 h 6602189"/>
              <a:gd name="connsiteX24" fmla="*/ 3672890 w 4833822"/>
              <a:gd name="connsiteY24" fmla="*/ 6108481 h 6602189"/>
              <a:gd name="connsiteX25" fmla="*/ 3672890 w 4833822"/>
              <a:gd name="connsiteY25" fmla="*/ 6040392 h 6602189"/>
              <a:gd name="connsiteX26" fmla="*/ 3708731 w 4833822"/>
              <a:gd name="connsiteY26" fmla="*/ 6015303 h 6602189"/>
              <a:gd name="connsiteX27" fmla="*/ 3767359 w 4833822"/>
              <a:gd name="connsiteY27" fmla="*/ 5994585 h 6602189"/>
              <a:gd name="connsiteX28" fmla="*/ 3779366 w 4833822"/>
              <a:gd name="connsiteY28" fmla="*/ 5954774 h 6602189"/>
              <a:gd name="connsiteX29" fmla="*/ 3637059 w 4833822"/>
              <a:gd name="connsiteY29" fmla="*/ 5979469 h 6602189"/>
              <a:gd name="connsiteX30" fmla="*/ 3497289 w 4833822"/>
              <a:gd name="connsiteY30" fmla="*/ 6162237 h 6602189"/>
              <a:gd name="connsiteX31" fmla="*/ 3615557 w 4833822"/>
              <a:gd name="connsiteY31" fmla="*/ 6104900 h 6602189"/>
              <a:gd name="connsiteX32" fmla="*/ 3852086 w 4833822"/>
              <a:gd name="connsiteY32" fmla="*/ 6262584 h 6602189"/>
              <a:gd name="connsiteX33" fmla="*/ 3952433 w 4833822"/>
              <a:gd name="connsiteY33" fmla="*/ 6090562 h 6602189"/>
              <a:gd name="connsiteX34" fmla="*/ 3945496 w 4833822"/>
              <a:gd name="connsiteY34" fmla="*/ 6073757 h 6602189"/>
              <a:gd name="connsiteX35" fmla="*/ 3938093 w 4833822"/>
              <a:gd name="connsiteY35" fmla="*/ 6073757 h 6602189"/>
              <a:gd name="connsiteX36" fmla="*/ 3927341 w 4833822"/>
              <a:gd name="connsiteY36" fmla="*/ 6073757 h 6602189"/>
              <a:gd name="connsiteX37" fmla="*/ 3909418 w 4833822"/>
              <a:gd name="connsiteY37" fmla="*/ 6069050 h 6602189"/>
              <a:gd name="connsiteX38" fmla="*/ 3920171 w 4833822"/>
              <a:gd name="connsiteY38" fmla="*/ 6069050 h 6602189"/>
              <a:gd name="connsiteX39" fmla="*/ 3945252 w 4833822"/>
              <a:gd name="connsiteY39" fmla="*/ 6073167 h 6602189"/>
              <a:gd name="connsiteX40" fmla="*/ 3928739 w 4833822"/>
              <a:gd name="connsiteY40" fmla="*/ 6033167 h 6602189"/>
              <a:gd name="connsiteX41" fmla="*/ 3822967 w 4833822"/>
              <a:gd name="connsiteY41" fmla="*/ 5957069 h 6602189"/>
              <a:gd name="connsiteX42" fmla="*/ 3779366 w 4833822"/>
              <a:gd name="connsiteY42" fmla="*/ 5954774 h 6602189"/>
              <a:gd name="connsiteX43" fmla="*/ 4196131 w 4833822"/>
              <a:gd name="connsiteY43" fmla="*/ 5811028 h 6602189"/>
              <a:gd name="connsiteX44" fmla="*/ 4235548 w 4833822"/>
              <a:gd name="connsiteY44" fmla="*/ 6040393 h 6602189"/>
              <a:gd name="connsiteX45" fmla="*/ 4454163 w 4833822"/>
              <a:gd name="connsiteY45" fmla="*/ 6043975 h 6602189"/>
              <a:gd name="connsiteX46" fmla="*/ 4196131 w 4833822"/>
              <a:gd name="connsiteY46" fmla="*/ 5811028 h 6602189"/>
              <a:gd name="connsiteX47" fmla="*/ 1174995 w 4833822"/>
              <a:gd name="connsiteY47" fmla="*/ 5495650 h 6602189"/>
              <a:gd name="connsiteX48" fmla="*/ 1250253 w 4833822"/>
              <a:gd name="connsiteY48" fmla="*/ 5542242 h 6602189"/>
              <a:gd name="connsiteX49" fmla="*/ 1035224 w 4833822"/>
              <a:gd name="connsiteY49" fmla="*/ 5653335 h 6602189"/>
              <a:gd name="connsiteX50" fmla="*/ 981463 w 4833822"/>
              <a:gd name="connsiteY50" fmla="*/ 5628251 h 6602189"/>
              <a:gd name="connsiteX51" fmla="*/ 1174995 w 4833822"/>
              <a:gd name="connsiteY51" fmla="*/ 5495650 h 6602189"/>
              <a:gd name="connsiteX52" fmla="*/ 3960412 w 4833822"/>
              <a:gd name="connsiteY52" fmla="*/ 5466375 h 6602189"/>
              <a:gd name="connsiteX53" fmla="*/ 4095776 w 4833822"/>
              <a:gd name="connsiteY53" fmla="*/ 5524320 h 6602189"/>
              <a:gd name="connsiteX54" fmla="*/ 4052767 w 4833822"/>
              <a:gd name="connsiteY54" fmla="*/ 5552990 h 6602189"/>
              <a:gd name="connsiteX55" fmla="*/ 3852081 w 4833822"/>
              <a:gd name="connsiteY55" fmla="*/ 5520739 h 6602189"/>
              <a:gd name="connsiteX56" fmla="*/ 3859245 w 4833822"/>
              <a:gd name="connsiteY56" fmla="*/ 5484900 h 6602189"/>
              <a:gd name="connsiteX57" fmla="*/ 3917370 w 4833822"/>
              <a:gd name="connsiteY57" fmla="*/ 5467375 h 6602189"/>
              <a:gd name="connsiteX58" fmla="*/ 3960412 w 4833822"/>
              <a:gd name="connsiteY58" fmla="*/ 5466375 h 6602189"/>
              <a:gd name="connsiteX59" fmla="*/ 2177948 w 4833822"/>
              <a:gd name="connsiteY59" fmla="*/ 5372125 h 6602189"/>
              <a:gd name="connsiteX60" fmla="*/ 2146198 w 4833822"/>
              <a:gd name="connsiteY60" fmla="*/ 5395307 h 6602189"/>
              <a:gd name="connsiteX61" fmla="*/ 1680303 w 4833822"/>
              <a:gd name="connsiteY61" fmla="*/ 6094149 h 6602189"/>
              <a:gd name="connsiteX62" fmla="*/ 1762730 w 4833822"/>
              <a:gd name="connsiteY62" fmla="*/ 6456109 h 6602189"/>
              <a:gd name="connsiteX63" fmla="*/ 1802152 w 4833822"/>
              <a:gd name="connsiteY63" fmla="*/ 6176576 h 6602189"/>
              <a:gd name="connsiteX64" fmla="*/ 2081691 w 4833822"/>
              <a:gd name="connsiteY64" fmla="*/ 6018886 h 6602189"/>
              <a:gd name="connsiteX65" fmla="*/ 1845157 w 4833822"/>
              <a:gd name="connsiteY65" fmla="*/ 6101313 h 6602189"/>
              <a:gd name="connsiteX66" fmla="*/ 1744810 w 4833822"/>
              <a:gd name="connsiteY66" fmla="*/ 6072647 h 6602189"/>
              <a:gd name="connsiteX67" fmla="*/ 2060189 w 4833822"/>
              <a:gd name="connsiteY67" fmla="*/ 5918544 h 6602189"/>
              <a:gd name="connsiteX68" fmla="*/ 2178451 w 4833822"/>
              <a:gd name="connsiteY68" fmla="*/ 5857614 h 6602189"/>
              <a:gd name="connsiteX69" fmla="*/ 2293136 w 4833822"/>
              <a:gd name="connsiteY69" fmla="*/ 5391725 h 6602189"/>
              <a:gd name="connsiteX70" fmla="*/ 1999259 w 4833822"/>
              <a:gd name="connsiteY70" fmla="*/ 5807446 h 6602189"/>
              <a:gd name="connsiteX71" fmla="*/ 2196371 w 4833822"/>
              <a:gd name="connsiteY71" fmla="*/ 5377387 h 6602189"/>
              <a:gd name="connsiteX72" fmla="*/ 2177948 w 4833822"/>
              <a:gd name="connsiteY72" fmla="*/ 5372125 h 6602189"/>
              <a:gd name="connsiteX73" fmla="*/ 2511745 w 4833822"/>
              <a:gd name="connsiteY73" fmla="*/ 5359472 h 6602189"/>
              <a:gd name="connsiteX74" fmla="*/ 2482010 w 4833822"/>
              <a:gd name="connsiteY74" fmla="*/ 5587768 h 6602189"/>
              <a:gd name="connsiteX75" fmla="*/ 2486655 w 4833822"/>
              <a:gd name="connsiteY75" fmla="*/ 5653333 h 6602189"/>
              <a:gd name="connsiteX76" fmla="*/ 2514429 w 4833822"/>
              <a:gd name="connsiteY76" fmla="*/ 5669012 h 6602189"/>
              <a:gd name="connsiteX77" fmla="*/ 2526077 w 4833822"/>
              <a:gd name="connsiteY77" fmla="*/ 5692758 h 6602189"/>
              <a:gd name="connsiteX78" fmla="*/ 2486655 w 4833822"/>
              <a:gd name="connsiteY78" fmla="*/ 5653336 h 6602189"/>
              <a:gd name="connsiteX79" fmla="*/ 2486655 w 4833822"/>
              <a:gd name="connsiteY79" fmla="*/ 5653339 h 6602189"/>
              <a:gd name="connsiteX80" fmla="*/ 2440069 w 4833822"/>
              <a:gd name="connsiteY80" fmla="*/ 5929295 h 6602189"/>
              <a:gd name="connsiteX81" fmla="*/ 2375563 w 4833822"/>
              <a:gd name="connsiteY81" fmla="*/ 5492067 h 6602189"/>
              <a:gd name="connsiteX82" fmla="*/ 2296718 w 4833822"/>
              <a:gd name="connsiteY82" fmla="*/ 5861202 h 6602189"/>
              <a:gd name="connsiteX83" fmla="*/ 2429318 w 4833822"/>
              <a:gd name="connsiteY83" fmla="*/ 5983051 h 6602189"/>
              <a:gd name="connsiteX84" fmla="*/ 2493825 w 4833822"/>
              <a:gd name="connsiteY84" fmla="*/ 5882704 h 6602189"/>
              <a:gd name="connsiteX85" fmla="*/ 2529665 w 4833822"/>
              <a:gd name="connsiteY85" fmla="*/ 5692761 h 6602189"/>
              <a:gd name="connsiteX86" fmla="*/ 2511745 w 4833822"/>
              <a:gd name="connsiteY86" fmla="*/ 5359472 h 6602189"/>
              <a:gd name="connsiteX87" fmla="*/ 2808528 w 4833822"/>
              <a:gd name="connsiteY87" fmla="*/ 5357006 h 6602189"/>
              <a:gd name="connsiteX88" fmla="*/ 2784115 w 4833822"/>
              <a:gd name="connsiteY88" fmla="*/ 5370223 h 6602189"/>
              <a:gd name="connsiteX89" fmla="*/ 2798448 w 4833822"/>
              <a:gd name="connsiteY89" fmla="*/ 5445481 h 6602189"/>
              <a:gd name="connsiteX90" fmla="*/ 2880875 w 4833822"/>
              <a:gd name="connsiteY90" fmla="*/ 5560161 h 6602189"/>
              <a:gd name="connsiteX91" fmla="*/ 3142493 w 4833822"/>
              <a:gd name="connsiteY91" fmla="*/ 5889873 h 6602189"/>
              <a:gd name="connsiteX92" fmla="*/ 2891625 w 4833822"/>
              <a:gd name="connsiteY92" fmla="*/ 5725014 h 6602189"/>
              <a:gd name="connsiteX93" fmla="*/ 2683768 w 4833822"/>
              <a:gd name="connsiteY93" fmla="*/ 5481316 h 6602189"/>
              <a:gd name="connsiteX94" fmla="*/ 2651515 w 4833822"/>
              <a:gd name="connsiteY94" fmla="*/ 5506405 h 6602189"/>
              <a:gd name="connsiteX95" fmla="*/ 2866541 w 4833822"/>
              <a:gd name="connsiteY95" fmla="*/ 5750104 h 6602189"/>
              <a:gd name="connsiteX96" fmla="*/ 3389773 w 4833822"/>
              <a:gd name="connsiteY96" fmla="*/ 6348598 h 6602189"/>
              <a:gd name="connsiteX97" fmla="*/ 3637059 w 4833822"/>
              <a:gd name="connsiteY97" fmla="*/ 6391602 h 6602189"/>
              <a:gd name="connsiteX98" fmla="*/ 3246422 w 4833822"/>
              <a:gd name="connsiteY98" fmla="*/ 6022473 h 6602189"/>
              <a:gd name="connsiteX99" fmla="*/ 3400524 w 4833822"/>
              <a:gd name="connsiteY99" fmla="*/ 6072647 h 6602189"/>
              <a:gd name="connsiteX100" fmla="*/ 3336018 w 4833822"/>
              <a:gd name="connsiteY100" fmla="*/ 5925708 h 6602189"/>
              <a:gd name="connsiteX101" fmla="*/ 3095901 w 4833822"/>
              <a:gd name="connsiteY101" fmla="*/ 5664095 h 6602189"/>
              <a:gd name="connsiteX102" fmla="*/ 2862954 w 4833822"/>
              <a:gd name="connsiteY102" fmla="*/ 5395307 h 6602189"/>
              <a:gd name="connsiteX103" fmla="*/ 2808528 w 4833822"/>
              <a:gd name="connsiteY103" fmla="*/ 5357006 h 6602189"/>
              <a:gd name="connsiteX104" fmla="*/ 1587125 w 4833822"/>
              <a:gd name="connsiteY104" fmla="*/ 5312881 h 6602189"/>
              <a:gd name="connsiteX105" fmla="*/ 798688 w 4833822"/>
              <a:gd name="connsiteY105" fmla="*/ 5520744 h 6602189"/>
              <a:gd name="connsiteX106" fmla="*/ 780768 w 4833822"/>
              <a:gd name="connsiteY106" fmla="*/ 6144322 h 6602189"/>
              <a:gd name="connsiteX107" fmla="*/ 791519 w 4833822"/>
              <a:gd name="connsiteY107" fmla="*/ 5950798 h 6602189"/>
              <a:gd name="connsiteX108" fmla="*/ 709092 w 4833822"/>
              <a:gd name="connsiteY108" fmla="*/ 5588832 h 6602189"/>
              <a:gd name="connsiteX109" fmla="*/ 368634 w 4833822"/>
              <a:gd name="connsiteY109" fmla="*/ 5599583 h 6602189"/>
              <a:gd name="connsiteX110" fmla="*/ 332793 w 4833822"/>
              <a:gd name="connsiteY110" fmla="*/ 5624673 h 6602189"/>
              <a:gd name="connsiteX111" fmla="*/ 368634 w 4833822"/>
              <a:gd name="connsiteY111" fmla="*/ 5639006 h 6602189"/>
              <a:gd name="connsiteX112" fmla="*/ 350714 w 4833822"/>
              <a:gd name="connsiteY112" fmla="*/ 5940046 h 6602189"/>
              <a:gd name="connsiteX113" fmla="*/ 447479 w 4833822"/>
              <a:gd name="connsiteY113" fmla="*/ 6004553 h 6602189"/>
              <a:gd name="connsiteX114" fmla="*/ 486896 w 4833822"/>
              <a:gd name="connsiteY114" fmla="*/ 5904206 h 6602189"/>
              <a:gd name="connsiteX115" fmla="*/ 468981 w 4833822"/>
              <a:gd name="connsiteY115" fmla="*/ 5785939 h 6602189"/>
              <a:gd name="connsiteX116" fmla="*/ 372216 w 4833822"/>
              <a:gd name="connsiteY116" fmla="*/ 5893455 h 6602189"/>
              <a:gd name="connsiteX117" fmla="*/ 382967 w 4833822"/>
              <a:gd name="connsiteY117" fmla="*/ 5742934 h 6602189"/>
              <a:gd name="connsiteX118" fmla="*/ 497647 w 4833822"/>
              <a:gd name="connsiteY118" fmla="*/ 5703512 h 6602189"/>
              <a:gd name="connsiteX119" fmla="*/ 569323 w 4833822"/>
              <a:gd name="connsiteY119" fmla="*/ 5818197 h 6602189"/>
              <a:gd name="connsiteX120" fmla="*/ 580074 w 4833822"/>
              <a:gd name="connsiteY120" fmla="*/ 6029637 h 6602189"/>
              <a:gd name="connsiteX121" fmla="*/ 612332 w 4833822"/>
              <a:gd name="connsiteY121" fmla="*/ 5785939 h 6602189"/>
              <a:gd name="connsiteX122" fmla="*/ 497647 w 4833822"/>
              <a:gd name="connsiteY122" fmla="*/ 5552992 h 6602189"/>
              <a:gd name="connsiteX123" fmla="*/ 730594 w 4833822"/>
              <a:gd name="connsiteY123" fmla="*/ 5957961 h 6602189"/>
              <a:gd name="connsiteX124" fmla="*/ 547826 w 4833822"/>
              <a:gd name="connsiteY124" fmla="*/ 6122820 h 6602189"/>
              <a:gd name="connsiteX125" fmla="*/ 834528 w 4833822"/>
              <a:gd name="connsiteY125" fmla="*/ 6155073 h 6602189"/>
              <a:gd name="connsiteX126" fmla="*/ 1533370 w 4833822"/>
              <a:gd name="connsiteY126" fmla="*/ 5639006 h 6602189"/>
              <a:gd name="connsiteX127" fmla="*/ 1633712 w 4833822"/>
              <a:gd name="connsiteY127" fmla="*/ 5506405 h 6602189"/>
              <a:gd name="connsiteX128" fmla="*/ 1142733 w 4833822"/>
              <a:gd name="connsiteY128" fmla="*/ 5821779 h 6602189"/>
              <a:gd name="connsiteX129" fmla="*/ 1031635 w 4833822"/>
              <a:gd name="connsiteY129" fmla="*/ 5850451 h 6602189"/>
              <a:gd name="connsiteX130" fmla="*/ 1096142 w 4833822"/>
              <a:gd name="connsiteY130" fmla="*/ 5750104 h 6602189"/>
              <a:gd name="connsiteX131" fmla="*/ 1587125 w 4833822"/>
              <a:gd name="connsiteY131" fmla="*/ 5312881 h 6602189"/>
              <a:gd name="connsiteX132" fmla="*/ 3072607 w 4833822"/>
              <a:gd name="connsiteY132" fmla="*/ 5303921 h 6602189"/>
              <a:gd name="connsiteX133" fmla="*/ 2988391 w 4833822"/>
              <a:gd name="connsiteY133" fmla="*/ 5337965 h 6602189"/>
              <a:gd name="connsiteX134" fmla="*/ 3038564 w 4833822"/>
              <a:gd name="connsiteY134" fmla="*/ 5449063 h 6602189"/>
              <a:gd name="connsiteX135" fmla="*/ 3407693 w 4833822"/>
              <a:gd name="connsiteY135" fmla="*/ 5864784 h 6602189"/>
              <a:gd name="connsiteX136" fmla="*/ 3576134 w 4833822"/>
              <a:gd name="connsiteY136" fmla="*/ 5904206 h 6602189"/>
              <a:gd name="connsiteX137" fmla="*/ 4002606 w 4833822"/>
              <a:gd name="connsiteY137" fmla="*/ 6008135 h 6602189"/>
              <a:gd name="connsiteX138" fmla="*/ 4124455 w 4833822"/>
              <a:gd name="connsiteY138" fmla="*/ 6090562 h 6602189"/>
              <a:gd name="connsiteX139" fmla="*/ 3586885 w 4833822"/>
              <a:gd name="connsiteY139" fmla="*/ 5542241 h 6602189"/>
              <a:gd name="connsiteX140" fmla="*/ 3339600 w 4833822"/>
              <a:gd name="connsiteY140" fmla="*/ 5398889 h 6602189"/>
              <a:gd name="connsiteX141" fmla="*/ 3551045 w 4833822"/>
              <a:gd name="connsiteY141" fmla="*/ 5574499 h 6602189"/>
              <a:gd name="connsiteX142" fmla="*/ 3658561 w 4833822"/>
              <a:gd name="connsiteY142" fmla="*/ 5757273 h 6602189"/>
              <a:gd name="connsiteX143" fmla="*/ 3536712 w 4833822"/>
              <a:gd name="connsiteY143" fmla="*/ 5682010 h 6602189"/>
              <a:gd name="connsiteX144" fmla="*/ 3167577 w 4833822"/>
              <a:gd name="connsiteY144" fmla="*/ 5345134 h 6602189"/>
              <a:gd name="connsiteX145" fmla="*/ 3072607 w 4833822"/>
              <a:gd name="connsiteY145" fmla="*/ 5303921 h 6602189"/>
              <a:gd name="connsiteX146" fmla="*/ 1497530 w 4833822"/>
              <a:gd name="connsiteY146" fmla="*/ 5216121 h 6602189"/>
              <a:gd name="connsiteX147" fmla="*/ 644585 w 4833822"/>
              <a:gd name="connsiteY147" fmla="*/ 5341552 h 6602189"/>
              <a:gd name="connsiteX148" fmla="*/ 404469 w 4833822"/>
              <a:gd name="connsiteY148" fmla="*/ 5416809 h 6602189"/>
              <a:gd name="connsiteX149" fmla="*/ 218113 w 4833822"/>
              <a:gd name="connsiteY149" fmla="*/ 5570912 h 6602189"/>
              <a:gd name="connsiteX150" fmla="*/ 347132 w 4833822"/>
              <a:gd name="connsiteY150" fmla="*/ 6090562 h 6602189"/>
              <a:gd name="connsiteX151" fmla="*/ 218113 w 4833822"/>
              <a:gd name="connsiteY151" fmla="*/ 5725014 h 6602189"/>
              <a:gd name="connsiteX152" fmla="*/ 289789 w 4833822"/>
              <a:gd name="connsiteY152" fmla="*/ 5617503 h 6602189"/>
              <a:gd name="connsiteX153" fmla="*/ 271869 w 4833822"/>
              <a:gd name="connsiteY153" fmla="*/ 5603170 h 6602189"/>
              <a:gd name="connsiteX154" fmla="*/ 304127 w 4833822"/>
              <a:gd name="connsiteY154" fmla="*/ 5509987 h 6602189"/>
              <a:gd name="connsiteX155" fmla="*/ 400887 w 4833822"/>
              <a:gd name="connsiteY155" fmla="*/ 5427561 h 6602189"/>
              <a:gd name="connsiteX156" fmla="*/ 404469 w 4833822"/>
              <a:gd name="connsiteY156" fmla="*/ 5420391 h 6602189"/>
              <a:gd name="connsiteX157" fmla="*/ 408056 w 4833822"/>
              <a:gd name="connsiteY157" fmla="*/ 5420391 h 6602189"/>
              <a:gd name="connsiteX158" fmla="*/ 569323 w 4833822"/>
              <a:gd name="connsiteY158" fmla="*/ 5377387 h 6602189"/>
              <a:gd name="connsiteX159" fmla="*/ 777186 w 4833822"/>
              <a:gd name="connsiteY159" fmla="*/ 5488485 h 6602189"/>
              <a:gd name="connsiteX160" fmla="*/ 1250249 w 4833822"/>
              <a:gd name="connsiteY160" fmla="*/ 5320044 h 6602189"/>
              <a:gd name="connsiteX161" fmla="*/ 1497530 w 4833822"/>
              <a:gd name="connsiteY161" fmla="*/ 5216121 h 6602189"/>
              <a:gd name="connsiteX162" fmla="*/ 3393360 w 4833822"/>
              <a:gd name="connsiteY162" fmla="*/ 5175351 h 6602189"/>
              <a:gd name="connsiteX163" fmla="*/ 3271511 w 4833822"/>
              <a:gd name="connsiteY163" fmla="*/ 5212534 h 6602189"/>
              <a:gd name="connsiteX164" fmla="*/ 3486538 w 4833822"/>
              <a:gd name="connsiteY164" fmla="*/ 5341552 h 6602189"/>
              <a:gd name="connsiteX165" fmla="*/ 4092197 w 4833822"/>
              <a:gd name="connsiteY165" fmla="*/ 5674846 h 6602189"/>
              <a:gd name="connsiteX166" fmla="*/ 3873588 w 4833822"/>
              <a:gd name="connsiteY166" fmla="*/ 5674846 h 6602189"/>
              <a:gd name="connsiteX167" fmla="*/ 4002606 w 4833822"/>
              <a:gd name="connsiteY167" fmla="*/ 5803859 h 6602189"/>
              <a:gd name="connsiteX168" fmla="*/ 4106535 w 4833822"/>
              <a:gd name="connsiteY168" fmla="*/ 5775188 h 6602189"/>
              <a:gd name="connsiteX169" fmla="*/ 4325144 w 4833822"/>
              <a:gd name="connsiteY169" fmla="*/ 5449063 h 6602189"/>
              <a:gd name="connsiteX170" fmla="*/ 4038441 w 4833822"/>
              <a:gd name="connsiteY170" fmla="*/ 5359472 h 6602189"/>
              <a:gd name="connsiteX171" fmla="*/ 3624178 w 4833822"/>
              <a:gd name="connsiteY171" fmla="*/ 5345860 h 6602189"/>
              <a:gd name="connsiteX172" fmla="*/ 3486739 w 4833822"/>
              <a:gd name="connsiteY172" fmla="*/ 5320081 h 6602189"/>
              <a:gd name="connsiteX173" fmla="*/ 3486739 w 4833822"/>
              <a:gd name="connsiteY173" fmla="*/ 5324076 h 6602189"/>
              <a:gd name="connsiteX174" fmla="*/ 3485394 w 4833822"/>
              <a:gd name="connsiteY174" fmla="*/ 5321387 h 6602189"/>
              <a:gd name="connsiteX175" fmla="*/ 3486706 w 4833822"/>
              <a:gd name="connsiteY175" fmla="*/ 5320075 h 6602189"/>
              <a:gd name="connsiteX176" fmla="*/ 3486538 w 4833822"/>
              <a:gd name="connsiteY176" fmla="*/ 5320044 h 6602189"/>
              <a:gd name="connsiteX177" fmla="*/ 3543876 w 4833822"/>
              <a:gd name="connsiteY177" fmla="*/ 5259120 h 6602189"/>
              <a:gd name="connsiteX178" fmla="*/ 4518674 w 4833822"/>
              <a:gd name="connsiteY178" fmla="*/ 5406058 h 6602189"/>
              <a:gd name="connsiteX179" fmla="*/ 4328731 w 4833822"/>
              <a:gd name="connsiteY179" fmla="*/ 5603170 h 6602189"/>
              <a:gd name="connsiteX180" fmla="*/ 4457745 w 4833822"/>
              <a:gd name="connsiteY180" fmla="*/ 5531489 h 6602189"/>
              <a:gd name="connsiteX181" fmla="*/ 4579599 w 4833822"/>
              <a:gd name="connsiteY181" fmla="*/ 5524326 h 6602189"/>
              <a:gd name="connsiteX182" fmla="*/ 4500754 w 4833822"/>
              <a:gd name="connsiteY182" fmla="*/ 5603170 h 6602189"/>
              <a:gd name="connsiteX183" fmla="*/ 4314393 w 4833822"/>
              <a:gd name="connsiteY183" fmla="*/ 5836118 h 6602189"/>
              <a:gd name="connsiteX184" fmla="*/ 4346651 w 4833822"/>
              <a:gd name="connsiteY184" fmla="*/ 5900624 h 6602189"/>
              <a:gd name="connsiteX185" fmla="*/ 4403989 w 4833822"/>
              <a:gd name="connsiteY185" fmla="*/ 5850451 h 6602189"/>
              <a:gd name="connsiteX186" fmla="*/ 4482833 w 4833822"/>
              <a:gd name="connsiteY186" fmla="*/ 5660508 h 6602189"/>
              <a:gd name="connsiteX187" fmla="*/ 4590350 w 4833822"/>
              <a:gd name="connsiteY187" fmla="*/ 5639006 h 6602189"/>
              <a:gd name="connsiteX188" fmla="*/ 4608265 w 4833822"/>
              <a:gd name="connsiteY188" fmla="*/ 5721432 h 6602189"/>
              <a:gd name="connsiteX189" fmla="*/ 4608265 w 4833822"/>
              <a:gd name="connsiteY189" fmla="*/ 5725014 h 6602189"/>
              <a:gd name="connsiteX190" fmla="*/ 4421909 w 4833822"/>
              <a:gd name="connsiteY190" fmla="*/ 5936459 h 6602189"/>
              <a:gd name="connsiteX191" fmla="*/ 4608265 w 4833822"/>
              <a:gd name="connsiteY191" fmla="*/ 5725014 h 6602189"/>
              <a:gd name="connsiteX192" fmla="*/ 4611852 w 4833822"/>
              <a:gd name="connsiteY192" fmla="*/ 5721432 h 6602189"/>
              <a:gd name="connsiteX193" fmla="*/ 4611852 w 4833822"/>
              <a:gd name="connsiteY193" fmla="*/ 5717850 h 6602189"/>
              <a:gd name="connsiteX194" fmla="*/ 4694279 w 4833822"/>
              <a:gd name="connsiteY194" fmla="*/ 5703512 h 6602189"/>
              <a:gd name="connsiteX195" fmla="*/ 4651275 w 4833822"/>
              <a:gd name="connsiteY195" fmla="*/ 5527908 h 6602189"/>
              <a:gd name="connsiteX196" fmla="*/ 4572429 w 4833822"/>
              <a:gd name="connsiteY196" fmla="*/ 5409640 h 6602189"/>
              <a:gd name="connsiteX197" fmla="*/ 4583181 w 4833822"/>
              <a:gd name="connsiteY197" fmla="*/ 5316463 h 6602189"/>
              <a:gd name="connsiteX198" fmla="*/ 4436247 w 4833822"/>
              <a:gd name="connsiteY198" fmla="*/ 5269876 h 6602189"/>
              <a:gd name="connsiteX199" fmla="*/ 3504459 w 4833822"/>
              <a:gd name="connsiteY199" fmla="*/ 5183862 h 6602189"/>
              <a:gd name="connsiteX200" fmla="*/ 3393360 w 4833822"/>
              <a:gd name="connsiteY200" fmla="*/ 5175351 h 6602189"/>
              <a:gd name="connsiteX201" fmla="*/ 655337 w 4833822"/>
              <a:gd name="connsiteY201" fmla="*/ 5044093 h 6602189"/>
              <a:gd name="connsiteX202" fmla="*/ 637416 w 4833822"/>
              <a:gd name="connsiteY202" fmla="*/ 5101436 h 6602189"/>
              <a:gd name="connsiteX203" fmla="*/ 863200 w 4833822"/>
              <a:gd name="connsiteY203" fmla="*/ 5205365 h 6602189"/>
              <a:gd name="connsiteX204" fmla="*/ 734181 w 4833822"/>
              <a:gd name="connsiteY204" fmla="*/ 5065600 h 6602189"/>
              <a:gd name="connsiteX205" fmla="*/ 655337 w 4833822"/>
              <a:gd name="connsiteY205" fmla="*/ 5044093 h 6602189"/>
              <a:gd name="connsiteX206" fmla="*/ 465399 w 4833822"/>
              <a:gd name="connsiteY206" fmla="*/ 5004676 h 6602189"/>
              <a:gd name="connsiteX207" fmla="*/ 465399 w 4833822"/>
              <a:gd name="connsiteY207" fmla="*/ 5205365 h 6602189"/>
              <a:gd name="connsiteX208" fmla="*/ 501234 w 4833822"/>
              <a:gd name="connsiteY208" fmla="*/ 5262707 h 6602189"/>
              <a:gd name="connsiteX209" fmla="*/ 554990 w 4833822"/>
              <a:gd name="connsiteY209" fmla="*/ 5208952 h 6602189"/>
              <a:gd name="connsiteX210" fmla="*/ 465399 w 4833822"/>
              <a:gd name="connsiteY210" fmla="*/ 5004676 h 6602189"/>
              <a:gd name="connsiteX211" fmla="*/ 4325169 w 4833822"/>
              <a:gd name="connsiteY211" fmla="*/ 4923779 h 6602189"/>
              <a:gd name="connsiteX212" fmla="*/ 3959602 w 4833822"/>
              <a:gd name="connsiteY212" fmla="*/ 5130107 h 6602189"/>
              <a:gd name="connsiteX213" fmla="*/ 4360985 w 4833822"/>
              <a:gd name="connsiteY213" fmla="*/ 5040511 h 6602189"/>
              <a:gd name="connsiteX214" fmla="*/ 4278558 w 4833822"/>
              <a:gd name="connsiteY214" fmla="*/ 5151609 h 6602189"/>
              <a:gd name="connsiteX215" fmla="*/ 4454163 w 4833822"/>
              <a:gd name="connsiteY215" fmla="*/ 5105018 h 6602189"/>
              <a:gd name="connsiteX216" fmla="*/ 4368153 w 4833822"/>
              <a:gd name="connsiteY216" fmla="*/ 4929413 h 6602189"/>
              <a:gd name="connsiteX217" fmla="*/ 4325169 w 4833822"/>
              <a:gd name="connsiteY217" fmla="*/ 4923779 h 6602189"/>
              <a:gd name="connsiteX218" fmla="*/ 4156709 w 4833822"/>
              <a:gd name="connsiteY218" fmla="*/ 4889991 h 6602189"/>
              <a:gd name="connsiteX219" fmla="*/ 3748157 w 4833822"/>
              <a:gd name="connsiteY219" fmla="*/ 4972417 h 6602189"/>
              <a:gd name="connsiteX220" fmla="*/ 3529543 w 4833822"/>
              <a:gd name="connsiteY220" fmla="*/ 5094266 h 6602189"/>
              <a:gd name="connsiteX221" fmla="*/ 3805494 w 4833822"/>
              <a:gd name="connsiteY221" fmla="*/ 4997507 h 6602189"/>
              <a:gd name="connsiteX222" fmla="*/ 4156709 w 4833822"/>
              <a:gd name="connsiteY222" fmla="*/ 4889991 h 6602189"/>
              <a:gd name="connsiteX223" fmla="*/ 399937 w 4833822"/>
              <a:gd name="connsiteY223" fmla="*/ 4846203 h 6602189"/>
              <a:gd name="connsiteX224" fmla="*/ 210944 w 4833822"/>
              <a:gd name="connsiteY224" fmla="*/ 4925831 h 6602189"/>
              <a:gd name="connsiteX225" fmla="*/ 124936 w 4833822"/>
              <a:gd name="connsiteY225" fmla="*/ 5069182 h 6602189"/>
              <a:gd name="connsiteX226" fmla="*/ 275451 w 4833822"/>
              <a:gd name="connsiteY226" fmla="*/ 5062013 h 6602189"/>
              <a:gd name="connsiteX227" fmla="*/ 304127 w 4833822"/>
              <a:gd name="connsiteY227" fmla="*/ 5079933 h 6602189"/>
              <a:gd name="connsiteX228" fmla="*/ 271869 w 4833822"/>
              <a:gd name="connsiteY228" fmla="*/ 5316463 h 6602189"/>
              <a:gd name="connsiteX229" fmla="*/ 311291 w 4833822"/>
              <a:gd name="connsiteY229" fmla="*/ 5158778 h 6602189"/>
              <a:gd name="connsiteX230" fmla="*/ 243203 w 4833822"/>
              <a:gd name="connsiteY230" fmla="*/ 4950915 h 6602189"/>
              <a:gd name="connsiteX231" fmla="*/ 1214409 w 4833822"/>
              <a:gd name="connsiteY231" fmla="*/ 4929413 h 6602189"/>
              <a:gd name="connsiteX232" fmla="*/ 465399 w 4833822"/>
              <a:gd name="connsiteY232" fmla="*/ 4846986 h 6602189"/>
              <a:gd name="connsiteX233" fmla="*/ 399937 w 4833822"/>
              <a:gd name="connsiteY233" fmla="*/ 4846203 h 6602189"/>
              <a:gd name="connsiteX234" fmla="*/ 2524908 w 4833822"/>
              <a:gd name="connsiteY234" fmla="*/ 3711904 h 6602189"/>
              <a:gd name="connsiteX235" fmla="*/ 2732856 w 4833822"/>
              <a:gd name="connsiteY235" fmla="*/ 4353823 h 6602189"/>
              <a:gd name="connsiteX236" fmla="*/ 2775802 w 4833822"/>
              <a:gd name="connsiteY236" fmla="*/ 4423892 h 6602189"/>
              <a:gd name="connsiteX237" fmla="*/ 2823267 w 4833822"/>
              <a:gd name="connsiteY237" fmla="*/ 4347042 h 6602189"/>
              <a:gd name="connsiteX238" fmla="*/ 2879774 w 4833822"/>
              <a:gd name="connsiteY238" fmla="*/ 4136836 h 6602189"/>
              <a:gd name="connsiteX239" fmla="*/ 2920458 w 4833822"/>
              <a:gd name="connsiteY239" fmla="*/ 4670261 h 6602189"/>
              <a:gd name="connsiteX240" fmla="*/ 3132925 w 4833822"/>
              <a:gd name="connsiteY240" fmla="*/ 4611494 h 6602189"/>
              <a:gd name="connsiteX241" fmla="*/ 2879774 w 4833822"/>
              <a:gd name="connsiteY241" fmla="*/ 4986702 h 6602189"/>
              <a:gd name="connsiteX242" fmla="*/ 2131619 w 4833822"/>
              <a:gd name="connsiteY242" fmla="*/ 4934716 h 6602189"/>
              <a:gd name="connsiteX243" fmla="*/ 1894289 w 4833822"/>
              <a:gd name="connsiteY243" fmla="*/ 4584372 h 6602189"/>
              <a:gd name="connsiteX244" fmla="*/ 2075111 w 4833822"/>
              <a:gd name="connsiteY244" fmla="*/ 4672523 h 6602189"/>
              <a:gd name="connsiteX245" fmla="*/ 2086414 w 4833822"/>
              <a:gd name="connsiteY245" fmla="*/ 4157178 h 6602189"/>
              <a:gd name="connsiteX246" fmla="*/ 2163263 w 4833822"/>
              <a:gd name="connsiteY246" fmla="*/ 4301837 h 6602189"/>
              <a:gd name="connsiteX247" fmla="*/ 2224289 w 4833822"/>
              <a:gd name="connsiteY247" fmla="*/ 4347042 h 6602189"/>
              <a:gd name="connsiteX248" fmla="*/ 2242372 w 4833822"/>
              <a:gd name="connsiteY248" fmla="*/ 4283754 h 6602189"/>
              <a:gd name="connsiteX249" fmla="*/ 2524908 w 4833822"/>
              <a:gd name="connsiteY249" fmla="*/ 3711904 h 6602189"/>
              <a:gd name="connsiteX250" fmla="*/ 2540406 w 4833822"/>
              <a:gd name="connsiteY250" fmla="*/ 2904563 h 6602189"/>
              <a:gd name="connsiteX251" fmla="*/ 2092432 w 4833822"/>
              <a:gd name="connsiteY251" fmla="*/ 3811260 h 6602189"/>
              <a:gd name="connsiteX252" fmla="*/ 2063761 w 4833822"/>
              <a:gd name="connsiteY252" fmla="*/ 3911607 h 6602189"/>
              <a:gd name="connsiteX253" fmla="*/ 1967001 w 4833822"/>
              <a:gd name="connsiteY253" fmla="*/ 3839931 h 6602189"/>
              <a:gd name="connsiteX254" fmla="*/ 1845152 w 4833822"/>
              <a:gd name="connsiteY254" fmla="*/ 3610567 h 6602189"/>
              <a:gd name="connsiteX255" fmla="*/ 1827232 w 4833822"/>
              <a:gd name="connsiteY255" fmla="*/ 4427674 h 6602189"/>
              <a:gd name="connsiteX256" fmla="*/ 1540529 w 4833822"/>
              <a:gd name="connsiteY256" fmla="*/ 4287905 h 6602189"/>
              <a:gd name="connsiteX257" fmla="*/ 1916828 w 4833822"/>
              <a:gd name="connsiteY257" fmla="*/ 4843394 h 6602189"/>
              <a:gd name="connsiteX258" fmla="*/ 3103066 w 4833822"/>
              <a:gd name="connsiteY258" fmla="*/ 4925821 h 6602189"/>
              <a:gd name="connsiteX259" fmla="*/ 3504448 w 4833822"/>
              <a:gd name="connsiteY259" fmla="*/ 4330909 h 6602189"/>
              <a:gd name="connsiteX260" fmla="*/ 3167572 w 4833822"/>
              <a:gd name="connsiteY260" fmla="*/ 4424087 h 6602189"/>
              <a:gd name="connsiteX261" fmla="*/ 3103066 w 4833822"/>
              <a:gd name="connsiteY261" fmla="*/ 3578313 h 6602189"/>
              <a:gd name="connsiteX262" fmla="*/ 3013470 w 4833822"/>
              <a:gd name="connsiteY262" fmla="*/ 3911607 h 6602189"/>
              <a:gd name="connsiteX263" fmla="*/ 2938212 w 4833822"/>
              <a:gd name="connsiteY263" fmla="*/ 4033456 h 6602189"/>
              <a:gd name="connsiteX264" fmla="*/ 2870119 w 4833822"/>
              <a:gd name="connsiteY264" fmla="*/ 3922358 h 6602189"/>
              <a:gd name="connsiteX265" fmla="*/ 2540406 w 4833822"/>
              <a:gd name="connsiteY265" fmla="*/ 2904563 h 6602189"/>
              <a:gd name="connsiteX266" fmla="*/ 357884 w 4833822"/>
              <a:gd name="connsiteY266" fmla="*/ 2832892 h 6602189"/>
              <a:gd name="connsiteX267" fmla="*/ 422396 w 4833822"/>
              <a:gd name="connsiteY267" fmla="*/ 2915319 h 6602189"/>
              <a:gd name="connsiteX268" fmla="*/ 522738 w 4833822"/>
              <a:gd name="connsiteY268" fmla="*/ 3417050 h 6602189"/>
              <a:gd name="connsiteX269" fmla="*/ 490485 w 4833822"/>
              <a:gd name="connsiteY269" fmla="*/ 3556820 h 6602189"/>
              <a:gd name="connsiteX270" fmla="*/ 386555 w 4833822"/>
              <a:gd name="connsiteY270" fmla="*/ 3456473 h 6602189"/>
              <a:gd name="connsiteX271" fmla="*/ 286208 w 4833822"/>
              <a:gd name="connsiteY271" fmla="*/ 2915319 h 6602189"/>
              <a:gd name="connsiteX272" fmla="*/ 357884 w 4833822"/>
              <a:gd name="connsiteY272" fmla="*/ 2832892 h 6602189"/>
              <a:gd name="connsiteX273" fmla="*/ 4036204 w 4833822"/>
              <a:gd name="connsiteY273" fmla="*/ 1415501 h 6602189"/>
              <a:gd name="connsiteX274" fmla="*/ 4110123 w 4833822"/>
              <a:gd name="connsiteY274" fmla="*/ 1478216 h 6602189"/>
              <a:gd name="connsiteX275" fmla="*/ 4063531 w 4833822"/>
              <a:gd name="connsiteY275" fmla="*/ 2288160 h 6602189"/>
              <a:gd name="connsiteX276" fmla="*/ 3938100 w 4833822"/>
              <a:gd name="connsiteY276" fmla="*/ 1976366 h 6602189"/>
              <a:gd name="connsiteX277" fmla="*/ 3970353 w 4833822"/>
              <a:gd name="connsiteY277" fmla="*/ 1481803 h 6602189"/>
              <a:gd name="connsiteX278" fmla="*/ 4036204 w 4833822"/>
              <a:gd name="connsiteY278" fmla="*/ 1415501 h 6602189"/>
              <a:gd name="connsiteX279" fmla="*/ 915320 w 4833822"/>
              <a:gd name="connsiteY279" fmla="*/ 1157072 h 6602189"/>
              <a:gd name="connsiteX280" fmla="*/ 1020430 w 4833822"/>
              <a:gd name="connsiteY280" fmla="*/ 1837834 h 6602189"/>
              <a:gd name="connsiteX281" fmla="*/ 811383 w 4833822"/>
              <a:gd name="connsiteY281" fmla="*/ 1798248 h 6602189"/>
              <a:gd name="connsiteX282" fmla="*/ 915320 w 4833822"/>
              <a:gd name="connsiteY282" fmla="*/ 1157072 h 6602189"/>
              <a:gd name="connsiteX283" fmla="*/ 2476926 w 4833822"/>
              <a:gd name="connsiteY283" fmla="*/ 823906 h 6602189"/>
              <a:gd name="connsiteX284" fmla="*/ 2908975 w 4833822"/>
              <a:gd name="connsiteY284" fmla="*/ 1209620 h 6602189"/>
              <a:gd name="connsiteX285" fmla="*/ 3113822 w 4833822"/>
              <a:gd name="connsiteY285" fmla="*/ 2259484 h 6602189"/>
              <a:gd name="connsiteX286" fmla="*/ 3282263 w 4833822"/>
              <a:gd name="connsiteY286" fmla="*/ 1578562 h 6602189"/>
              <a:gd name="connsiteX287" fmla="*/ 3257173 w 4833822"/>
              <a:gd name="connsiteY287" fmla="*/ 1438793 h 6602189"/>
              <a:gd name="connsiteX288" fmla="*/ 3278681 w 4833822"/>
              <a:gd name="connsiteY288" fmla="*/ 1349197 h 6602189"/>
              <a:gd name="connsiteX289" fmla="*/ 3361107 w 4833822"/>
              <a:gd name="connsiteY289" fmla="*/ 1406540 h 6602189"/>
              <a:gd name="connsiteX290" fmla="*/ 3884339 w 4833822"/>
              <a:gd name="connsiteY290" fmla="*/ 2718210 h 6602189"/>
              <a:gd name="connsiteX291" fmla="*/ 3776823 w 4833822"/>
              <a:gd name="connsiteY291" fmla="*/ 3338205 h 6602189"/>
              <a:gd name="connsiteX292" fmla="*/ 4002606 w 4833822"/>
              <a:gd name="connsiteY292" fmla="*/ 3119596 h 6602189"/>
              <a:gd name="connsiteX293" fmla="*/ 4059943 w 4833822"/>
              <a:gd name="connsiteY293" fmla="*/ 3055085 h 6602189"/>
              <a:gd name="connsiteX294" fmla="*/ 4117286 w 4833822"/>
              <a:gd name="connsiteY294" fmla="*/ 3130347 h 6602189"/>
              <a:gd name="connsiteX295" fmla="*/ 4131625 w 4833822"/>
              <a:gd name="connsiteY295" fmla="*/ 3943869 h 6602189"/>
              <a:gd name="connsiteX296" fmla="*/ 3755321 w 4833822"/>
              <a:gd name="connsiteY296" fmla="*/ 4775311 h 6602189"/>
              <a:gd name="connsiteX297" fmla="*/ 3723067 w 4833822"/>
              <a:gd name="connsiteY297" fmla="*/ 4850568 h 6602189"/>
              <a:gd name="connsiteX298" fmla="*/ 4099366 w 4833822"/>
              <a:gd name="connsiteY298" fmla="*/ 4789644 h 6602189"/>
              <a:gd name="connsiteX299" fmla="*/ 4550927 w 4833822"/>
              <a:gd name="connsiteY299" fmla="*/ 5140858 h 6602189"/>
              <a:gd name="connsiteX300" fmla="*/ 4604683 w 4833822"/>
              <a:gd name="connsiteY300" fmla="*/ 5241205 h 6602189"/>
              <a:gd name="connsiteX301" fmla="*/ 4576011 w 4833822"/>
              <a:gd name="connsiteY301" fmla="*/ 6083398 h 6602189"/>
              <a:gd name="connsiteX302" fmla="*/ 4432660 w 4833822"/>
              <a:gd name="connsiteY302" fmla="*/ 6144322 h 6602189"/>
              <a:gd name="connsiteX303" fmla="*/ 3999019 w 4833822"/>
              <a:gd name="connsiteY303" fmla="*/ 6377269 h 6602189"/>
              <a:gd name="connsiteX304" fmla="*/ 3192667 w 4833822"/>
              <a:gd name="connsiteY304" fmla="*/ 6309176 h 6602189"/>
              <a:gd name="connsiteX305" fmla="*/ 2662265 w 4833822"/>
              <a:gd name="connsiteY305" fmla="*/ 5678428 h 6602189"/>
              <a:gd name="connsiteX306" fmla="*/ 2680186 w 4833822"/>
              <a:gd name="connsiteY306" fmla="*/ 5997384 h 6602189"/>
              <a:gd name="connsiteX307" fmla="*/ 2655096 w 4833822"/>
              <a:gd name="connsiteY307" fmla="*/ 6309176 h 6602189"/>
              <a:gd name="connsiteX308" fmla="*/ 2063771 w 4833822"/>
              <a:gd name="connsiteY308" fmla="*/ 6595878 h 6602189"/>
              <a:gd name="connsiteX309" fmla="*/ 1827242 w 4833822"/>
              <a:gd name="connsiteY309" fmla="*/ 6545705 h 6602189"/>
              <a:gd name="connsiteX310" fmla="*/ 1594295 w 4833822"/>
              <a:gd name="connsiteY310" fmla="*/ 6004553 h 6602189"/>
              <a:gd name="connsiteX311" fmla="*/ 1952673 w 4833822"/>
              <a:gd name="connsiteY311" fmla="*/ 5470565 h 6602189"/>
              <a:gd name="connsiteX312" fmla="*/ 2020761 w 4833822"/>
              <a:gd name="connsiteY312" fmla="*/ 5337965 h 6602189"/>
              <a:gd name="connsiteX313" fmla="*/ 1841575 w 4833822"/>
              <a:gd name="connsiteY313" fmla="*/ 5481316 h 6602189"/>
              <a:gd name="connsiteX314" fmla="*/ 884697 w 4833822"/>
              <a:gd name="connsiteY314" fmla="*/ 6226749 h 6602189"/>
              <a:gd name="connsiteX315" fmla="*/ 547826 w 4833822"/>
              <a:gd name="connsiteY315" fmla="*/ 6259002 h 6602189"/>
              <a:gd name="connsiteX316" fmla="*/ 357883 w 4833822"/>
              <a:gd name="connsiteY316" fmla="*/ 6201665 h 6602189"/>
              <a:gd name="connsiteX317" fmla="*/ 89095 w 4833822"/>
              <a:gd name="connsiteY317" fmla="*/ 5775188 h 6602189"/>
              <a:gd name="connsiteX318" fmla="*/ 46091 w 4833822"/>
              <a:gd name="connsiteY318" fmla="*/ 5423979 h 6602189"/>
              <a:gd name="connsiteX319" fmla="*/ 440310 w 4833822"/>
              <a:gd name="connsiteY319" fmla="*/ 4775311 h 6602189"/>
              <a:gd name="connsiteX320" fmla="*/ 1020884 w 4833822"/>
              <a:gd name="connsiteY320" fmla="*/ 4825484 h 6602189"/>
              <a:gd name="connsiteX321" fmla="*/ 798688 w 4833822"/>
              <a:gd name="connsiteY321" fmla="*/ 4653462 h 6602189"/>
              <a:gd name="connsiteX322" fmla="*/ 766435 w 4833822"/>
              <a:gd name="connsiteY322" fmla="*/ 4596119 h 6602189"/>
              <a:gd name="connsiteX323" fmla="*/ 838110 w 4833822"/>
              <a:gd name="connsiteY323" fmla="*/ 4574617 h 6602189"/>
              <a:gd name="connsiteX324" fmla="*/ 1060306 w 4833822"/>
              <a:gd name="connsiteY324" fmla="*/ 4667795 h 6602189"/>
              <a:gd name="connsiteX325" fmla="*/ 777186 w 4833822"/>
              <a:gd name="connsiteY325" fmla="*/ 4169647 h 6602189"/>
              <a:gd name="connsiteX326" fmla="*/ 723430 w 4833822"/>
              <a:gd name="connsiteY326" fmla="*/ 3635664 h 6602189"/>
              <a:gd name="connsiteX327" fmla="*/ 727012 w 4833822"/>
              <a:gd name="connsiteY327" fmla="*/ 2936823 h 6602189"/>
              <a:gd name="connsiteX328" fmla="*/ 762853 w 4833822"/>
              <a:gd name="connsiteY328" fmla="*/ 2804223 h 6602189"/>
              <a:gd name="connsiteX329" fmla="*/ 1017302 w 4833822"/>
              <a:gd name="connsiteY329" fmla="*/ 3105258 h 6602189"/>
              <a:gd name="connsiteX330" fmla="*/ 1139151 w 4833822"/>
              <a:gd name="connsiteY330" fmla="*/ 3144680 h 6602189"/>
              <a:gd name="connsiteX331" fmla="*/ 1110480 w 4833822"/>
              <a:gd name="connsiteY331" fmla="*/ 3033582 h 6602189"/>
              <a:gd name="connsiteX332" fmla="*/ 1135564 w 4833822"/>
              <a:gd name="connsiteY332" fmla="*/ 2144804 h 6602189"/>
              <a:gd name="connsiteX333" fmla="*/ 1493942 w 4833822"/>
              <a:gd name="connsiteY333" fmla="*/ 1485384 h 6602189"/>
              <a:gd name="connsiteX334" fmla="*/ 1547703 w 4833822"/>
              <a:gd name="connsiteY334" fmla="*/ 1431629 h 6602189"/>
              <a:gd name="connsiteX335" fmla="*/ 1597877 w 4833822"/>
              <a:gd name="connsiteY335" fmla="*/ 1524807 h 6602189"/>
              <a:gd name="connsiteX336" fmla="*/ 2070940 w 4833822"/>
              <a:gd name="connsiteY336" fmla="*/ 2298906 h 6602189"/>
              <a:gd name="connsiteX337" fmla="*/ 1926239 w 4833822"/>
              <a:gd name="connsiteY337" fmla="*/ 1560079 h 6602189"/>
              <a:gd name="connsiteX338" fmla="*/ 2386314 w 4833822"/>
              <a:gd name="connsiteY338" fmla="*/ 48279 h 6602189"/>
              <a:gd name="connsiteX339" fmla="*/ 2476926 w 4833822"/>
              <a:gd name="connsiteY339" fmla="*/ 823906 h 6602189"/>
              <a:gd name="connsiteX0" fmla="*/ 2144854 w 4833822"/>
              <a:gd name="connsiteY0" fmla="*/ 5495816 h 5869465"/>
              <a:gd name="connsiteX1" fmla="*/ 2053020 w 4833822"/>
              <a:gd name="connsiteY1" fmla="*/ 5504776 h 5869465"/>
              <a:gd name="connsiteX2" fmla="*/ 1959837 w 4833822"/>
              <a:gd name="connsiteY2" fmla="*/ 5580034 h 5869465"/>
              <a:gd name="connsiteX3" fmla="*/ 2045851 w 4833822"/>
              <a:gd name="connsiteY3" fmla="*/ 5698301 h 5869465"/>
              <a:gd name="connsiteX4" fmla="*/ 2042269 w 4833822"/>
              <a:gd name="connsiteY4" fmla="*/ 5601536 h 5869465"/>
              <a:gd name="connsiteX5" fmla="*/ 2106775 w 4833822"/>
              <a:gd name="connsiteY5" fmla="*/ 5537029 h 5869465"/>
              <a:gd name="connsiteX6" fmla="*/ 2128277 w 4833822"/>
              <a:gd name="connsiteY6" fmla="*/ 5608705 h 5869465"/>
              <a:gd name="connsiteX7" fmla="*/ 2164118 w 4833822"/>
              <a:gd name="connsiteY7" fmla="*/ 5658878 h 5869465"/>
              <a:gd name="connsiteX8" fmla="*/ 2232206 w 4833822"/>
              <a:gd name="connsiteY8" fmla="*/ 5623043 h 5869465"/>
              <a:gd name="connsiteX9" fmla="*/ 2228624 w 4833822"/>
              <a:gd name="connsiteY9" fmla="*/ 5529860 h 5869465"/>
              <a:gd name="connsiteX10" fmla="*/ 2144854 w 4833822"/>
              <a:gd name="connsiteY10" fmla="*/ 5495816 h 5869465"/>
              <a:gd name="connsiteX11" fmla="*/ 2508163 w 4833822"/>
              <a:gd name="connsiteY11" fmla="*/ 5465354 h 5869465"/>
              <a:gd name="connsiteX12" fmla="*/ 2407811 w 4833822"/>
              <a:gd name="connsiteY12" fmla="*/ 5773564 h 5869465"/>
              <a:gd name="connsiteX13" fmla="*/ 2508163 w 4833822"/>
              <a:gd name="connsiteY13" fmla="*/ 5465354 h 5869465"/>
              <a:gd name="connsiteX14" fmla="*/ 2215080 w 4833822"/>
              <a:gd name="connsiteY14" fmla="*/ 5380819 h 5869465"/>
              <a:gd name="connsiteX15" fmla="*/ 2171282 w 4833822"/>
              <a:gd name="connsiteY15" fmla="*/ 5386509 h 5869465"/>
              <a:gd name="connsiteX16" fmla="*/ 2350473 w 4833822"/>
              <a:gd name="connsiteY16" fmla="*/ 5666048 h 5869465"/>
              <a:gd name="connsiteX17" fmla="*/ 2393478 w 4833822"/>
              <a:gd name="connsiteY17" fmla="*/ 5483274 h 5869465"/>
              <a:gd name="connsiteX18" fmla="*/ 2252871 w 4833822"/>
              <a:gd name="connsiteY18" fmla="*/ 5381974 h 5869465"/>
              <a:gd name="connsiteX19" fmla="*/ 2215080 w 4833822"/>
              <a:gd name="connsiteY19" fmla="*/ 5380819 h 5869465"/>
              <a:gd name="connsiteX20" fmla="*/ 3767359 w 4833822"/>
              <a:gd name="connsiteY20" fmla="*/ 5261861 h 5869465"/>
              <a:gd name="connsiteX21" fmla="*/ 3913003 w 4833822"/>
              <a:gd name="connsiteY21" fmla="*/ 5343504 h 5869465"/>
              <a:gd name="connsiteX22" fmla="*/ 3930923 w 4833822"/>
              <a:gd name="connsiteY22" fmla="*/ 5368593 h 5869465"/>
              <a:gd name="connsiteX23" fmla="*/ 3923759 w 4833822"/>
              <a:gd name="connsiteY23" fmla="*/ 5393678 h 5869465"/>
              <a:gd name="connsiteX24" fmla="*/ 3672890 w 4833822"/>
              <a:gd name="connsiteY24" fmla="*/ 5375757 h 5869465"/>
              <a:gd name="connsiteX25" fmla="*/ 3672890 w 4833822"/>
              <a:gd name="connsiteY25" fmla="*/ 5307668 h 5869465"/>
              <a:gd name="connsiteX26" fmla="*/ 3708731 w 4833822"/>
              <a:gd name="connsiteY26" fmla="*/ 5282579 h 5869465"/>
              <a:gd name="connsiteX27" fmla="*/ 3767359 w 4833822"/>
              <a:gd name="connsiteY27" fmla="*/ 5261861 h 5869465"/>
              <a:gd name="connsiteX28" fmla="*/ 3779366 w 4833822"/>
              <a:gd name="connsiteY28" fmla="*/ 5222050 h 5869465"/>
              <a:gd name="connsiteX29" fmla="*/ 3637059 w 4833822"/>
              <a:gd name="connsiteY29" fmla="*/ 5246745 h 5869465"/>
              <a:gd name="connsiteX30" fmla="*/ 3497289 w 4833822"/>
              <a:gd name="connsiteY30" fmla="*/ 5429513 h 5869465"/>
              <a:gd name="connsiteX31" fmla="*/ 3615557 w 4833822"/>
              <a:gd name="connsiteY31" fmla="*/ 5372176 h 5869465"/>
              <a:gd name="connsiteX32" fmla="*/ 3852086 w 4833822"/>
              <a:gd name="connsiteY32" fmla="*/ 5529860 h 5869465"/>
              <a:gd name="connsiteX33" fmla="*/ 3952433 w 4833822"/>
              <a:gd name="connsiteY33" fmla="*/ 5357838 h 5869465"/>
              <a:gd name="connsiteX34" fmla="*/ 3945496 w 4833822"/>
              <a:gd name="connsiteY34" fmla="*/ 5341033 h 5869465"/>
              <a:gd name="connsiteX35" fmla="*/ 3938093 w 4833822"/>
              <a:gd name="connsiteY35" fmla="*/ 5341033 h 5869465"/>
              <a:gd name="connsiteX36" fmla="*/ 3927341 w 4833822"/>
              <a:gd name="connsiteY36" fmla="*/ 5341033 h 5869465"/>
              <a:gd name="connsiteX37" fmla="*/ 3909418 w 4833822"/>
              <a:gd name="connsiteY37" fmla="*/ 5336326 h 5869465"/>
              <a:gd name="connsiteX38" fmla="*/ 3920171 w 4833822"/>
              <a:gd name="connsiteY38" fmla="*/ 5336326 h 5869465"/>
              <a:gd name="connsiteX39" fmla="*/ 3945252 w 4833822"/>
              <a:gd name="connsiteY39" fmla="*/ 5340443 h 5869465"/>
              <a:gd name="connsiteX40" fmla="*/ 3928739 w 4833822"/>
              <a:gd name="connsiteY40" fmla="*/ 5300443 h 5869465"/>
              <a:gd name="connsiteX41" fmla="*/ 3822967 w 4833822"/>
              <a:gd name="connsiteY41" fmla="*/ 5224345 h 5869465"/>
              <a:gd name="connsiteX42" fmla="*/ 3779366 w 4833822"/>
              <a:gd name="connsiteY42" fmla="*/ 5222050 h 5869465"/>
              <a:gd name="connsiteX43" fmla="*/ 4196131 w 4833822"/>
              <a:gd name="connsiteY43" fmla="*/ 5078304 h 5869465"/>
              <a:gd name="connsiteX44" fmla="*/ 4235548 w 4833822"/>
              <a:gd name="connsiteY44" fmla="*/ 5307669 h 5869465"/>
              <a:gd name="connsiteX45" fmla="*/ 4454163 w 4833822"/>
              <a:gd name="connsiteY45" fmla="*/ 5311251 h 5869465"/>
              <a:gd name="connsiteX46" fmla="*/ 4196131 w 4833822"/>
              <a:gd name="connsiteY46" fmla="*/ 5078304 h 5869465"/>
              <a:gd name="connsiteX47" fmla="*/ 1174995 w 4833822"/>
              <a:gd name="connsiteY47" fmla="*/ 4762926 h 5869465"/>
              <a:gd name="connsiteX48" fmla="*/ 1250253 w 4833822"/>
              <a:gd name="connsiteY48" fmla="*/ 4809518 h 5869465"/>
              <a:gd name="connsiteX49" fmla="*/ 1035224 w 4833822"/>
              <a:gd name="connsiteY49" fmla="*/ 4920611 h 5869465"/>
              <a:gd name="connsiteX50" fmla="*/ 981463 w 4833822"/>
              <a:gd name="connsiteY50" fmla="*/ 4895527 h 5869465"/>
              <a:gd name="connsiteX51" fmla="*/ 1174995 w 4833822"/>
              <a:gd name="connsiteY51" fmla="*/ 4762926 h 5869465"/>
              <a:gd name="connsiteX52" fmla="*/ 3960412 w 4833822"/>
              <a:gd name="connsiteY52" fmla="*/ 4733651 h 5869465"/>
              <a:gd name="connsiteX53" fmla="*/ 4095776 w 4833822"/>
              <a:gd name="connsiteY53" fmla="*/ 4791596 h 5869465"/>
              <a:gd name="connsiteX54" fmla="*/ 4052767 w 4833822"/>
              <a:gd name="connsiteY54" fmla="*/ 4820266 h 5869465"/>
              <a:gd name="connsiteX55" fmla="*/ 3852081 w 4833822"/>
              <a:gd name="connsiteY55" fmla="*/ 4788015 h 5869465"/>
              <a:gd name="connsiteX56" fmla="*/ 3859245 w 4833822"/>
              <a:gd name="connsiteY56" fmla="*/ 4752176 h 5869465"/>
              <a:gd name="connsiteX57" fmla="*/ 3917370 w 4833822"/>
              <a:gd name="connsiteY57" fmla="*/ 4734651 h 5869465"/>
              <a:gd name="connsiteX58" fmla="*/ 3960412 w 4833822"/>
              <a:gd name="connsiteY58" fmla="*/ 4733651 h 5869465"/>
              <a:gd name="connsiteX59" fmla="*/ 2177948 w 4833822"/>
              <a:gd name="connsiteY59" fmla="*/ 4639401 h 5869465"/>
              <a:gd name="connsiteX60" fmla="*/ 2146198 w 4833822"/>
              <a:gd name="connsiteY60" fmla="*/ 4662583 h 5869465"/>
              <a:gd name="connsiteX61" fmla="*/ 1680303 w 4833822"/>
              <a:gd name="connsiteY61" fmla="*/ 5361425 h 5869465"/>
              <a:gd name="connsiteX62" fmla="*/ 1762730 w 4833822"/>
              <a:gd name="connsiteY62" fmla="*/ 5723385 h 5869465"/>
              <a:gd name="connsiteX63" fmla="*/ 1802152 w 4833822"/>
              <a:gd name="connsiteY63" fmla="*/ 5443852 h 5869465"/>
              <a:gd name="connsiteX64" fmla="*/ 2081691 w 4833822"/>
              <a:gd name="connsiteY64" fmla="*/ 5286162 h 5869465"/>
              <a:gd name="connsiteX65" fmla="*/ 1845157 w 4833822"/>
              <a:gd name="connsiteY65" fmla="*/ 5368589 h 5869465"/>
              <a:gd name="connsiteX66" fmla="*/ 1744810 w 4833822"/>
              <a:gd name="connsiteY66" fmla="*/ 5339923 h 5869465"/>
              <a:gd name="connsiteX67" fmla="*/ 2060189 w 4833822"/>
              <a:gd name="connsiteY67" fmla="*/ 5185820 h 5869465"/>
              <a:gd name="connsiteX68" fmla="*/ 2178451 w 4833822"/>
              <a:gd name="connsiteY68" fmla="*/ 5124890 h 5869465"/>
              <a:gd name="connsiteX69" fmla="*/ 2293136 w 4833822"/>
              <a:gd name="connsiteY69" fmla="*/ 4659001 h 5869465"/>
              <a:gd name="connsiteX70" fmla="*/ 1999259 w 4833822"/>
              <a:gd name="connsiteY70" fmla="*/ 5074722 h 5869465"/>
              <a:gd name="connsiteX71" fmla="*/ 2196371 w 4833822"/>
              <a:gd name="connsiteY71" fmla="*/ 4644663 h 5869465"/>
              <a:gd name="connsiteX72" fmla="*/ 2177948 w 4833822"/>
              <a:gd name="connsiteY72" fmla="*/ 4639401 h 5869465"/>
              <a:gd name="connsiteX73" fmla="*/ 2511745 w 4833822"/>
              <a:gd name="connsiteY73" fmla="*/ 4626748 h 5869465"/>
              <a:gd name="connsiteX74" fmla="*/ 2482010 w 4833822"/>
              <a:gd name="connsiteY74" fmla="*/ 4855044 h 5869465"/>
              <a:gd name="connsiteX75" fmla="*/ 2486655 w 4833822"/>
              <a:gd name="connsiteY75" fmla="*/ 4920609 h 5869465"/>
              <a:gd name="connsiteX76" fmla="*/ 2514429 w 4833822"/>
              <a:gd name="connsiteY76" fmla="*/ 4936288 h 5869465"/>
              <a:gd name="connsiteX77" fmla="*/ 2526077 w 4833822"/>
              <a:gd name="connsiteY77" fmla="*/ 4960034 h 5869465"/>
              <a:gd name="connsiteX78" fmla="*/ 2486655 w 4833822"/>
              <a:gd name="connsiteY78" fmla="*/ 4920612 h 5869465"/>
              <a:gd name="connsiteX79" fmla="*/ 2486655 w 4833822"/>
              <a:gd name="connsiteY79" fmla="*/ 4920615 h 5869465"/>
              <a:gd name="connsiteX80" fmla="*/ 2440069 w 4833822"/>
              <a:gd name="connsiteY80" fmla="*/ 5196571 h 5869465"/>
              <a:gd name="connsiteX81" fmla="*/ 2375563 w 4833822"/>
              <a:gd name="connsiteY81" fmla="*/ 4759343 h 5869465"/>
              <a:gd name="connsiteX82" fmla="*/ 2296718 w 4833822"/>
              <a:gd name="connsiteY82" fmla="*/ 5128478 h 5869465"/>
              <a:gd name="connsiteX83" fmla="*/ 2429318 w 4833822"/>
              <a:gd name="connsiteY83" fmla="*/ 5250327 h 5869465"/>
              <a:gd name="connsiteX84" fmla="*/ 2493825 w 4833822"/>
              <a:gd name="connsiteY84" fmla="*/ 5149980 h 5869465"/>
              <a:gd name="connsiteX85" fmla="*/ 2529665 w 4833822"/>
              <a:gd name="connsiteY85" fmla="*/ 4960037 h 5869465"/>
              <a:gd name="connsiteX86" fmla="*/ 2511745 w 4833822"/>
              <a:gd name="connsiteY86" fmla="*/ 4626748 h 5869465"/>
              <a:gd name="connsiteX87" fmla="*/ 2808528 w 4833822"/>
              <a:gd name="connsiteY87" fmla="*/ 4624282 h 5869465"/>
              <a:gd name="connsiteX88" fmla="*/ 2784115 w 4833822"/>
              <a:gd name="connsiteY88" fmla="*/ 4637499 h 5869465"/>
              <a:gd name="connsiteX89" fmla="*/ 2798448 w 4833822"/>
              <a:gd name="connsiteY89" fmla="*/ 4712757 h 5869465"/>
              <a:gd name="connsiteX90" fmla="*/ 2880875 w 4833822"/>
              <a:gd name="connsiteY90" fmla="*/ 4827437 h 5869465"/>
              <a:gd name="connsiteX91" fmla="*/ 3142493 w 4833822"/>
              <a:gd name="connsiteY91" fmla="*/ 5157149 h 5869465"/>
              <a:gd name="connsiteX92" fmla="*/ 2891625 w 4833822"/>
              <a:gd name="connsiteY92" fmla="*/ 4992290 h 5869465"/>
              <a:gd name="connsiteX93" fmla="*/ 2683768 w 4833822"/>
              <a:gd name="connsiteY93" fmla="*/ 4748592 h 5869465"/>
              <a:gd name="connsiteX94" fmla="*/ 2651515 w 4833822"/>
              <a:gd name="connsiteY94" fmla="*/ 4773681 h 5869465"/>
              <a:gd name="connsiteX95" fmla="*/ 2866541 w 4833822"/>
              <a:gd name="connsiteY95" fmla="*/ 5017380 h 5869465"/>
              <a:gd name="connsiteX96" fmla="*/ 3389773 w 4833822"/>
              <a:gd name="connsiteY96" fmla="*/ 5615874 h 5869465"/>
              <a:gd name="connsiteX97" fmla="*/ 3637059 w 4833822"/>
              <a:gd name="connsiteY97" fmla="*/ 5658878 h 5869465"/>
              <a:gd name="connsiteX98" fmla="*/ 3246422 w 4833822"/>
              <a:gd name="connsiteY98" fmla="*/ 5289749 h 5869465"/>
              <a:gd name="connsiteX99" fmla="*/ 3400524 w 4833822"/>
              <a:gd name="connsiteY99" fmla="*/ 5339923 h 5869465"/>
              <a:gd name="connsiteX100" fmla="*/ 3336018 w 4833822"/>
              <a:gd name="connsiteY100" fmla="*/ 5192984 h 5869465"/>
              <a:gd name="connsiteX101" fmla="*/ 3095901 w 4833822"/>
              <a:gd name="connsiteY101" fmla="*/ 4931371 h 5869465"/>
              <a:gd name="connsiteX102" fmla="*/ 2862954 w 4833822"/>
              <a:gd name="connsiteY102" fmla="*/ 4662583 h 5869465"/>
              <a:gd name="connsiteX103" fmla="*/ 2808528 w 4833822"/>
              <a:gd name="connsiteY103" fmla="*/ 4624282 h 5869465"/>
              <a:gd name="connsiteX104" fmla="*/ 1587125 w 4833822"/>
              <a:gd name="connsiteY104" fmla="*/ 4580157 h 5869465"/>
              <a:gd name="connsiteX105" fmla="*/ 798688 w 4833822"/>
              <a:gd name="connsiteY105" fmla="*/ 4788020 h 5869465"/>
              <a:gd name="connsiteX106" fmla="*/ 780768 w 4833822"/>
              <a:gd name="connsiteY106" fmla="*/ 5411598 h 5869465"/>
              <a:gd name="connsiteX107" fmla="*/ 791519 w 4833822"/>
              <a:gd name="connsiteY107" fmla="*/ 5218074 h 5869465"/>
              <a:gd name="connsiteX108" fmla="*/ 709092 w 4833822"/>
              <a:gd name="connsiteY108" fmla="*/ 4856108 h 5869465"/>
              <a:gd name="connsiteX109" fmla="*/ 368634 w 4833822"/>
              <a:gd name="connsiteY109" fmla="*/ 4866859 h 5869465"/>
              <a:gd name="connsiteX110" fmla="*/ 332793 w 4833822"/>
              <a:gd name="connsiteY110" fmla="*/ 4891949 h 5869465"/>
              <a:gd name="connsiteX111" fmla="*/ 368634 w 4833822"/>
              <a:gd name="connsiteY111" fmla="*/ 4906282 h 5869465"/>
              <a:gd name="connsiteX112" fmla="*/ 350714 w 4833822"/>
              <a:gd name="connsiteY112" fmla="*/ 5207322 h 5869465"/>
              <a:gd name="connsiteX113" fmla="*/ 447479 w 4833822"/>
              <a:gd name="connsiteY113" fmla="*/ 5271829 h 5869465"/>
              <a:gd name="connsiteX114" fmla="*/ 486896 w 4833822"/>
              <a:gd name="connsiteY114" fmla="*/ 5171482 h 5869465"/>
              <a:gd name="connsiteX115" fmla="*/ 468981 w 4833822"/>
              <a:gd name="connsiteY115" fmla="*/ 5053215 h 5869465"/>
              <a:gd name="connsiteX116" fmla="*/ 372216 w 4833822"/>
              <a:gd name="connsiteY116" fmla="*/ 5160731 h 5869465"/>
              <a:gd name="connsiteX117" fmla="*/ 382967 w 4833822"/>
              <a:gd name="connsiteY117" fmla="*/ 5010210 h 5869465"/>
              <a:gd name="connsiteX118" fmla="*/ 497647 w 4833822"/>
              <a:gd name="connsiteY118" fmla="*/ 4970788 h 5869465"/>
              <a:gd name="connsiteX119" fmla="*/ 569323 w 4833822"/>
              <a:gd name="connsiteY119" fmla="*/ 5085473 h 5869465"/>
              <a:gd name="connsiteX120" fmla="*/ 580074 w 4833822"/>
              <a:gd name="connsiteY120" fmla="*/ 5296913 h 5869465"/>
              <a:gd name="connsiteX121" fmla="*/ 612332 w 4833822"/>
              <a:gd name="connsiteY121" fmla="*/ 5053215 h 5869465"/>
              <a:gd name="connsiteX122" fmla="*/ 497647 w 4833822"/>
              <a:gd name="connsiteY122" fmla="*/ 4820268 h 5869465"/>
              <a:gd name="connsiteX123" fmla="*/ 730594 w 4833822"/>
              <a:gd name="connsiteY123" fmla="*/ 5225237 h 5869465"/>
              <a:gd name="connsiteX124" fmla="*/ 547826 w 4833822"/>
              <a:gd name="connsiteY124" fmla="*/ 5390096 h 5869465"/>
              <a:gd name="connsiteX125" fmla="*/ 834528 w 4833822"/>
              <a:gd name="connsiteY125" fmla="*/ 5422349 h 5869465"/>
              <a:gd name="connsiteX126" fmla="*/ 1533370 w 4833822"/>
              <a:gd name="connsiteY126" fmla="*/ 4906282 h 5869465"/>
              <a:gd name="connsiteX127" fmla="*/ 1633712 w 4833822"/>
              <a:gd name="connsiteY127" fmla="*/ 4773681 h 5869465"/>
              <a:gd name="connsiteX128" fmla="*/ 1142733 w 4833822"/>
              <a:gd name="connsiteY128" fmla="*/ 5089055 h 5869465"/>
              <a:gd name="connsiteX129" fmla="*/ 1031635 w 4833822"/>
              <a:gd name="connsiteY129" fmla="*/ 5117727 h 5869465"/>
              <a:gd name="connsiteX130" fmla="*/ 1096142 w 4833822"/>
              <a:gd name="connsiteY130" fmla="*/ 5017380 h 5869465"/>
              <a:gd name="connsiteX131" fmla="*/ 1587125 w 4833822"/>
              <a:gd name="connsiteY131" fmla="*/ 4580157 h 5869465"/>
              <a:gd name="connsiteX132" fmla="*/ 3072607 w 4833822"/>
              <a:gd name="connsiteY132" fmla="*/ 4571197 h 5869465"/>
              <a:gd name="connsiteX133" fmla="*/ 2988391 w 4833822"/>
              <a:gd name="connsiteY133" fmla="*/ 4605241 h 5869465"/>
              <a:gd name="connsiteX134" fmla="*/ 3038564 w 4833822"/>
              <a:gd name="connsiteY134" fmla="*/ 4716339 h 5869465"/>
              <a:gd name="connsiteX135" fmla="*/ 3407693 w 4833822"/>
              <a:gd name="connsiteY135" fmla="*/ 5132060 h 5869465"/>
              <a:gd name="connsiteX136" fmla="*/ 3576134 w 4833822"/>
              <a:gd name="connsiteY136" fmla="*/ 5171482 h 5869465"/>
              <a:gd name="connsiteX137" fmla="*/ 4002606 w 4833822"/>
              <a:gd name="connsiteY137" fmla="*/ 5275411 h 5869465"/>
              <a:gd name="connsiteX138" fmla="*/ 4124455 w 4833822"/>
              <a:gd name="connsiteY138" fmla="*/ 5357838 h 5869465"/>
              <a:gd name="connsiteX139" fmla="*/ 3586885 w 4833822"/>
              <a:gd name="connsiteY139" fmla="*/ 4809517 h 5869465"/>
              <a:gd name="connsiteX140" fmla="*/ 3339600 w 4833822"/>
              <a:gd name="connsiteY140" fmla="*/ 4666165 h 5869465"/>
              <a:gd name="connsiteX141" fmla="*/ 3551045 w 4833822"/>
              <a:gd name="connsiteY141" fmla="*/ 4841775 h 5869465"/>
              <a:gd name="connsiteX142" fmla="*/ 3658561 w 4833822"/>
              <a:gd name="connsiteY142" fmla="*/ 5024549 h 5869465"/>
              <a:gd name="connsiteX143" fmla="*/ 3536712 w 4833822"/>
              <a:gd name="connsiteY143" fmla="*/ 4949286 h 5869465"/>
              <a:gd name="connsiteX144" fmla="*/ 3167577 w 4833822"/>
              <a:gd name="connsiteY144" fmla="*/ 4612410 h 5869465"/>
              <a:gd name="connsiteX145" fmla="*/ 3072607 w 4833822"/>
              <a:gd name="connsiteY145" fmla="*/ 4571197 h 5869465"/>
              <a:gd name="connsiteX146" fmla="*/ 1497530 w 4833822"/>
              <a:gd name="connsiteY146" fmla="*/ 4483397 h 5869465"/>
              <a:gd name="connsiteX147" fmla="*/ 644585 w 4833822"/>
              <a:gd name="connsiteY147" fmla="*/ 4608828 h 5869465"/>
              <a:gd name="connsiteX148" fmla="*/ 404469 w 4833822"/>
              <a:gd name="connsiteY148" fmla="*/ 4684085 h 5869465"/>
              <a:gd name="connsiteX149" fmla="*/ 218113 w 4833822"/>
              <a:gd name="connsiteY149" fmla="*/ 4838188 h 5869465"/>
              <a:gd name="connsiteX150" fmla="*/ 347132 w 4833822"/>
              <a:gd name="connsiteY150" fmla="*/ 5357838 h 5869465"/>
              <a:gd name="connsiteX151" fmla="*/ 218113 w 4833822"/>
              <a:gd name="connsiteY151" fmla="*/ 4992290 h 5869465"/>
              <a:gd name="connsiteX152" fmla="*/ 289789 w 4833822"/>
              <a:gd name="connsiteY152" fmla="*/ 4884779 h 5869465"/>
              <a:gd name="connsiteX153" fmla="*/ 271869 w 4833822"/>
              <a:gd name="connsiteY153" fmla="*/ 4870446 h 5869465"/>
              <a:gd name="connsiteX154" fmla="*/ 304127 w 4833822"/>
              <a:gd name="connsiteY154" fmla="*/ 4777263 h 5869465"/>
              <a:gd name="connsiteX155" fmla="*/ 400887 w 4833822"/>
              <a:gd name="connsiteY155" fmla="*/ 4694837 h 5869465"/>
              <a:gd name="connsiteX156" fmla="*/ 404469 w 4833822"/>
              <a:gd name="connsiteY156" fmla="*/ 4687667 h 5869465"/>
              <a:gd name="connsiteX157" fmla="*/ 408056 w 4833822"/>
              <a:gd name="connsiteY157" fmla="*/ 4687667 h 5869465"/>
              <a:gd name="connsiteX158" fmla="*/ 569323 w 4833822"/>
              <a:gd name="connsiteY158" fmla="*/ 4644663 h 5869465"/>
              <a:gd name="connsiteX159" fmla="*/ 777186 w 4833822"/>
              <a:gd name="connsiteY159" fmla="*/ 4755761 h 5869465"/>
              <a:gd name="connsiteX160" fmla="*/ 1250249 w 4833822"/>
              <a:gd name="connsiteY160" fmla="*/ 4587320 h 5869465"/>
              <a:gd name="connsiteX161" fmla="*/ 1497530 w 4833822"/>
              <a:gd name="connsiteY161" fmla="*/ 4483397 h 5869465"/>
              <a:gd name="connsiteX162" fmla="*/ 3393360 w 4833822"/>
              <a:gd name="connsiteY162" fmla="*/ 4442627 h 5869465"/>
              <a:gd name="connsiteX163" fmla="*/ 3271511 w 4833822"/>
              <a:gd name="connsiteY163" fmla="*/ 4479810 h 5869465"/>
              <a:gd name="connsiteX164" fmla="*/ 3486538 w 4833822"/>
              <a:gd name="connsiteY164" fmla="*/ 4608828 h 5869465"/>
              <a:gd name="connsiteX165" fmla="*/ 4092197 w 4833822"/>
              <a:gd name="connsiteY165" fmla="*/ 4942122 h 5869465"/>
              <a:gd name="connsiteX166" fmla="*/ 3873588 w 4833822"/>
              <a:gd name="connsiteY166" fmla="*/ 4942122 h 5869465"/>
              <a:gd name="connsiteX167" fmla="*/ 4002606 w 4833822"/>
              <a:gd name="connsiteY167" fmla="*/ 5071135 h 5869465"/>
              <a:gd name="connsiteX168" fmla="*/ 4106535 w 4833822"/>
              <a:gd name="connsiteY168" fmla="*/ 5042464 h 5869465"/>
              <a:gd name="connsiteX169" fmla="*/ 4325144 w 4833822"/>
              <a:gd name="connsiteY169" fmla="*/ 4716339 h 5869465"/>
              <a:gd name="connsiteX170" fmla="*/ 4038441 w 4833822"/>
              <a:gd name="connsiteY170" fmla="*/ 4626748 h 5869465"/>
              <a:gd name="connsiteX171" fmla="*/ 3624178 w 4833822"/>
              <a:gd name="connsiteY171" fmla="*/ 4613136 h 5869465"/>
              <a:gd name="connsiteX172" fmla="*/ 3486739 w 4833822"/>
              <a:gd name="connsiteY172" fmla="*/ 4587357 h 5869465"/>
              <a:gd name="connsiteX173" fmla="*/ 3486739 w 4833822"/>
              <a:gd name="connsiteY173" fmla="*/ 4591352 h 5869465"/>
              <a:gd name="connsiteX174" fmla="*/ 3485394 w 4833822"/>
              <a:gd name="connsiteY174" fmla="*/ 4588663 h 5869465"/>
              <a:gd name="connsiteX175" fmla="*/ 3486706 w 4833822"/>
              <a:gd name="connsiteY175" fmla="*/ 4587351 h 5869465"/>
              <a:gd name="connsiteX176" fmla="*/ 3486538 w 4833822"/>
              <a:gd name="connsiteY176" fmla="*/ 4587320 h 5869465"/>
              <a:gd name="connsiteX177" fmla="*/ 3543876 w 4833822"/>
              <a:gd name="connsiteY177" fmla="*/ 4526396 h 5869465"/>
              <a:gd name="connsiteX178" fmla="*/ 4518674 w 4833822"/>
              <a:gd name="connsiteY178" fmla="*/ 4673334 h 5869465"/>
              <a:gd name="connsiteX179" fmla="*/ 4328731 w 4833822"/>
              <a:gd name="connsiteY179" fmla="*/ 4870446 h 5869465"/>
              <a:gd name="connsiteX180" fmla="*/ 4457745 w 4833822"/>
              <a:gd name="connsiteY180" fmla="*/ 4798765 h 5869465"/>
              <a:gd name="connsiteX181" fmla="*/ 4579599 w 4833822"/>
              <a:gd name="connsiteY181" fmla="*/ 4791602 h 5869465"/>
              <a:gd name="connsiteX182" fmla="*/ 4500754 w 4833822"/>
              <a:gd name="connsiteY182" fmla="*/ 4870446 h 5869465"/>
              <a:gd name="connsiteX183" fmla="*/ 4314393 w 4833822"/>
              <a:gd name="connsiteY183" fmla="*/ 5103394 h 5869465"/>
              <a:gd name="connsiteX184" fmla="*/ 4346651 w 4833822"/>
              <a:gd name="connsiteY184" fmla="*/ 5167900 h 5869465"/>
              <a:gd name="connsiteX185" fmla="*/ 4403989 w 4833822"/>
              <a:gd name="connsiteY185" fmla="*/ 5117727 h 5869465"/>
              <a:gd name="connsiteX186" fmla="*/ 4482833 w 4833822"/>
              <a:gd name="connsiteY186" fmla="*/ 4927784 h 5869465"/>
              <a:gd name="connsiteX187" fmla="*/ 4590350 w 4833822"/>
              <a:gd name="connsiteY187" fmla="*/ 4906282 h 5869465"/>
              <a:gd name="connsiteX188" fmla="*/ 4608265 w 4833822"/>
              <a:gd name="connsiteY188" fmla="*/ 4988708 h 5869465"/>
              <a:gd name="connsiteX189" fmla="*/ 4608265 w 4833822"/>
              <a:gd name="connsiteY189" fmla="*/ 4992290 h 5869465"/>
              <a:gd name="connsiteX190" fmla="*/ 4421909 w 4833822"/>
              <a:gd name="connsiteY190" fmla="*/ 5203735 h 5869465"/>
              <a:gd name="connsiteX191" fmla="*/ 4608265 w 4833822"/>
              <a:gd name="connsiteY191" fmla="*/ 4992290 h 5869465"/>
              <a:gd name="connsiteX192" fmla="*/ 4611852 w 4833822"/>
              <a:gd name="connsiteY192" fmla="*/ 4988708 h 5869465"/>
              <a:gd name="connsiteX193" fmla="*/ 4611852 w 4833822"/>
              <a:gd name="connsiteY193" fmla="*/ 4985126 h 5869465"/>
              <a:gd name="connsiteX194" fmla="*/ 4694279 w 4833822"/>
              <a:gd name="connsiteY194" fmla="*/ 4970788 h 5869465"/>
              <a:gd name="connsiteX195" fmla="*/ 4651275 w 4833822"/>
              <a:gd name="connsiteY195" fmla="*/ 4795184 h 5869465"/>
              <a:gd name="connsiteX196" fmla="*/ 4572429 w 4833822"/>
              <a:gd name="connsiteY196" fmla="*/ 4676916 h 5869465"/>
              <a:gd name="connsiteX197" fmla="*/ 4583181 w 4833822"/>
              <a:gd name="connsiteY197" fmla="*/ 4583739 h 5869465"/>
              <a:gd name="connsiteX198" fmla="*/ 4436247 w 4833822"/>
              <a:gd name="connsiteY198" fmla="*/ 4537152 h 5869465"/>
              <a:gd name="connsiteX199" fmla="*/ 3504459 w 4833822"/>
              <a:gd name="connsiteY199" fmla="*/ 4451138 h 5869465"/>
              <a:gd name="connsiteX200" fmla="*/ 3393360 w 4833822"/>
              <a:gd name="connsiteY200" fmla="*/ 4442627 h 5869465"/>
              <a:gd name="connsiteX201" fmla="*/ 655337 w 4833822"/>
              <a:gd name="connsiteY201" fmla="*/ 4311369 h 5869465"/>
              <a:gd name="connsiteX202" fmla="*/ 637416 w 4833822"/>
              <a:gd name="connsiteY202" fmla="*/ 4368712 h 5869465"/>
              <a:gd name="connsiteX203" fmla="*/ 863200 w 4833822"/>
              <a:gd name="connsiteY203" fmla="*/ 4472641 h 5869465"/>
              <a:gd name="connsiteX204" fmla="*/ 734181 w 4833822"/>
              <a:gd name="connsiteY204" fmla="*/ 4332876 h 5869465"/>
              <a:gd name="connsiteX205" fmla="*/ 655337 w 4833822"/>
              <a:gd name="connsiteY205" fmla="*/ 4311369 h 5869465"/>
              <a:gd name="connsiteX206" fmla="*/ 465399 w 4833822"/>
              <a:gd name="connsiteY206" fmla="*/ 4271952 h 5869465"/>
              <a:gd name="connsiteX207" fmla="*/ 465399 w 4833822"/>
              <a:gd name="connsiteY207" fmla="*/ 4472641 h 5869465"/>
              <a:gd name="connsiteX208" fmla="*/ 501234 w 4833822"/>
              <a:gd name="connsiteY208" fmla="*/ 4529983 h 5869465"/>
              <a:gd name="connsiteX209" fmla="*/ 554990 w 4833822"/>
              <a:gd name="connsiteY209" fmla="*/ 4476228 h 5869465"/>
              <a:gd name="connsiteX210" fmla="*/ 465399 w 4833822"/>
              <a:gd name="connsiteY210" fmla="*/ 4271952 h 5869465"/>
              <a:gd name="connsiteX211" fmla="*/ 4325169 w 4833822"/>
              <a:gd name="connsiteY211" fmla="*/ 4191055 h 5869465"/>
              <a:gd name="connsiteX212" fmla="*/ 3959602 w 4833822"/>
              <a:gd name="connsiteY212" fmla="*/ 4397383 h 5869465"/>
              <a:gd name="connsiteX213" fmla="*/ 4360985 w 4833822"/>
              <a:gd name="connsiteY213" fmla="*/ 4307787 h 5869465"/>
              <a:gd name="connsiteX214" fmla="*/ 4278558 w 4833822"/>
              <a:gd name="connsiteY214" fmla="*/ 4418885 h 5869465"/>
              <a:gd name="connsiteX215" fmla="*/ 4454163 w 4833822"/>
              <a:gd name="connsiteY215" fmla="*/ 4372294 h 5869465"/>
              <a:gd name="connsiteX216" fmla="*/ 4368153 w 4833822"/>
              <a:gd name="connsiteY216" fmla="*/ 4196689 h 5869465"/>
              <a:gd name="connsiteX217" fmla="*/ 4325169 w 4833822"/>
              <a:gd name="connsiteY217" fmla="*/ 4191055 h 5869465"/>
              <a:gd name="connsiteX218" fmla="*/ 4156709 w 4833822"/>
              <a:gd name="connsiteY218" fmla="*/ 4157267 h 5869465"/>
              <a:gd name="connsiteX219" fmla="*/ 3748157 w 4833822"/>
              <a:gd name="connsiteY219" fmla="*/ 4239693 h 5869465"/>
              <a:gd name="connsiteX220" fmla="*/ 3529543 w 4833822"/>
              <a:gd name="connsiteY220" fmla="*/ 4361542 h 5869465"/>
              <a:gd name="connsiteX221" fmla="*/ 3805494 w 4833822"/>
              <a:gd name="connsiteY221" fmla="*/ 4264783 h 5869465"/>
              <a:gd name="connsiteX222" fmla="*/ 4156709 w 4833822"/>
              <a:gd name="connsiteY222" fmla="*/ 4157267 h 5869465"/>
              <a:gd name="connsiteX223" fmla="*/ 399937 w 4833822"/>
              <a:gd name="connsiteY223" fmla="*/ 4113479 h 5869465"/>
              <a:gd name="connsiteX224" fmla="*/ 210944 w 4833822"/>
              <a:gd name="connsiteY224" fmla="*/ 4193107 h 5869465"/>
              <a:gd name="connsiteX225" fmla="*/ 124936 w 4833822"/>
              <a:gd name="connsiteY225" fmla="*/ 4336458 h 5869465"/>
              <a:gd name="connsiteX226" fmla="*/ 275451 w 4833822"/>
              <a:gd name="connsiteY226" fmla="*/ 4329289 h 5869465"/>
              <a:gd name="connsiteX227" fmla="*/ 304127 w 4833822"/>
              <a:gd name="connsiteY227" fmla="*/ 4347209 h 5869465"/>
              <a:gd name="connsiteX228" fmla="*/ 271869 w 4833822"/>
              <a:gd name="connsiteY228" fmla="*/ 4583739 h 5869465"/>
              <a:gd name="connsiteX229" fmla="*/ 311291 w 4833822"/>
              <a:gd name="connsiteY229" fmla="*/ 4426054 h 5869465"/>
              <a:gd name="connsiteX230" fmla="*/ 243203 w 4833822"/>
              <a:gd name="connsiteY230" fmla="*/ 4218191 h 5869465"/>
              <a:gd name="connsiteX231" fmla="*/ 1214409 w 4833822"/>
              <a:gd name="connsiteY231" fmla="*/ 4196689 h 5869465"/>
              <a:gd name="connsiteX232" fmla="*/ 465399 w 4833822"/>
              <a:gd name="connsiteY232" fmla="*/ 4114262 h 5869465"/>
              <a:gd name="connsiteX233" fmla="*/ 399937 w 4833822"/>
              <a:gd name="connsiteY233" fmla="*/ 4113479 h 5869465"/>
              <a:gd name="connsiteX234" fmla="*/ 2524908 w 4833822"/>
              <a:gd name="connsiteY234" fmla="*/ 2979180 h 5869465"/>
              <a:gd name="connsiteX235" fmla="*/ 2732856 w 4833822"/>
              <a:gd name="connsiteY235" fmla="*/ 3621099 h 5869465"/>
              <a:gd name="connsiteX236" fmla="*/ 2775802 w 4833822"/>
              <a:gd name="connsiteY236" fmla="*/ 3691168 h 5869465"/>
              <a:gd name="connsiteX237" fmla="*/ 2823267 w 4833822"/>
              <a:gd name="connsiteY237" fmla="*/ 3614318 h 5869465"/>
              <a:gd name="connsiteX238" fmla="*/ 2879774 w 4833822"/>
              <a:gd name="connsiteY238" fmla="*/ 3404112 h 5869465"/>
              <a:gd name="connsiteX239" fmla="*/ 2920458 w 4833822"/>
              <a:gd name="connsiteY239" fmla="*/ 3937537 h 5869465"/>
              <a:gd name="connsiteX240" fmla="*/ 3132925 w 4833822"/>
              <a:gd name="connsiteY240" fmla="*/ 3878770 h 5869465"/>
              <a:gd name="connsiteX241" fmla="*/ 2879774 w 4833822"/>
              <a:gd name="connsiteY241" fmla="*/ 4253978 h 5869465"/>
              <a:gd name="connsiteX242" fmla="*/ 2131619 w 4833822"/>
              <a:gd name="connsiteY242" fmla="*/ 4201992 h 5869465"/>
              <a:gd name="connsiteX243" fmla="*/ 1894289 w 4833822"/>
              <a:gd name="connsiteY243" fmla="*/ 3851648 h 5869465"/>
              <a:gd name="connsiteX244" fmla="*/ 2075111 w 4833822"/>
              <a:gd name="connsiteY244" fmla="*/ 3939799 h 5869465"/>
              <a:gd name="connsiteX245" fmla="*/ 2086414 w 4833822"/>
              <a:gd name="connsiteY245" fmla="*/ 3424454 h 5869465"/>
              <a:gd name="connsiteX246" fmla="*/ 2163263 w 4833822"/>
              <a:gd name="connsiteY246" fmla="*/ 3569113 h 5869465"/>
              <a:gd name="connsiteX247" fmla="*/ 2224289 w 4833822"/>
              <a:gd name="connsiteY247" fmla="*/ 3614318 h 5869465"/>
              <a:gd name="connsiteX248" fmla="*/ 2242372 w 4833822"/>
              <a:gd name="connsiteY248" fmla="*/ 3551030 h 5869465"/>
              <a:gd name="connsiteX249" fmla="*/ 2524908 w 4833822"/>
              <a:gd name="connsiteY249" fmla="*/ 2979180 h 5869465"/>
              <a:gd name="connsiteX250" fmla="*/ 2540406 w 4833822"/>
              <a:gd name="connsiteY250" fmla="*/ 2171839 h 5869465"/>
              <a:gd name="connsiteX251" fmla="*/ 2092432 w 4833822"/>
              <a:gd name="connsiteY251" fmla="*/ 3078536 h 5869465"/>
              <a:gd name="connsiteX252" fmla="*/ 2063761 w 4833822"/>
              <a:gd name="connsiteY252" fmla="*/ 3178883 h 5869465"/>
              <a:gd name="connsiteX253" fmla="*/ 1967001 w 4833822"/>
              <a:gd name="connsiteY253" fmla="*/ 3107207 h 5869465"/>
              <a:gd name="connsiteX254" fmla="*/ 1845152 w 4833822"/>
              <a:gd name="connsiteY254" fmla="*/ 2877843 h 5869465"/>
              <a:gd name="connsiteX255" fmla="*/ 1827232 w 4833822"/>
              <a:gd name="connsiteY255" fmla="*/ 3694950 h 5869465"/>
              <a:gd name="connsiteX256" fmla="*/ 1540529 w 4833822"/>
              <a:gd name="connsiteY256" fmla="*/ 3555181 h 5869465"/>
              <a:gd name="connsiteX257" fmla="*/ 1916828 w 4833822"/>
              <a:gd name="connsiteY257" fmla="*/ 4110670 h 5869465"/>
              <a:gd name="connsiteX258" fmla="*/ 3103066 w 4833822"/>
              <a:gd name="connsiteY258" fmla="*/ 4193097 h 5869465"/>
              <a:gd name="connsiteX259" fmla="*/ 3504448 w 4833822"/>
              <a:gd name="connsiteY259" fmla="*/ 3598185 h 5869465"/>
              <a:gd name="connsiteX260" fmla="*/ 3167572 w 4833822"/>
              <a:gd name="connsiteY260" fmla="*/ 3691363 h 5869465"/>
              <a:gd name="connsiteX261" fmla="*/ 3103066 w 4833822"/>
              <a:gd name="connsiteY261" fmla="*/ 2845589 h 5869465"/>
              <a:gd name="connsiteX262" fmla="*/ 3013470 w 4833822"/>
              <a:gd name="connsiteY262" fmla="*/ 3178883 h 5869465"/>
              <a:gd name="connsiteX263" fmla="*/ 2938212 w 4833822"/>
              <a:gd name="connsiteY263" fmla="*/ 3300732 h 5869465"/>
              <a:gd name="connsiteX264" fmla="*/ 2870119 w 4833822"/>
              <a:gd name="connsiteY264" fmla="*/ 3189634 h 5869465"/>
              <a:gd name="connsiteX265" fmla="*/ 2540406 w 4833822"/>
              <a:gd name="connsiteY265" fmla="*/ 2171839 h 5869465"/>
              <a:gd name="connsiteX266" fmla="*/ 357884 w 4833822"/>
              <a:gd name="connsiteY266" fmla="*/ 2100168 h 5869465"/>
              <a:gd name="connsiteX267" fmla="*/ 422396 w 4833822"/>
              <a:gd name="connsiteY267" fmla="*/ 2182595 h 5869465"/>
              <a:gd name="connsiteX268" fmla="*/ 522738 w 4833822"/>
              <a:gd name="connsiteY268" fmla="*/ 2684326 h 5869465"/>
              <a:gd name="connsiteX269" fmla="*/ 490485 w 4833822"/>
              <a:gd name="connsiteY269" fmla="*/ 2824096 h 5869465"/>
              <a:gd name="connsiteX270" fmla="*/ 386555 w 4833822"/>
              <a:gd name="connsiteY270" fmla="*/ 2723749 h 5869465"/>
              <a:gd name="connsiteX271" fmla="*/ 286208 w 4833822"/>
              <a:gd name="connsiteY271" fmla="*/ 2182595 h 5869465"/>
              <a:gd name="connsiteX272" fmla="*/ 357884 w 4833822"/>
              <a:gd name="connsiteY272" fmla="*/ 2100168 h 5869465"/>
              <a:gd name="connsiteX273" fmla="*/ 4036204 w 4833822"/>
              <a:gd name="connsiteY273" fmla="*/ 682777 h 5869465"/>
              <a:gd name="connsiteX274" fmla="*/ 4110123 w 4833822"/>
              <a:gd name="connsiteY274" fmla="*/ 745492 h 5869465"/>
              <a:gd name="connsiteX275" fmla="*/ 4063531 w 4833822"/>
              <a:gd name="connsiteY275" fmla="*/ 1555436 h 5869465"/>
              <a:gd name="connsiteX276" fmla="*/ 3938100 w 4833822"/>
              <a:gd name="connsiteY276" fmla="*/ 1243642 h 5869465"/>
              <a:gd name="connsiteX277" fmla="*/ 3970353 w 4833822"/>
              <a:gd name="connsiteY277" fmla="*/ 749079 h 5869465"/>
              <a:gd name="connsiteX278" fmla="*/ 4036204 w 4833822"/>
              <a:gd name="connsiteY278" fmla="*/ 682777 h 5869465"/>
              <a:gd name="connsiteX279" fmla="*/ 915320 w 4833822"/>
              <a:gd name="connsiteY279" fmla="*/ 424348 h 5869465"/>
              <a:gd name="connsiteX280" fmla="*/ 1020430 w 4833822"/>
              <a:gd name="connsiteY280" fmla="*/ 1105110 h 5869465"/>
              <a:gd name="connsiteX281" fmla="*/ 811383 w 4833822"/>
              <a:gd name="connsiteY281" fmla="*/ 1065524 h 5869465"/>
              <a:gd name="connsiteX282" fmla="*/ 915320 w 4833822"/>
              <a:gd name="connsiteY282" fmla="*/ 424348 h 5869465"/>
              <a:gd name="connsiteX283" fmla="*/ 2476926 w 4833822"/>
              <a:gd name="connsiteY283" fmla="*/ 91182 h 5869465"/>
              <a:gd name="connsiteX284" fmla="*/ 2908975 w 4833822"/>
              <a:gd name="connsiteY284" fmla="*/ 476896 h 5869465"/>
              <a:gd name="connsiteX285" fmla="*/ 3113822 w 4833822"/>
              <a:gd name="connsiteY285" fmla="*/ 1526760 h 5869465"/>
              <a:gd name="connsiteX286" fmla="*/ 3282263 w 4833822"/>
              <a:gd name="connsiteY286" fmla="*/ 845838 h 5869465"/>
              <a:gd name="connsiteX287" fmla="*/ 3257173 w 4833822"/>
              <a:gd name="connsiteY287" fmla="*/ 706069 h 5869465"/>
              <a:gd name="connsiteX288" fmla="*/ 3278681 w 4833822"/>
              <a:gd name="connsiteY288" fmla="*/ 616473 h 5869465"/>
              <a:gd name="connsiteX289" fmla="*/ 3361107 w 4833822"/>
              <a:gd name="connsiteY289" fmla="*/ 673816 h 5869465"/>
              <a:gd name="connsiteX290" fmla="*/ 3884339 w 4833822"/>
              <a:gd name="connsiteY290" fmla="*/ 1985486 h 5869465"/>
              <a:gd name="connsiteX291" fmla="*/ 3776823 w 4833822"/>
              <a:gd name="connsiteY291" fmla="*/ 2605481 h 5869465"/>
              <a:gd name="connsiteX292" fmla="*/ 4002606 w 4833822"/>
              <a:gd name="connsiteY292" fmla="*/ 2386872 h 5869465"/>
              <a:gd name="connsiteX293" fmla="*/ 4059943 w 4833822"/>
              <a:gd name="connsiteY293" fmla="*/ 2322361 h 5869465"/>
              <a:gd name="connsiteX294" fmla="*/ 4117286 w 4833822"/>
              <a:gd name="connsiteY294" fmla="*/ 2397623 h 5869465"/>
              <a:gd name="connsiteX295" fmla="*/ 4131625 w 4833822"/>
              <a:gd name="connsiteY295" fmla="*/ 3211145 h 5869465"/>
              <a:gd name="connsiteX296" fmla="*/ 3755321 w 4833822"/>
              <a:gd name="connsiteY296" fmla="*/ 4042587 h 5869465"/>
              <a:gd name="connsiteX297" fmla="*/ 3723067 w 4833822"/>
              <a:gd name="connsiteY297" fmla="*/ 4117844 h 5869465"/>
              <a:gd name="connsiteX298" fmla="*/ 4099366 w 4833822"/>
              <a:gd name="connsiteY298" fmla="*/ 4056920 h 5869465"/>
              <a:gd name="connsiteX299" fmla="*/ 4550927 w 4833822"/>
              <a:gd name="connsiteY299" fmla="*/ 4408134 h 5869465"/>
              <a:gd name="connsiteX300" fmla="*/ 4604683 w 4833822"/>
              <a:gd name="connsiteY300" fmla="*/ 4508481 h 5869465"/>
              <a:gd name="connsiteX301" fmla="*/ 4576011 w 4833822"/>
              <a:gd name="connsiteY301" fmla="*/ 5350674 h 5869465"/>
              <a:gd name="connsiteX302" fmla="*/ 4432660 w 4833822"/>
              <a:gd name="connsiteY302" fmla="*/ 5411598 h 5869465"/>
              <a:gd name="connsiteX303" fmla="*/ 3999019 w 4833822"/>
              <a:gd name="connsiteY303" fmla="*/ 5644545 h 5869465"/>
              <a:gd name="connsiteX304" fmla="*/ 3192667 w 4833822"/>
              <a:gd name="connsiteY304" fmla="*/ 5576452 h 5869465"/>
              <a:gd name="connsiteX305" fmla="*/ 2662265 w 4833822"/>
              <a:gd name="connsiteY305" fmla="*/ 4945704 h 5869465"/>
              <a:gd name="connsiteX306" fmla="*/ 2680186 w 4833822"/>
              <a:gd name="connsiteY306" fmla="*/ 5264660 h 5869465"/>
              <a:gd name="connsiteX307" fmla="*/ 2655096 w 4833822"/>
              <a:gd name="connsiteY307" fmla="*/ 5576452 h 5869465"/>
              <a:gd name="connsiteX308" fmla="*/ 2063771 w 4833822"/>
              <a:gd name="connsiteY308" fmla="*/ 5863154 h 5869465"/>
              <a:gd name="connsiteX309" fmla="*/ 1827242 w 4833822"/>
              <a:gd name="connsiteY309" fmla="*/ 5812981 h 5869465"/>
              <a:gd name="connsiteX310" fmla="*/ 1594295 w 4833822"/>
              <a:gd name="connsiteY310" fmla="*/ 5271829 h 5869465"/>
              <a:gd name="connsiteX311" fmla="*/ 1952673 w 4833822"/>
              <a:gd name="connsiteY311" fmla="*/ 4737841 h 5869465"/>
              <a:gd name="connsiteX312" fmla="*/ 2020761 w 4833822"/>
              <a:gd name="connsiteY312" fmla="*/ 4605241 h 5869465"/>
              <a:gd name="connsiteX313" fmla="*/ 1841575 w 4833822"/>
              <a:gd name="connsiteY313" fmla="*/ 4748592 h 5869465"/>
              <a:gd name="connsiteX314" fmla="*/ 884697 w 4833822"/>
              <a:gd name="connsiteY314" fmla="*/ 5494025 h 5869465"/>
              <a:gd name="connsiteX315" fmla="*/ 547826 w 4833822"/>
              <a:gd name="connsiteY315" fmla="*/ 5526278 h 5869465"/>
              <a:gd name="connsiteX316" fmla="*/ 357883 w 4833822"/>
              <a:gd name="connsiteY316" fmla="*/ 5468941 h 5869465"/>
              <a:gd name="connsiteX317" fmla="*/ 89095 w 4833822"/>
              <a:gd name="connsiteY317" fmla="*/ 5042464 h 5869465"/>
              <a:gd name="connsiteX318" fmla="*/ 46091 w 4833822"/>
              <a:gd name="connsiteY318" fmla="*/ 4691255 h 5869465"/>
              <a:gd name="connsiteX319" fmla="*/ 440310 w 4833822"/>
              <a:gd name="connsiteY319" fmla="*/ 4042587 h 5869465"/>
              <a:gd name="connsiteX320" fmla="*/ 1020884 w 4833822"/>
              <a:gd name="connsiteY320" fmla="*/ 4092760 h 5869465"/>
              <a:gd name="connsiteX321" fmla="*/ 798688 w 4833822"/>
              <a:gd name="connsiteY321" fmla="*/ 3920738 h 5869465"/>
              <a:gd name="connsiteX322" fmla="*/ 766435 w 4833822"/>
              <a:gd name="connsiteY322" fmla="*/ 3863395 h 5869465"/>
              <a:gd name="connsiteX323" fmla="*/ 838110 w 4833822"/>
              <a:gd name="connsiteY323" fmla="*/ 3841893 h 5869465"/>
              <a:gd name="connsiteX324" fmla="*/ 1060306 w 4833822"/>
              <a:gd name="connsiteY324" fmla="*/ 3935071 h 5869465"/>
              <a:gd name="connsiteX325" fmla="*/ 777186 w 4833822"/>
              <a:gd name="connsiteY325" fmla="*/ 3436923 h 5869465"/>
              <a:gd name="connsiteX326" fmla="*/ 723430 w 4833822"/>
              <a:gd name="connsiteY326" fmla="*/ 2902940 h 5869465"/>
              <a:gd name="connsiteX327" fmla="*/ 727012 w 4833822"/>
              <a:gd name="connsiteY327" fmla="*/ 2204099 h 5869465"/>
              <a:gd name="connsiteX328" fmla="*/ 762853 w 4833822"/>
              <a:gd name="connsiteY328" fmla="*/ 2071499 h 5869465"/>
              <a:gd name="connsiteX329" fmla="*/ 1017302 w 4833822"/>
              <a:gd name="connsiteY329" fmla="*/ 2372534 h 5869465"/>
              <a:gd name="connsiteX330" fmla="*/ 1139151 w 4833822"/>
              <a:gd name="connsiteY330" fmla="*/ 2411956 h 5869465"/>
              <a:gd name="connsiteX331" fmla="*/ 1110480 w 4833822"/>
              <a:gd name="connsiteY331" fmla="*/ 2300858 h 5869465"/>
              <a:gd name="connsiteX332" fmla="*/ 1135564 w 4833822"/>
              <a:gd name="connsiteY332" fmla="*/ 1412080 h 5869465"/>
              <a:gd name="connsiteX333" fmla="*/ 1493942 w 4833822"/>
              <a:gd name="connsiteY333" fmla="*/ 752660 h 5869465"/>
              <a:gd name="connsiteX334" fmla="*/ 1547703 w 4833822"/>
              <a:gd name="connsiteY334" fmla="*/ 698905 h 5869465"/>
              <a:gd name="connsiteX335" fmla="*/ 1597877 w 4833822"/>
              <a:gd name="connsiteY335" fmla="*/ 792083 h 5869465"/>
              <a:gd name="connsiteX336" fmla="*/ 2070940 w 4833822"/>
              <a:gd name="connsiteY336" fmla="*/ 1566182 h 5869465"/>
              <a:gd name="connsiteX337" fmla="*/ 1926239 w 4833822"/>
              <a:gd name="connsiteY337" fmla="*/ 827355 h 5869465"/>
              <a:gd name="connsiteX338" fmla="*/ 2257661 w 4833822"/>
              <a:gd name="connsiteY338" fmla="*/ 146852 h 5869465"/>
              <a:gd name="connsiteX339" fmla="*/ 2476926 w 4833822"/>
              <a:gd name="connsiteY339" fmla="*/ 91182 h 5869465"/>
              <a:gd name="connsiteX0" fmla="*/ 2144854 w 4833822"/>
              <a:gd name="connsiteY0" fmla="*/ 5515446 h 5889095"/>
              <a:gd name="connsiteX1" fmla="*/ 2053020 w 4833822"/>
              <a:gd name="connsiteY1" fmla="*/ 5524406 h 5889095"/>
              <a:gd name="connsiteX2" fmla="*/ 1959837 w 4833822"/>
              <a:gd name="connsiteY2" fmla="*/ 5599664 h 5889095"/>
              <a:gd name="connsiteX3" fmla="*/ 2045851 w 4833822"/>
              <a:gd name="connsiteY3" fmla="*/ 5717931 h 5889095"/>
              <a:gd name="connsiteX4" fmla="*/ 2042269 w 4833822"/>
              <a:gd name="connsiteY4" fmla="*/ 5621166 h 5889095"/>
              <a:gd name="connsiteX5" fmla="*/ 2106775 w 4833822"/>
              <a:gd name="connsiteY5" fmla="*/ 5556659 h 5889095"/>
              <a:gd name="connsiteX6" fmla="*/ 2128277 w 4833822"/>
              <a:gd name="connsiteY6" fmla="*/ 5628335 h 5889095"/>
              <a:gd name="connsiteX7" fmla="*/ 2164118 w 4833822"/>
              <a:gd name="connsiteY7" fmla="*/ 5678508 h 5889095"/>
              <a:gd name="connsiteX8" fmla="*/ 2232206 w 4833822"/>
              <a:gd name="connsiteY8" fmla="*/ 5642673 h 5889095"/>
              <a:gd name="connsiteX9" fmla="*/ 2228624 w 4833822"/>
              <a:gd name="connsiteY9" fmla="*/ 5549490 h 5889095"/>
              <a:gd name="connsiteX10" fmla="*/ 2144854 w 4833822"/>
              <a:gd name="connsiteY10" fmla="*/ 5515446 h 5889095"/>
              <a:gd name="connsiteX11" fmla="*/ 2508163 w 4833822"/>
              <a:gd name="connsiteY11" fmla="*/ 5484984 h 5889095"/>
              <a:gd name="connsiteX12" fmla="*/ 2407811 w 4833822"/>
              <a:gd name="connsiteY12" fmla="*/ 5793194 h 5889095"/>
              <a:gd name="connsiteX13" fmla="*/ 2508163 w 4833822"/>
              <a:gd name="connsiteY13" fmla="*/ 5484984 h 5889095"/>
              <a:gd name="connsiteX14" fmla="*/ 2215080 w 4833822"/>
              <a:gd name="connsiteY14" fmla="*/ 5400449 h 5889095"/>
              <a:gd name="connsiteX15" fmla="*/ 2171282 w 4833822"/>
              <a:gd name="connsiteY15" fmla="*/ 5406139 h 5889095"/>
              <a:gd name="connsiteX16" fmla="*/ 2350473 w 4833822"/>
              <a:gd name="connsiteY16" fmla="*/ 5685678 h 5889095"/>
              <a:gd name="connsiteX17" fmla="*/ 2393478 w 4833822"/>
              <a:gd name="connsiteY17" fmla="*/ 5502904 h 5889095"/>
              <a:gd name="connsiteX18" fmla="*/ 2252871 w 4833822"/>
              <a:gd name="connsiteY18" fmla="*/ 5401604 h 5889095"/>
              <a:gd name="connsiteX19" fmla="*/ 2215080 w 4833822"/>
              <a:gd name="connsiteY19" fmla="*/ 5400449 h 5889095"/>
              <a:gd name="connsiteX20" fmla="*/ 3767359 w 4833822"/>
              <a:gd name="connsiteY20" fmla="*/ 5281491 h 5889095"/>
              <a:gd name="connsiteX21" fmla="*/ 3913003 w 4833822"/>
              <a:gd name="connsiteY21" fmla="*/ 5363134 h 5889095"/>
              <a:gd name="connsiteX22" fmla="*/ 3930923 w 4833822"/>
              <a:gd name="connsiteY22" fmla="*/ 5388223 h 5889095"/>
              <a:gd name="connsiteX23" fmla="*/ 3923759 w 4833822"/>
              <a:gd name="connsiteY23" fmla="*/ 5413308 h 5889095"/>
              <a:gd name="connsiteX24" fmla="*/ 3672890 w 4833822"/>
              <a:gd name="connsiteY24" fmla="*/ 5395387 h 5889095"/>
              <a:gd name="connsiteX25" fmla="*/ 3672890 w 4833822"/>
              <a:gd name="connsiteY25" fmla="*/ 5327298 h 5889095"/>
              <a:gd name="connsiteX26" fmla="*/ 3708731 w 4833822"/>
              <a:gd name="connsiteY26" fmla="*/ 5302209 h 5889095"/>
              <a:gd name="connsiteX27" fmla="*/ 3767359 w 4833822"/>
              <a:gd name="connsiteY27" fmla="*/ 5281491 h 5889095"/>
              <a:gd name="connsiteX28" fmla="*/ 3779366 w 4833822"/>
              <a:gd name="connsiteY28" fmla="*/ 5241680 h 5889095"/>
              <a:gd name="connsiteX29" fmla="*/ 3637059 w 4833822"/>
              <a:gd name="connsiteY29" fmla="*/ 5266375 h 5889095"/>
              <a:gd name="connsiteX30" fmla="*/ 3497289 w 4833822"/>
              <a:gd name="connsiteY30" fmla="*/ 5449143 h 5889095"/>
              <a:gd name="connsiteX31" fmla="*/ 3615557 w 4833822"/>
              <a:gd name="connsiteY31" fmla="*/ 5391806 h 5889095"/>
              <a:gd name="connsiteX32" fmla="*/ 3852086 w 4833822"/>
              <a:gd name="connsiteY32" fmla="*/ 5549490 h 5889095"/>
              <a:gd name="connsiteX33" fmla="*/ 3952433 w 4833822"/>
              <a:gd name="connsiteY33" fmla="*/ 5377468 h 5889095"/>
              <a:gd name="connsiteX34" fmla="*/ 3945496 w 4833822"/>
              <a:gd name="connsiteY34" fmla="*/ 5360663 h 5889095"/>
              <a:gd name="connsiteX35" fmla="*/ 3938093 w 4833822"/>
              <a:gd name="connsiteY35" fmla="*/ 5360663 h 5889095"/>
              <a:gd name="connsiteX36" fmla="*/ 3927341 w 4833822"/>
              <a:gd name="connsiteY36" fmla="*/ 5360663 h 5889095"/>
              <a:gd name="connsiteX37" fmla="*/ 3909418 w 4833822"/>
              <a:gd name="connsiteY37" fmla="*/ 5355956 h 5889095"/>
              <a:gd name="connsiteX38" fmla="*/ 3920171 w 4833822"/>
              <a:gd name="connsiteY38" fmla="*/ 5355956 h 5889095"/>
              <a:gd name="connsiteX39" fmla="*/ 3945252 w 4833822"/>
              <a:gd name="connsiteY39" fmla="*/ 5360073 h 5889095"/>
              <a:gd name="connsiteX40" fmla="*/ 3928739 w 4833822"/>
              <a:gd name="connsiteY40" fmla="*/ 5320073 h 5889095"/>
              <a:gd name="connsiteX41" fmla="*/ 3822967 w 4833822"/>
              <a:gd name="connsiteY41" fmla="*/ 5243975 h 5889095"/>
              <a:gd name="connsiteX42" fmla="*/ 3779366 w 4833822"/>
              <a:gd name="connsiteY42" fmla="*/ 5241680 h 5889095"/>
              <a:gd name="connsiteX43" fmla="*/ 4196131 w 4833822"/>
              <a:gd name="connsiteY43" fmla="*/ 5097934 h 5889095"/>
              <a:gd name="connsiteX44" fmla="*/ 4235548 w 4833822"/>
              <a:gd name="connsiteY44" fmla="*/ 5327299 h 5889095"/>
              <a:gd name="connsiteX45" fmla="*/ 4454163 w 4833822"/>
              <a:gd name="connsiteY45" fmla="*/ 5330881 h 5889095"/>
              <a:gd name="connsiteX46" fmla="*/ 4196131 w 4833822"/>
              <a:gd name="connsiteY46" fmla="*/ 5097934 h 5889095"/>
              <a:gd name="connsiteX47" fmla="*/ 1174995 w 4833822"/>
              <a:gd name="connsiteY47" fmla="*/ 4782556 h 5889095"/>
              <a:gd name="connsiteX48" fmla="*/ 1250253 w 4833822"/>
              <a:gd name="connsiteY48" fmla="*/ 4829148 h 5889095"/>
              <a:gd name="connsiteX49" fmla="*/ 1035224 w 4833822"/>
              <a:gd name="connsiteY49" fmla="*/ 4940241 h 5889095"/>
              <a:gd name="connsiteX50" fmla="*/ 981463 w 4833822"/>
              <a:gd name="connsiteY50" fmla="*/ 4915157 h 5889095"/>
              <a:gd name="connsiteX51" fmla="*/ 1174995 w 4833822"/>
              <a:gd name="connsiteY51" fmla="*/ 4782556 h 5889095"/>
              <a:gd name="connsiteX52" fmla="*/ 3960412 w 4833822"/>
              <a:gd name="connsiteY52" fmla="*/ 4753281 h 5889095"/>
              <a:gd name="connsiteX53" fmla="*/ 4095776 w 4833822"/>
              <a:gd name="connsiteY53" fmla="*/ 4811226 h 5889095"/>
              <a:gd name="connsiteX54" fmla="*/ 4052767 w 4833822"/>
              <a:gd name="connsiteY54" fmla="*/ 4839896 h 5889095"/>
              <a:gd name="connsiteX55" fmla="*/ 3852081 w 4833822"/>
              <a:gd name="connsiteY55" fmla="*/ 4807645 h 5889095"/>
              <a:gd name="connsiteX56" fmla="*/ 3859245 w 4833822"/>
              <a:gd name="connsiteY56" fmla="*/ 4771806 h 5889095"/>
              <a:gd name="connsiteX57" fmla="*/ 3917370 w 4833822"/>
              <a:gd name="connsiteY57" fmla="*/ 4754281 h 5889095"/>
              <a:gd name="connsiteX58" fmla="*/ 3960412 w 4833822"/>
              <a:gd name="connsiteY58" fmla="*/ 4753281 h 5889095"/>
              <a:gd name="connsiteX59" fmla="*/ 2177948 w 4833822"/>
              <a:gd name="connsiteY59" fmla="*/ 4659031 h 5889095"/>
              <a:gd name="connsiteX60" fmla="*/ 2146198 w 4833822"/>
              <a:gd name="connsiteY60" fmla="*/ 4682213 h 5889095"/>
              <a:gd name="connsiteX61" fmla="*/ 1680303 w 4833822"/>
              <a:gd name="connsiteY61" fmla="*/ 5381055 h 5889095"/>
              <a:gd name="connsiteX62" fmla="*/ 1762730 w 4833822"/>
              <a:gd name="connsiteY62" fmla="*/ 5743015 h 5889095"/>
              <a:gd name="connsiteX63" fmla="*/ 1802152 w 4833822"/>
              <a:gd name="connsiteY63" fmla="*/ 5463482 h 5889095"/>
              <a:gd name="connsiteX64" fmla="*/ 2081691 w 4833822"/>
              <a:gd name="connsiteY64" fmla="*/ 5305792 h 5889095"/>
              <a:gd name="connsiteX65" fmla="*/ 1845157 w 4833822"/>
              <a:gd name="connsiteY65" fmla="*/ 5388219 h 5889095"/>
              <a:gd name="connsiteX66" fmla="*/ 1744810 w 4833822"/>
              <a:gd name="connsiteY66" fmla="*/ 5359553 h 5889095"/>
              <a:gd name="connsiteX67" fmla="*/ 2060189 w 4833822"/>
              <a:gd name="connsiteY67" fmla="*/ 5205450 h 5889095"/>
              <a:gd name="connsiteX68" fmla="*/ 2178451 w 4833822"/>
              <a:gd name="connsiteY68" fmla="*/ 5144520 h 5889095"/>
              <a:gd name="connsiteX69" fmla="*/ 2293136 w 4833822"/>
              <a:gd name="connsiteY69" fmla="*/ 4678631 h 5889095"/>
              <a:gd name="connsiteX70" fmla="*/ 1999259 w 4833822"/>
              <a:gd name="connsiteY70" fmla="*/ 5094352 h 5889095"/>
              <a:gd name="connsiteX71" fmla="*/ 2196371 w 4833822"/>
              <a:gd name="connsiteY71" fmla="*/ 4664293 h 5889095"/>
              <a:gd name="connsiteX72" fmla="*/ 2177948 w 4833822"/>
              <a:gd name="connsiteY72" fmla="*/ 4659031 h 5889095"/>
              <a:gd name="connsiteX73" fmla="*/ 2511745 w 4833822"/>
              <a:gd name="connsiteY73" fmla="*/ 4646378 h 5889095"/>
              <a:gd name="connsiteX74" fmla="*/ 2482010 w 4833822"/>
              <a:gd name="connsiteY74" fmla="*/ 4874674 h 5889095"/>
              <a:gd name="connsiteX75" fmla="*/ 2486655 w 4833822"/>
              <a:gd name="connsiteY75" fmla="*/ 4940239 h 5889095"/>
              <a:gd name="connsiteX76" fmla="*/ 2514429 w 4833822"/>
              <a:gd name="connsiteY76" fmla="*/ 4955918 h 5889095"/>
              <a:gd name="connsiteX77" fmla="*/ 2526077 w 4833822"/>
              <a:gd name="connsiteY77" fmla="*/ 4979664 h 5889095"/>
              <a:gd name="connsiteX78" fmla="*/ 2486655 w 4833822"/>
              <a:gd name="connsiteY78" fmla="*/ 4940242 h 5889095"/>
              <a:gd name="connsiteX79" fmla="*/ 2486655 w 4833822"/>
              <a:gd name="connsiteY79" fmla="*/ 4940245 h 5889095"/>
              <a:gd name="connsiteX80" fmla="*/ 2440069 w 4833822"/>
              <a:gd name="connsiteY80" fmla="*/ 5216201 h 5889095"/>
              <a:gd name="connsiteX81" fmla="*/ 2375563 w 4833822"/>
              <a:gd name="connsiteY81" fmla="*/ 4778973 h 5889095"/>
              <a:gd name="connsiteX82" fmla="*/ 2296718 w 4833822"/>
              <a:gd name="connsiteY82" fmla="*/ 5148108 h 5889095"/>
              <a:gd name="connsiteX83" fmla="*/ 2429318 w 4833822"/>
              <a:gd name="connsiteY83" fmla="*/ 5269957 h 5889095"/>
              <a:gd name="connsiteX84" fmla="*/ 2493825 w 4833822"/>
              <a:gd name="connsiteY84" fmla="*/ 5169610 h 5889095"/>
              <a:gd name="connsiteX85" fmla="*/ 2529665 w 4833822"/>
              <a:gd name="connsiteY85" fmla="*/ 4979667 h 5889095"/>
              <a:gd name="connsiteX86" fmla="*/ 2511745 w 4833822"/>
              <a:gd name="connsiteY86" fmla="*/ 4646378 h 5889095"/>
              <a:gd name="connsiteX87" fmla="*/ 2808528 w 4833822"/>
              <a:gd name="connsiteY87" fmla="*/ 4643912 h 5889095"/>
              <a:gd name="connsiteX88" fmla="*/ 2784115 w 4833822"/>
              <a:gd name="connsiteY88" fmla="*/ 4657129 h 5889095"/>
              <a:gd name="connsiteX89" fmla="*/ 2798448 w 4833822"/>
              <a:gd name="connsiteY89" fmla="*/ 4732387 h 5889095"/>
              <a:gd name="connsiteX90" fmla="*/ 2880875 w 4833822"/>
              <a:gd name="connsiteY90" fmla="*/ 4847067 h 5889095"/>
              <a:gd name="connsiteX91" fmla="*/ 3142493 w 4833822"/>
              <a:gd name="connsiteY91" fmla="*/ 5176779 h 5889095"/>
              <a:gd name="connsiteX92" fmla="*/ 2891625 w 4833822"/>
              <a:gd name="connsiteY92" fmla="*/ 5011920 h 5889095"/>
              <a:gd name="connsiteX93" fmla="*/ 2683768 w 4833822"/>
              <a:gd name="connsiteY93" fmla="*/ 4768222 h 5889095"/>
              <a:gd name="connsiteX94" fmla="*/ 2651515 w 4833822"/>
              <a:gd name="connsiteY94" fmla="*/ 4793311 h 5889095"/>
              <a:gd name="connsiteX95" fmla="*/ 2866541 w 4833822"/>
              <a:gd name="connsiteY95" fmla="*/ 5037010 h 5889095"/>
              <a:gd name="connsiteX96" fmla="*/ 3389773 w 4833822"/>
              <a:gd name="connsiteY96" fmla="*/ 5635504 h 5889095"/>
              <a:gd name="connsiteX97" fmla="*/ 3637059 w 4833822"/>
              <a:gd name="connsiteY97" fmla="*/ 5678508 h 5889095"/>
              <a:gd name="connsiteX98" fmla="*/ 3246422 w 4833822"/>
              <a:gd name="connsiteY98" fmla="*/ 5309379 h 5889095"/>
              <a:gd name="connsiteX99" fmla="*/ 3400524 w 4833822"/>
              <a:gd name="connsiteY99" fmla="*/ 5359553 h 5889095"/>
              <a:gd name="connsiteX100" fmla="*/ 3336018 w 4833822"/>
              <a:gd name="connsiteY100" fmla="*/ 5212614 h 5889095"/>
              <a:gd name="connsiteX101" fmla="*/ 3095901 w 4833822"/>
              <a:gd name="connsiteY101" fmla="*/ 4951001 h 5889095"/>
              <a:gd name="connsiteX102" fmla="*/ 2862954 w 4833822"/>
              <a:gd name="connsiteY102" fmla="*/ 4682213 h 5889095"/>
              <a:gd name="connsiteX103" fmla="*/ 2808528 w 4833822"/>
              <a:gd name="connsiteY103" fmla="*/ 4643912 h 5889095"/>
              <a:gd name="connsiteX104" fmla="*/ 1587125 w 4833822"/>
              <a:gd name="connsiteY104" fmla="*/ 4599787 h 5889095"/>
              <a:gd name="connsiteX105" fmla="*/ 798688 w 4833822"/>
              <a:gd name="connsiteY105" fmla="*/ 4807650 h 5889095"/>
              <a:gd name="connsiteX106" fmla="*/ 780768 w 4833822"/>
              <a:gd name="connsiteY106" fmla="*/ 5431228 h 5889095"/>
              <a:gd name="connsiteX107" fmla="*/ 791519 w 4833822"/>
              <a:gd name="connsiteY107" fmla="*/ 5237704 h 5889095"/>
              <a:gd name="connsiteX108" fmla="*/ 709092 w 4833822"/>
              <a:gd name="connsiteY108" fmla="*/ 4875738 h 5889095"/>
              <a:gd name="connsiteX109" fmla="*/ 368634 w 4833822"/>
              <a:gd name="connsiteY109" fmla="*/ 4886489 h 5889095"/>
              <a:gd name="connsiteX110" fmla="*/ 332793 w 4833822"/>
              <a:gd name="connsiteY110" fmla="*/ 4911579 h 5889095"/>
              <a:gd name="connsiteX111" fmla="*/ 368634 w 4833822"/>
              <a:gd name="connsiteY111" fmla="*/ 4925912 h 5889095"/>
              <a:gd name="connsiteX112" fmla="*/ 350714 w 4833822"/>
              <a:gd name="connsiteY112" fmla="*/ 5226952 h 5889095"/>
              <a:gd name="connsiteX113" fmla="*/ 447479 w 4833822"/>
              <a:gd name="connsiteY113" fmla="*/ 5291459 h 5889095"/>
              <a:gd name="connsiteX114" fmla="*/ 486896 w 4833822"/>
              <a:gd name="connsiteY114" fmla="*/ 5191112 h 5889095"/>
              <a:gd name="connsiteX115" fmla="*/ 468981 w 4833822"/>
              <a:gd name="connsiteY115" fmla="*/ 5072845 h 5889095"/>
              <a:gd name="connsiteX116" fmla="*/ 372216 w 4833822"/>
              <a:gd name="connsiteY116" fmla="*/ 5180361 h 5889095"/>
              <a:gd name="connsiteX117" fmla="*/ 382967 w 4833822"/>
              <a:gd name="connsiteY117" fmla="*/ 5029840 h 5889095"/>
              <a:gd name="connsiteX118" fmla="*/ 497647 w 4833822"/>
              <a:gd name="connsiteY118" fmla="*/ 4990418 h 5889095"/>
              <a:gd name="connsiteX119" fmla="*/ 569323 w 4833822"/>
              <a:gd name="connsiteY119" fmla="*/ 5105103 h 5889095"/>
              <a:gd name="connsiteX120" fmla="*/ 580074 w 4833822"/>
              <a:gd name="connsiteY120" fmla="*/ 5316543 h 5889095"/>
              <a:gd name="connsiteX121" fmla="*/ 612332 w 4833822"/>
              <a:gd name="connsiteY121" fmla="*/ 5072845 h 5889095"/>
              <a:gd name="connsiteX122" fmla="*/ 497647 w 4833822"/>
              <a:gd name="connsiteY122" fmla="*/ 4839898 h 5889095"/>
              <a:gd name="connsiteX123" fmla="*/ 730594 w 4833822"/>
              <a:gd name="connsiteY123" fmla="*/ 5244867 h 5889095"/>
              <a:gd name="connsiteX124" fmla="*/ 547826 w 4833822"/>
              <a:gd name="connsiteY124" fmla="*/ 5409726 h 5889095"/>
              <a:gd name="connsiteX125" fmla="*/ 834528 w 4833822"/>
              <a:gd name="connsiteY125" fmla="*/ 5441979 h 5889095"/>
              <a:gd name="connsiteX126" fmla="*/ 1533370 w 4833822"/>
              <a:gd name="connsiteY126" fmla="*/ 4925912 h 5889095"/>
              <a:gd name="connsiteX127" fmla="*/ 1633712 w 4833822"/>
              <a:gd name="connsiteY127" fmla="*/ 4793311 h 5889095"/>
              <a:gd name="connsiteX128" fmla="*/ 1142733 w 4833822"/>
              <a:gd name="connsiteY128" fmla="*/ 5108685 h 5889095"/>
              <a:gd name="connsiteX129" fmla="*/ 1031635 w 4833822"/>
              <a:gd name="connsiteY129" fmla="*/ 5137357 h 5889095"/>
              <a:gd name="connsiteX130" fmla="*/ 1096142 w 4833822"/>
              <a:gd name="connsiteY130" fmla="*/ 5037010 h 5889095"/>
              <a:gd name="connsiteX131" fmla="*/ 1587125 w 4833822"/>
              <a:gd name="connsiteY131" fmla="*/ 4599787 h 5889095"/>
              <a:gd name="connsiteX132" fmla="*/ 3072607 w 4833822"/>
              <a:gd name="connsiteY132" fmla="*/ 4590827 h 5889095"/>
              <a:gd name="connsiteX133" fmla="*/ 2988391 w 4833822"/>
              <a:gd name="connsiteY133" fmla="*/ 4624871 h 5889095"/>
              <a:gd name="connsiteX134" fmla="*/ 3038564 w 4833822"/>
              <a:gd name="connsiteY134" fmla="*/ 4735969 h 5889095"/>
              <a:gd name="connsiteX135" fmla="*/ 3407693 w 4833822"/>
              <a:gd name="connsiteY135" fmla="*/ 5151690 h 5889095"/>
              <a:gd name="connsiteX136" fmla="*/ 3576134 w 4833822"/>
              <a:gd name="connsiteY136" fmla="*/ 5191112 h 5889095"/>
              <a:gd name="connsiteX137" fmla="*/ 4002606 w 4833822"/>
              <a:gd name="connsiteY137" fmla="*/ 5295041 h 5889095"/>
              <a:gd name="connsiteX138" fmla="*/ 4124455 w 4833822"/>
              <a:gd name="connsiteY138" fmla="*/ 5377468 h 5889095"/>
              <a:gd name="connsiteX139" fmla="*/ 3586885 w 4833822"/>
              <a:gd name="connsiteY139" fmla="*/ 4829147 h 5889095"/>
              <a:gd name="connsiteX140" fmla="*/ 3339600 w 4833822"/>
              <a:gd name="connsiteY140" fmla="*/ 4685795 h 5889095"/>
              <a:gd name="connsiteX141" fmla="*/ 3551045 w 4833822"/>
              <a:gd name="connsiteY141" fmla="*/ 4861405 h 5889095"/>
              <a:gd name="connsiteX142" fmla="*/ 3658561 w 4833822"/>
              <a:gd name="connsiteY142" fmla="*/ 5044179 h 5889095"/>
              <a:gd name="connsiteX143" fmla="*/ 3536712 w 4833822"/>
              <a:gd name="connsiteY143" fmla="*/ 4968916 h 5889095"/>
              <a:gd name="connsiteX144" fmla="*/ 3167577 w 4833822"/>
              <a:gd name="connsiteY144" fmla="*/ 4632040 h 5889095"/>
              <a:gd name="connsiteX145" fmla="*/ 3072607 w 4833822"/>
              <a:gd name="connsiteY145" fmla="*/ 4590827 h 5889095"/>
              <a:gd name="connsiteX146" fmla="*/ 1497530 w 4833822"/>
              <a:gd name="connsiteY146" fmla="*/ 4503027 h 5889095"/>
              <a:gd name="connsiteX147" fmla="*/ 644585 w 4833822"/>
              <a:gd name="connsiteY147" fmla="*/ 4628458 h 5889095"/>
              <a:gd name="connsiteX148" fmla="*/ 404469 w 4833822"/>
              <a:gd name="connsiteY148" fmla="*/ 4703715 h 5889095"/>
              <a:gd name="connsiteX149" fmla="*/ 218113 w 4833822"/>
              <a:gd name="connsiteY149" fmla="*/ 4857818 h 5889095"/>
              <a:gd name="connsiteX150" fmla="*/ 347132 w 4833822"/>
              <a:gd name="connsiteY150" fmla="*/ 5377468 h 5889095"/>
              <a:gd name="connsiteX151" fmla="*/ 218113 w 4833822"/>
              <a:gd name="connsiteY151" fmla="*/ 5011920 h 5889095"/>
              <a:gd name="connsiteX152" fmla="*/ 289789 w 4833822"/>
              <a:gd name="connsiteY152" fmla="*/ 4904409 h 5889095"/>
              <a:gd name="connsiteX153" fmla="*/ 271869 w 4833822"/>
              <a:gd name="connsiteY153" fmla="*/ 4890076 h 5889095"/>
              <a:gd name="connsiteX154" fmla="*/ 304127 w 4833822"/>
              <a:gd name="connsiteY154" fmla="*/ 4796893 h 5889095"/>
              <a:gd name="connsiteX155" fmla="*/ 400887 w 4833822"/>
              <a:gd name="connsiteY155" fmla="*/ 4714467 h 5889095"/>
              <a:gd name="connsiteX156" fmla="*/ 404469 w 4833822"/>
              <a:gd name="connsiteY156" fmla="*/ 4707297 h 5889095"/>
              <a:gd name="connsiteX157" fmla="*/ 408056 w 4833822"/>
              <a:gd name="connsiteY157" fmla="*/ 4707297 h 5889095"/>
              <a:gd name="connsiteX158" fmla="*/ 569323 w 4833822"/>
              <a:gd name="connsiteY158" fmla="*/ 4664293 h 5889095"/>
              <a:gd name="connsiteX159" fmla="*/ 777186 w 4833822"/>
              <a:gd name="connsiteY159" fmla="*/ 4775391 h 5889095"/>
              <a:gd name="connsiteX160" fmla="*/ 1250249 w 4833822"/>
              <a:gd name="connsiteY160" fmla="*/ 4606950 h 5889095"/>
              <a:gd name="connsiteX161" fmla="*/ 1497530 w 4833822"/>
              <a:gd name="connsiteY161" fmla="*/ 4503027 h 5889095"/>
              <a:gd name="connsiteX162" fmla="*/ 3393360 w 4833822"/>
              <a:gd name="connsiteY162" fmla="*/ 4462257 h 5889095"/>
              <a:gd name="connsiteX163" fmla="*/ 3271511 w 4833822"/>
              <a:gd name="connsiteY163" fmla="*/ 4499440 h 5889095"/>
              <a:gd name="connsiteX164" fmla="*/ 3486538 w 4833822"/>
              <a:gd name="connsiteY164" fmla="*/ 4628458 h 5889095"/>
              <a:gd name="connsiteX165" fmla="*/ 4092197 w 4833822"/>
              <a:gd name="connsiteY165" fmla="*/ 4961752 h 5889095"/>
              <a:gd name="connsiteX166" fmla="*/ 3873588 w 4833822"/>
              <a:gd name="connsiteY166" fmla="*/ 4961752 h 5889095"/>
              <a:gd name="connsiteX167" fmla="*/ 4002606 w 4833822"/>
              <a:gd name="connsiteY167" fmla="*/ 5090765 h 5889095"/>
              <a:gd name="connsiteX168" fmla="*/ 4106535 w 4833822"/>
              <a:gd name="connsiteY168" fmla="*/ 5062094 h 5889095"/>
              <a:gd name="connsiteX169" fmla="*/ 4325144 w 4833822"/>
              <a:gd name="connsiteY169" fmla="*/ 4735969 h 5889095"/>
              <a:gd name="connsiteX170" fmla="*/ 4038441 w 4833822"/>
              <a:gd name="connsiteY170" fmla="*/ 4646378 h 5889095"/>
              <a:gd name="connsiteX171" fmla="*/ 3624178 w 4833822"/>
              <a:gd name="connsiteY171" fmla="*/ 4632766 h 5889095"/>
              <a:gd name="connsiteX172" fmla="*/ 3486739 w 4833822"/>
              <a:gd name="connsiteY172" fmla="*/ 4606987 h 5889095"/>
              <a:gd name="connsiteX173" fmla="*/ 3486739 w 4833822"/>
              <a:gd name="connsiteY173" fmla="*/ 4610982 h 5889095"/>
              <a:gd name="connsiteX174" fmla="*/ 3485394 w 4833822"/>
              <a:gd name="connsiteY174" fmla="*/ 4608293 h 5889095"/>
              <a:gd name="connsiteX175" fmla="*/ 3486706 w 4833822"/>
              <a:gd name="connsiteY175" fmla="*/ 4606981 h 5889095"/>
              <a:gd name="connsiteX176" fmla="*/ 3486538 w 4833822"/>
              <a:gd name="connsiteY176" fmla="*/ 4606950 h 5889095"/>
              <a:gd name="connsiteX177" fmla="*/ 3543876 w 4833822"/>
              <a:gd name="connsiteY177" fmla="*/ 4546026 h 5889095"/>
              <a:gd name="connsiteX178" fmla="*/ 4518674 w 4833822"/>
              <a:gd name="connsiteY178" fmla="*/ 4692964 h 5889095"/>
              <a:gd name="connsiteX179" fmla="*/ 4328731 w 4833822"/>
              <a:gd name="connsiteY179" fmla="*/ 4890076 h 5889095"/>
              <a:gd name="connsiteX180" fmla="*/ 4457745 w 4833822"/>
              <a:gd name="connsiteY180" fmla="*/ 4818395 h 5889095"/>
              <a:gd name="connsiteX181" fmla="*/ 4579599 w 4833822"/>
              <a:gd name="connsiteY181" fmla="*/ 4811232 h 5889095"/>
              <a:gd name="connsiteX182" fmla="*/ 4500754 w 4833822"/>
              <a:gd name="connsiteY182" fmla="*/ 4890076 h 5889095"/>
              <a:gd name="connsiteX183" fmla="*/ 4314393 w 4833822"/>
              <a:gd name="connsiteY183" fmla="*/ 5123024 h 5889095"/>
              <a:gd name="connsiteX184" fmla="*/ 4346651 w 4833822"/>
              <a:gd name="connsiteY184" fmla="*/ 5187530 h 5889095"/>
              <a:gd name="connsiteX185" fmla="*/ 4403989 w 4833822"/>
              <a:gd name="connsiteY185" fmla="*/ 5137357 h 5889095"/>
              <a:gd name="connsiteX186" fmla="*/ 4482833 w 4833822"/>
              <a:gd name="connsiteY186" fmla="*/ 4947414 h 5889095"/>
              <a:gd name="connsiteX187" fmla="*/ 4590350 w 4833822"/>
              <a:gd name="connsiteY187" fmla="*/ 4925912 h 5889095"/>
              <a:gd name="connsiteX188" fmla="*/ 4608265 w 4833822"/>
              <a:gd name="connsiteY188" fmla="*/ 5008338 h 5889095"/>
              <a:gd name="connsiteX189" fmla="*/ 4608265 w 4833822"/>
              <a:gd name="connsiteY189" fmla="*/ 5011920 h 5889095"/>
              <a:gd name="connsiteX190" fmla="*/ 4421909 w 4833822"/>
              <a:gd name="connsiteY190" fmla="*/ 5223365 h 5889095"/>
              <a:gd name="connsiteX191" fmla="*/ 4608265 w 4833822"/>
              <a:gd name="connsiteY191" fmla="*/ 5011920 h 5889095"/>
              <a:gd name="connsiteX192" fmla="*/ 4611852 w 4833822"/>
              <a:gd name="connsiteY192" fmla="*/ 5008338 h 5889095"/>
              <a:gd name="connsiteX193" fmla="*/ 4611852 w 4833822"/>
              <a:gd name="connsiteY193" fmla="*/ 5004756 h 5889095"/>
              <a:gd name="connsiteX194" fmla="*/ 4694279 w 4833822"/>
              <a:gd name="connsiteY194" fmla="*/ 4990418 h 5889095"/>
              <a:gd name="connsiteX195" fmla="*/ 4651275 w 4833822"/>
              <a:gd name="connsiteY195" fmla="*/ 4814814 h 5889095"/>
              <a:gd name="connsiteX196" fmla="*/ 4572429 w 4833822"/>
              <a:gd name="connsiteY196" fmla="*/ 4696546 h 5889095"/>
              <a:gd name="connsiteX197" fmla="*/ 4583181 w 4833822"/>
              <a:gd name="connsiteY197" fmla="*/ 4603369 h 5889095"/>
              <a:gd name="connsiteX198" fmla="*/ 4436247 w 4833822"/>
              <a:gd name="connsiteY198" fmla="*/ 4556782 h 5889095"/>
              <a:gd name="connsiteX199" fmla="*/ 3504459 w 4833822"/>
              <a:gd name="connsiteY199" fmla="*/ 4470768 h 5889095"/>
              <a:gd name="connsiteX200" fmla="*/ 3393360 w 4833822"/>
              <a:gd name="connsiteY200" fmla="*/ 4462257 h 5889095"/>
              <a:gd name="connsiteX201" fmla="*/ 655337 w 4833822"/>
              <a:gd name="connsiteY201" fmla="*/ 4330999 h 5889095"/>
              <a:gd name="connsiteX202" fmla="*/ 637416 w 4833822"/>
              <a:gd name="connsiteY202" fmla="*/ 4388342 h 5889095"/>
              <a:gd name="connsiteX203" fmla="*/ 863200 w 4833822"/>
              <a:gd name="connsiteY203" fmla="*/ 4492271 h 5889095"/>
              <a:gd name="connsiteX204" fmla="*/ 734181 w 4833822"/>
              <a:gd name="connsiteY204" fmla="*/ 4352506 h 5889095"/>
              <a:gd name="connsiteX205" fmla="*/ 655337 w 4833822"/>
              <a:gd name="connsiteY205" fmla="*/ 4330999 h 5889095"/>
              <a:gd name="connsiteX206" fmla="*/ 465399 w 4833822"/>
              <a:gd name="connsiteY206" fmla="*/ 4291582 h 5889095"/>
              <a:gd name="connsiteX207" fmla="*/ 465399 w 4833822"/>
              <a:gd name="connsiteY207" fmla="*/ 4492271 h 5889095"/>
              <a:gd name="connsiteX208" fmla="*/ 501234 w 4833822"/>
              <a:gd name="connsiteY208" fmla="*/ 4549613 h 5889095"/>
              <a:gd name="connsiteX209" fmla="*/ 554990 w 4833822"/>
              <a:gd name="connsiteY209" fmla="*/ 4495858 h 5889095"/>
              <a:gd name="connsiteX210" fmla="*/ 465399 w 4833822"/>
              <a:gd name="connsiteY210" fmla="*/ 4291582 h 5889095"/>
              <a:gd name="connsiteX211" fmla="*/ 4325169 w 4833822"/>
              <a:gd name="connsiteY211" fmla="*/ 4210685 h 5889095"/>
              <a:gd name="connsiteX212" fmla="*/ 3959602 w 4833822"/>
              <a:gd name="connsiteY212" fmla="*/ 4417013 h 5889095"/>
              <a:gd name="connsiteX213" fmla="*/ 4360985 w 4833822"/>
              <a:gd name="connsiteY213" fmla="*/ 4327417 h 5889095"/>
              <a:gd name="connsiteX214" fmla="*/ 4278558 w 4833822"/>
              <a:gd name="connsiteY214" fmla="*/ 4438515 h 5889095"/>
              <a:gd name="connsiteX215" fmla="*/ 4454163 w 4833822"/>
              <a:gd name="connsiteY215" fmla="*/ 4391924 h 5889095"/>
              <a:gd name="connsiteX216" fmla="*/ 4368153 w 4833822"/>
              <a:gd name="connsiteY216" fmla="*/ 4216319 h 5889095"/>
              <a:gd name="connsiteX217" fmla="*/ 4325169 w 4833822"/>
              <a:gd name="connsiteY217" fmla="*/ 4210685 h 5889095"/>
              <a:gd name="connsiteX218" fmla="*/ 4156709 w 4833822"/>
              <a:gd name="connsiteY218" fmla="*/ 4176897 h 5889095"/>
              <a:gd name="connsiteX219" fmla="*/ 3748157 w 4833822"/>
              <a:gd name="connsiteY219" fmla="*/ 4259323 h 5889095"/>
              <a:gd name="connsiteX220" fmla="*/ 3529543 w 4833822"/>
              <a:gd name="connsiteY220" fmla="*/ 4381172 h 5889095"/>
              <a:gd name="connsiteX221" fmla="*/ 3805494 w 4833822"/>
              <a:gd name="connsiteY221" fmla="*/ 4284413 h 5889095"/>
              <a:gd name="connsiteX222" fmla="*/ 4156709 w 4833822"/>
              <a:gd name="connsiteY222" fmla="*/ 4176897 h 5889095"/>
              <a:gd name="connsiteX223" fmla="*/ 399937 w 4833822"/>
              <a:gd name="connsiteY223" fmla="*/ 4133109 h 5889095"/>
              <a:gd name="connsiteX224" fmla="*/ 210944 w 4833822"/>
              <a:gd name="connsiteY224" fmla="*/ 4212737 h 5889095"/>
              <a:gd name="connsiteX225" fmla="*/ 124936 w 4833822"/>
              <a:gd name="connsiteY225" fmla="*/ 4356088 h 5889095"/>
              <a:gd name="connsiteX226" fmla="*/ 275451 w 4833822"/>
              <a:gd name="connsiteY226" fmla="*/ 4348919 h 5889095"/>
              <a:gd name="connsiteX227" fmla="*/ 304127 w 4833822"/>
              <a:gd name="connsiteY227" fmla="*/ 4366839 h 5889095"/>
              <a:gd name="connsiteX228" fmla="*/ 271869 w 4833822"/>
              <a:gd name="connsiteY228" fmla="*/ 4603369 h 5889095"/>
              <a:gd name="connsiteX229" fmla="*/ 311291 w 4833822"/>
              <a:gd name="connsiteY229" fmla="*/ 4445684 h 5889095"/>
              <a:gd name="connsiteX230" fmla="*/ 243203 w 4833822"/>
              <a:gd name="connsiteY230" fmla="*/ 4237821 h 5889095"/>
              <a:gd name="connsiteX231" fmla="*/ 1214409 w 4833822"/>
              <a:gd name="connsiteY231" fmla="*/ 4216319 h 5889095"/>
              <a:gd name="connsiteX232" fmla="*/ 465399 w 4833822"/>
              <a:gd name="connsiteY232" fmla="*/ 4133892 h 5889095"/>
              <a:gd name="connsiteX233" fmla="*/ 399937 w 4833822"/>
              <a:gd name="connsiteY233" fmla="*/ 4133109 h 5889095"/>
              <a:gd name="connsiteX234" fmla="*/ 2524908 w 4833822"/>
              <a:gd name="connsiteY234" fmla="*/ 2998810 h 5889095"/>
              <a:gd name="connsiteX235" fmla="*/ 2732856 w 4833822"/>
              <a:gd name="connsiteY235" fmla="*/ 3640729 h 5889095"/>
              <a:gd name="connsiteX236" fmla="*/ 2775802 w 4833822"/>
              <a:gd name="connsiteY236" fmla="*/ 3710798 h 5889095"/>
              <a:gd name="connsiteX237" fmla="*/ 2823267 w 4833822"/>
              <a:gd name="connsiteY237" fmla="*/ 3633948 h 5889095"/>
              <a:gd name="connsiteX238" fmla="*/ 2879774 w 4833822"/>
              <a:gd name="connsiteY238" fmla="*/ 3423742 h 5889095"/>
              <a:gd name="connsiteX239" fmla="*/ 2920458 w 4833822"/>
              <a:gd name="connsiteY239" fmla="*/ 3957167 h 5889095"/>
              <a:gd name="connsiteX240" fmla="*/ 3132925 w 4833822"/>
              <a:gd name="connsiteY240" fmla="*/ 3898400 h 5889095"/>
              <a:gd name="connsiteX241" fmla="*/ 2879774 w 4833822"/>
              <a:gd name="connsiteY241" fmla="*/ 4273608 h 5889095"/>
              <a:gd name="connsiteX242" fmla="*/ 2131619 w 4833822"/>
              <a:gd name="connsiteY242" fmla="*/ 4221622 h 5889095"/>
              <a:gd name="connsiteX243" fmla="*/ 1894289 w 4833822"/>
              <a:gd name="connsiteY243" fmla="*/ 3871278 h 5889095"/>
              <a:gd name="connsiteX244" fmla="*/ 2075111 w 4833822"/>
              <a:gd name="connsiteY244" fmla="*/ 3959429 h 5889095"/>
              <a:gd name="connsiteX245" fmla="*/ 2086414 w 4833822"/>
              <a:gd name="connsiteY245" fmla="*/ 3444084 h 5889095"/>
              <a:gd name="connsiteX246" fmla="*/ 2163263 w 4833822"/>
              <a:gd name="connsiteY246" fmla="*/ 3588743 h 5889095"/>
              <a:gd name="connsiteX247" fmla="*/ 2224289 w 4833822"/>
              <a:gd name="connsiteY247" fmla="*/ 3633948 h 5889095"/>
              <a:gd name="connsiteX248" fmla="*/ 2242372 w 4833822"/>
              <a:gd name="connsiteY248" fmla="*/ 3570660 h 5889095"/>
              <a:gd name="connsiteX249" fmla="*/ 2524908 w 4833822"/>
              <a:gd name="connsiteY249" fmla="*/ 2998810 h 5889095"/>
              <a:gd name="connsiteX250" fmla="*/ 2540406 w 4833822"/>
              <a:gd name="connsiteY250" fmla="*/ 2191469 h 5889095"/>
              <a:gd name="connsiteX251" fmla="*/ 2092432 w 4833822"/>
              <a:gd name="connsiteY251" fmla="*/ 3098166 h 5889095"/>
              <a:gd name="connsiteX252" fmla="*/ 2063761 w 4833822"/>
              <a:gd name="connsiteY252" fmla="*/ 3198513 h 5889095"/>
              <a:gd name="connsiteX253" fmla="*/ 1967001 w 4833822"/>
              <a:gd name="connsiteY253" fmla="*/ 3126837 h 5889095"/>
              <a:gd name="connsiteX254" fmla="*/ 1845152 w 4833822"/>
              <a:gd name="connsiteY254" fmla="*/ 2897473 h 5889095"/>
              <a:gd name="connsiteX255" fmla="*/ 1827232 w 4833822"/>
              <a:gd name="connsiteY255" fmla="*/ 3714580 h 5889095"/>
              <a:gd name="connsiteX256" fmla="*/ 1540529 w 4833822"/>
              <a:gd name="connsiteY256" fmla="*/ 3574811 h 5889095"/>
              <a:gd name="connsiteX257" fmla="*/ 1916828 w 4833822"/>
              <a:gd name="connsiteY257" fmla="*/ 4130300 h 5889095"/>
              <a:gd name="connsiteX258" fmla="*/ 3103066 w 4833822"/>
              <a:gd name="connsiteY258" fmla="*/ 4212727 h 5889095"/>
              <a:gd name="connsiteX259" fmla="*/ 3504448 w 4833822"/>
              <a:gd name="connsiteY259" fmla="*/ 3617815 h 5889095"/>
              <a:gd name="connsiteX260" fmla="*/ 3167572 w 4833822"/>
              <a:gd name="connsiteY260" fmla="*/ 3710993 h 5889095"/>
              <a:gd name="connsiteX261" fmla="*/ 3103066 w 4833822"/>
              <a:gd name="connsiteY261" fmla="*/ 2865219 h 5889095"/>
              <a:gd name="connsiteX262" fmla="*/ 3013470 w 4833822"/>
              <a:gd name="connsiteY262" fmla="*/ 3198513 h 5889095"/>
              <a:gd name="connsiteX263" fmla="*/ 2938212 w 4833822"/>
              <a:gd name="connsiteY263" fmla="*/ 3320362 h 5889095"/>
              <a:gd name="connsiteX264" fmla="*/ 2870119 w 4833822"/>
              <a:gd name="connsiteY264" fmla="*/ 3209264 h 5889095"/>
              <a:gd name="connsiteX265" fmla="*/ 2540406 w 4833822"/>
              <a:gd name="connsiteY265" fmla="*/ 2191469 h 5889095"/>
              <a:gd name="connsiteX266" fmla="*/ 357884 w 4833822"/>
              <a:gd name="connsiteY266" fmla="*/ 2119798 h 5889095"/>
              <a:gd name="connsiteX267" fmla="*/ 422396 w 4833822"/>
              <a:gd name="connsiteY267" fmla="*/ 2202225 h 5889095"/>
              <a:gd name="connsiteX268" fmla="*/ 522738 w 4833822"/>
              <a:gd name="connsiteY268" fmla="*/ 2703956 h 5889095"/>
              <a:gd name="connsiteX269" fmla="*/ 490485 w 4833822"/>
              <a:gd name="connsiteY269" fmla="*/ 2843726 h 5889095"/>
              <a:gd name="connsiteX270" fmla="*/ 386555 w 4833822"/>
              <a:gd name="connsiteY270" fmla="*/ 2743379 h 5889095"/>
              <a:gd name="connsiteX271" fmla="*/ 286208 w 4833822"/>
              <a:gd name="connsiteY271" fmla="*/ 2202225 h 5889095"/>
              <a:gd name="connsiteX272" fmla="*/ 357884 w 4833822"/>
              <a:gd name="connsiteY272" fmla="*/ 2119798 h 5889095"/>
              <a:gd name="connsiteX273" fmla="*/ 4036204 w 4833822"/>
              <a:gd name="connsiteY273" fmla="*/ 702407 h 5889095"/>
              <a:gd name="connsiteX274" fmla="*/ 4110123 w 4833822"/>
              <a:gd name="connsiteY274" fmla="*/ 765122 h 5889095"/>
              <a:gd name="connsiteX275" fmla="*/ 4063531 w 4833822"/>
              <a:gd name="connsiteY275" fmla="*/ 1575066 h 5889095"/>
              <a:gd name="connsiteX276" fmla="*/ 3938100 w 4833822"/>
              <a:gd name="connsiteY276" fmla="*/ 1263272 h 5889095"/>
              <a:gd name="connsiteX277" fmla="*/ 3970353 w 4833822"/>
              <a:gd name="connsiteY277" fmla="*/ 768709 h 5889095"/>
              <a:gd name="connsiteX278" fmla="*/ 4036204 w 4833822"/>
              <a:gd name="connsiteY278" fmla="*/ 702407 h 5889095"/>
              <a:gd name="connsiteX279" fmla="*/ 915320 w 4833822"/>
              <a:gd name="connsiteY279" fmla="*/ 443978 h 5889095"/>
              <a:gd name="connsiteX280" fmla="*/ 1020430 w 4833822"/>
              <a:gd name="connsiteY280" fmla="*/ 1124740 h 5889095"/>
              <a:gd name="connsiteX281" fmla="*/ 811383 w 4833822"/>
              <a:gd name="connsiteY281" fmla="*/ 1085154 h 5889095"/>
              <a:gd name="connsiteX282" fmla="*/ 915320 w 4833822"/>
              <a:gd name="connsiteY282" fmla="*/ 443978 h 5889095"/>
              <a:gd name="connsiteX283" fmla="*/ 2476926 w 4833822"/>
              <a:gd name="connsiteY283" fmla="*/ 110812 h 5889095"/>
              <a:gd name="connsiteX284" fmla="*/ 3067317 w 4833822"/>
              <a:gd name="connsiteY284" fmla="*/ 842899 h 5889095"/>
              <a:gd name="connsiteX285" fmla="*/ 3113822 w 4833822"/>
              <a:gd name="connsiteY285" fmla="*/ 1546390 h 5889095"/>
              <a:gd name="connsiteX286" fmla="*/ 3282263 w 4833822"/>
              <a:gd name="connsiteY286" fmla="*/ 865468 h 5889095"/>
              <a:gd name="connsiteX287" fmla="*/ 3257173 w 4833822"/>
              <a:gd name="connsiteY287" fmla="*/ 725699 h 5889095"/>
              <a:gd name="connsiteX288" fmla="*/ 3278681 w 4833822"/>
              <a:gd name="connsiteY288" fmla="*/ 636103 h 5889095"/>
              <a:gd name="connsiteX289" fmla="*/ 3361107 w 4833822"/>
              <a:gd name="connsiteY289" fmla="*/ 693446 h 5889095"/>
              <a:gd name="connsiteX290" fmla="*/ 3884339 w 4833822"/>
              <a:gd name="connsiteY290" fmla="*/ 2005116 h 5889095"/>
              <a:gd name="connsiteX291" fmla="*/ 3776823 w 4833822"/>
              <a:gd name="connsiteY291" fmla="*/ 2625111 h 5889095"/>
              <a:gd name="connsiteX292" fmla="*/ 4002606 w 4833822"/>
              <a:gd name="connsiteY292" fmla="*/ 2406502 h 5889095"/>
              <a:gd name="connsiteX293" fmla="*/ 4059943 w 4833822"/>
              <a:gd name="connsiteY293" fmla="*/ 2341991 h 5889095"/>
              <a:gd name="connsiteX294" fmla="*/ 4117286 w 4833822"/>
              <a:gd name="connsiteY294" fmla="*/ 2417253 h 5889095"/>
              <a:gd name="connsiteX295" fmla="*/ 4131625 w 4833822"/>
              <a:gd name="connsiteY295" fmla="*/ 3230775 h 5889095"/>
              <a:gd name="connsiteX296" fmla="*/ 3755321 w 4833822"/>
              <a:gd name="connsiteY296" fmla="*/ 4062217 h 5889095"/>
              <a:gd name="connsiteX297" fmla="*/ 3723067 w 4833822"/>
              <a:gd name="connsiteY297" fmla="*/ 4137474 h 5889095"/>
              <a:gd name="connsiteX298" fmla="*/ 4099366 w 4833822"/>
              <a:gd name="connsiteY298" fmla="*/ 4076550 h 5889095"/>
              <a:gd name="connsiteX299" fmla="*/ 4550927 w 4833822"/>
              <a:gd name="connsiteY299" fmla="*/ 4427764 h 5889095"/>
              <a:gd name="connsiteX300" fmla="*/ 4604683 w 4833822"/>
              <a:gd name="connsiteY300" fmla="*/ 4528111 h 5889095"/>
              <a:gd name="connsiteX301" fmla="*/ 4576011 w 4833822"/>
              <a:gd name="connsiteY301" fmla="*/ 5370304 h 5889095"/>
              <a:gd name="connsiteX302" fmla="*/ 4432660 w 4833822"/>
              <a:gd name="connsiteY302" fmla="*/ 5431228 h 5889095"/>
              <a:gd name="connsiteX303" fmla="*/ 3999019 w 4833822"/>
              <a:gd name="connsiteY303" fmla="*/ 5664175 h 5889095"/>
              <a:gd name="connsiteX304" fmla="*/ 3192667 w 4833822"/>
              <a:gd name="connsiteY304" fmla="*/ 5596082 h 5889095"/>
              <a:gd name="connsiteX305" fmla="*/ 2662265 w 4833822"/>
              <a:gd name="connsiteY305" fmla="*/ 4965334 h 5889095"/>
              <a:gd name="connsiteX306" fmla="*/ 2680186 w 4833822"/>
              <a:gd name="connsiteY306" fmla="*/ 5284290 h 5889095"/>
              <a:gd name="connsiteX307" fmla="*/ 2655096 w 4833822"/>
              <a:gd name="connsiteY307" fmla="*/ 5596082 h 5889095"/>
              <a:gd name="connsiteX308" fmla="*/ 2063771 w 4833822"/>
              <a:gd name="connsiteY308" fmla="*/ 5882784 h 5889095"/>
              <a:gd name="connsiteX309" fmla="*/ 1827242 w 4833822"/>
              <a:gd name="connsiteY309" fmla="*/ 5832611 h 5889095"/>
              <a:gd name="connsiteX310" fmla="*/ 1594295 w 4833822"/>
              <a:gd name="connsiteY310" fmla="*/ 5291459 h 5889095"/>
              <a:gd name="connsiteX311" fmla="*/ 1952673 w 4833822"/>
              <a:gd name="connsiteY311" fmla="*/ 4757471 h 5889095"/>
              <a:gd name="connsiteX312" fmla="*/ 2020761 w 4833822"/>
              <a:gd name="connsiteY312" fmla="*/ 4624871 h 5889095"/>
              <a:gd name="connsiteX313" fmla="*/ 1841575 w 4833822"/>
              <a:gd name="connsiteY313" fmla="*/ 4768222 h 5889095"/>
              <a:gd name="connsiteX314" fmla="*/ 884697 w 4833822"/>
              <a:gd name="connsiteY314" fmla="*/ 5513655 h 5889095"/>
              <a:gd name="connsiteX315" fmla="*/ 547826 w 4833822"/>
              <a:gd name="connsiteY315" fmla="*/ 5545908 h 5889095"/>
              <a:gd name="connsiteX316" fmla="*/ 357883 w 4833822"/>
              <a:gd name="connsiteY316" fmla="*/ 5488571 h 5889095"/>
              <a:gd name="connsiteX317" fmla="*/ 89095 w 4833822"/>
              <a:gd name="connsiteY317" fmla="*/ 5062094 h 5889095"/>
              <a:gd name="connsiteX318" fmla="*/ 46091 w 4833822"/>
              <a:gd name="connsiteY318" fmla="*/ 4710885 h 5889095"/>
              <a:gd name="connsiteX319" fmla="*/ 440310 w 4833822"/>
              <a:gd name="connsiteY319" fmla="*/ 4062217 h 5889095"/>
              <a:gd name="connsiteX320" fmla="*/ 1020884 w 4833822"/>
              <a:gd name="connsiteY320" fmla="*/ 4112390 h 5889095"/>
              <a:gd name="connsiteX321" fmla="*/ 798688 w 4833822"/>
              <a:gd name="connsiteY321" fmla="*/ 3940368 h 5889095"/>
              <a:gd name="connsiteX322" fmla="*/ 766435 w 4833822"/>
              <a:gd name="connsiteY322" fmla="*/ 3883025 h 5889095"/>
              <a:gd name="connsiteX323" fmla="*/ 838110 w 4833822"/>
              <a:gd name="connsiteY323" fmla="*/ 3861523 h 5889095"/>
              <a:gd name="connsiteX324" fmla="*/ 1060306 w 4833822"/>
              <a:gd name="connsiteY324" fmla="*/ 3954701 h 5889095"/>
              <a:gd name="connsiteX325" fmla="*/ 777186 w 4833822"/>
              <a:gd name="connsiteY325" fmla="*/ 3456553 h 5889095"/>
              <a:gd name="connsiteX326" fmla="*/ 723430 w 4833822"/>
              <a:gd name="connsiteY326" fmla="*/ 2922570 h 5889095"/>
              <a:gd name="connsiteX327" fmla="*/ 727012 w 4833822"/>
              <a:gd name="connsiteY327" fmla="*/ 2223729 h 5889095"/>
              <a:gd name="connsiteX328" fmla="*/ 762853 w 4833822"/>
              <a:gd name="connsiteY328" fmla="*/ 2091129 h 5889095"/>
              <a:gd name="connsiteX329" fmla="*/ 1017302 w 4833822"/>
              <a:gd name="connsiteY329" fmla="*/ 2392164 h 5889095"/>
              <a:gd name="connsiteX330" fmla="*/ 1139151 w 4833822"/>
              <a:gd name="connsiteY330" fmla="*/ 2431586 h 5889095"/>
              <a:gd name="connsiteX331" fmla="*/ 1110480 w 4833822"/>
              <a:gd name="connsiteY331" fmla="*/ 2320488 h 5889095"/>
              <a:gd name="connsiteX332" fmla="*/ 1135564 w 4833822"/>
              <a:gd name="connsiteY332" fmla="*/ 1431710 h 5889095"/>
              <a:gd name="connsiteX333" fmla="*/ 1493942 w 4833822"/>
              <a:gd name="connsiteY333" fmla="*/ 772290 h 5889095"/>
              <a:gd name="connsiteX334" fmla="*/ 1547703 w 4833822"/>
              <a:gd name="connsiteY334" fmla="*/ 718535 h 5889095"/>
              <a:gd name="connsiteX335" fmla="*/ 1597877 w 4833822"/>
              <a:gd name="connsiteY335" fmla="*/ 811713 h 5889095"/>
              <a:gd name="connsiteX336" fmla="*/ 2070940 w 4833822"/>
              <a:gd name="connsiteY336" fmla="*/ 1585812 h 5889095"/>
              <a:gd name="connsiteX337" fmla="*/ 1926239 w 4833822"/>
              <a:gd name="connsiteY337" fmla="*/ 846985 h 5889095"/>
              <a:gd name="connsiteX338" fmla="*/ 2257661 w 4833822"/>
              <a:gd name="connsiteY338" fmla="*/ 166482 h 5889095"/>
              <a:gd name="connsiteX339" fmla="*/ 2476926 w 4833822"/>
              <a:gd name="connsiteY339" fmla="*/ 110812 h 5889095"/>
              <a:gd name="connsiteX0" fmla="*/ 2144854 w 4833822"/>
              <a:gd name="connsiteY0" fmla="*/ 5444983 h 5818632"/>
              <a:gd name="connsiteX1" fmla="*/ 2053020 w 4833822"/>
              <a:gd name="connsiteY1" fmla="*/ 5453943 h 5818632"/>
              <a:gd name="connsiteX2" fmla="*/ 1959837 w 4833822"/>
              <a:gd name="connsiteY2" fmla="*/ 5529201 h 5818632"/>
              <a:gd name="connsiteX3" fmla="*/ 2045851 w 4833822"/>
              <a:gd name="connsiteY3" fmla="*/ 5647468 h 5818632"/>
              <a:gd name="connsiteX4" fmla="*/ 2042269 w 4833822"/>
              <a:gd name="connsiteY4" fmla="*/ 5550703 h 5818632"/>
              <a:gd name="connsiteX5" fmla="*/ 2106775 w 4833822"/>
              <a:gd name="connsiteY5" fmla="*/ 5486196 h 5818632"/>
              <a:gd name="connsiteX6" fmla="*/ 2128277 w 4833822"/>
              <a:gd name="connsiteY6" fmla="*/ 5557872 h 5818632"/>
              <a:gd name="connsiteX7" fmla="*/ 2164118 w 4833822"/>
              <a:gd name="connsiteY7" fmla="*/ 5608045 h 5818632"/>
              <a:gd name="connsiteX8" fmla="*/ 2232206 w 4833822"/>
              <a:gd name="connsiteY8" fmla="*/ 5572210 h 5818632"/>
              <a:gd name="connsiteX9" fmla="*/ 2228624 w 4833822"/>
              <a:gd name="connsiteY9" fmla="*/ 5479027 h 5818632"/>
              <a:gd name="connsiteX10" fmla="*/ 2144854 w 4833822"/>
              <a:gd name="connsiteY10" fmla="*/ 5444983 h 5818632"/>
              <a:gd name="connsiteX11" fmla="*/ 2508163 w 4833822"/>
              <a:gd name="connsiteY11" fmla="*/ 5414521 h 5818632"/>
              <a:gd name="connsiteX12" fmla="*/ 2407811 w 4833822"/>
              <a:gd name="connsiteY12" fmla="*/ 5722731 h 5818632"/>
              <a:gd name="connsiteX13" fmla="*/ 2508163 w 4833822"/>
              <a:gd name="connsiteY13" fmla="*/ 5414521 h 5818632"/>
              <a:gd name="connsiteX14" fmla="*/ 2215080 w 4833822"/>
              <a:gd name="connsiteY14" fmla="*/ 5329986 h 5818632"/>
              <a:gd name="connsiteX15" fmla="*/ 2171282 w 4833822"/>
              <a:gd name="connsiteY15" fmla="*/ 5335676 h 5818632"/>
              <a:gd name="connsiteX16" fmla="*/ 2350473 w 4833822"/>
              <a:gd name="connsiteY16" fmla="*/ 5615215 h 5818632"/>
              <a:gd name="connsiteX17" fmla="*/ 2393478 w 4833822"/>
              <a:gd name="connsiteY17" fmla="*/ 5432441 h 5818632"/>
              <a:gd name="connsiteX18" fmla="*/ 2252871 w 4833822"/>
              <a:gd name="connsiteY18" fmla="*/ 5331141 h 5818632"/>
              <a:gd name="connsiteX19" fmla="*/ 2215080 w 4833822"/>
              <a:gd name="connsiteY19" fmla="*/ 5329986 h 5818632"/>
              <a:gd name="connsiteX20" fmla="*/ 3767359 w 4833822"/>
              <a:gd name="connsiteY20" fmla="*/ 5211028 h 5818632"/>
              <a:gd name="connsiteX21" fmla="*/ 3913003 w 4833822"/>
              <a:gd name="connsiteY21" fmla="*/ 5292671 h 5818632"/>
              <a:gd name="connsiteX22" fmla="*/ 3930923 w 4833822"/>
              <a:gd name="connsiteY22" fmla="*/ 5317760 h 5818632"/>
              <a:gd name="connsiteX23" fmla="*/ 3923759 w 4833822"/>
              <a:gd name="connsiteY23" fmla="*/ 5342845 h 5818632"/>
              <a:gd name="connsiteX24" fmla="*/ 3672890 w 4833822"/>
              <a:gd name="connsiteY24" fmla="*/ 5324924 h 5818632"/>
              <a:gd name="connsiteX25" fmla="*/ 3672890 w 4833822"/>
              <a:gd name="connsiteY25" fmla="*/ 5256835 h 5818632"/>
              <a:gd name="connsiteX26" fmla="*/ 3708731 w 4833822"/>
              <a:gd name="connsiteY26" fmla="*/ 5231746 h 5818632"/>
              <a:gd name="connsiteX27" fmla="*/ 3767359 w 4833822"/>
              <a:gd name="connsiteY27" fmla="*/ 5211028 h 5818632"/>
              <a:gd name="connsiteX28" fmla="*/ 3779366 w 4833822"/>
              <a:gd name="connsiteY28" fmla="*/ 5171217 h 5818632"/>
              <a:gd name="connsiteX29" fmla="*/ 3637059 w 4833822"/>
              <a:gd name="connsiteY29" fmla="*/ 5195912 h 5818632"/>
              <a:gd name="connsiteX30" fmla="*/ 3497289 w 4833822"/>
              <a:gd name="connsiteY30" fmla="*/ 5378680 h 5818632"/>
              <a:gd name="connsiteX31" fmla="*/ 3615557 w 4833822"/>
              <a:gd name="connsiteY31" fmla="*/ 5321343 h 5818632"/>
              <a:gd name="connsiteX32" fmla="*/ 3852086 w 4833822"/>
              <a:gd name="connsiteY32" fmla="*/ 5479027 h 5818632"/>
              <a:gd name="connsiteX33" fmla="*/ 3952433 w 4833822"/>
              <a:gd name="connsiteY33" fmla="*/ 5307005 h 5818632"/>
              <a:gd name="connsiteX34" fmla="*/ 3945496 w 4833822"/>
              <a:gd name="connsiteY34" fmla="*/ 5290200 h 5818632"/>
              <a:gd name="connsiteX35" fmla="*/ 3938093 w 4833822"/>
              <a:gd name="connsiteY35" fmla="*/ 5290200 h 5818632"/>
              <a:gd name="connsiteX36" fmla="*/ 3927341 w 4833822"/>
              <a:gd name="connsiteY36" fmla="*/ 5290200 h 5818632"/>
              <a:gd name="connsiteX37" fmla="*/ 3909418 w 4833822"/>
              <a:gd name="connsiteY37" fmla="*/ 5285493 h 5818632"/>
              <a:gd name="connsiteX38" fmla="*/ 3920171 w 4833822"/>
              <a:gd name="connsiteY38" fmla="*/ 5285493 h 5818632"/>
              <a:gd name="connsiteX39" fmla="*/ 3945252 w 4833822"/>
              <a:gd name="connsiteY39" fmla="*/ 5289610 h 5818632"/>
              <a:gd name="connsiteX40" fmla="*/ 3928739 w 4833822"/>
              <a:gd name="connsiteY40" fmla="*/ 5249610 h 5818632"/>
              <a:gd name="connsiteX41" fmla="*/ 3822967 w 4833822"/>
              <a:gd name="connsiteY41" fmla="*/ 5173512 h 5818632"/>
              <a:gd name="connsiteX42" fmla="*/ 3779366 w 4833822"/>
              <a:gd name="connsiteY42" fmla="*/ 5171217 h 5818632"/>
              <a:gd name="connsiteX43" fmla="*/ 4196131 w 4833822"/>
              <a:gd name="connsiteY43" fmla="*/ 5027471 h 5818632"/>
              <a:gd name="connsiteX44" fmla="*/ 4235548 w 4833822"/>
              <a:gd name="connsiteY44" fmla="*/ 5256836 h 5818632"/>
              <a:gd name="connsiteX45" fmla="*/ 4454163 w 4833822"/>
              <a:gd name="connsiteY45" fmla="*/ 5260418 h 5818632"/>
              <a:gd name="connsiteX46" fmla="*/ 4196131 w 4833822"/>
              <a:gd name="connsiteY46" fmla="*/ 5027471 h 5818632"/>
              <a:gd name="connsiteX47" fmla="*/ 1174995 w 4833822"/>
              <a:gd name="connsiteY47" fmla="*/ 4712093 h 5818632"/>
              <a:gd name="connsiteX48" fmla="*/ 1250253 w 4833822"/>
              <a:gd name="connsiteY48" fmla="*/ 4758685 h 5818632"/>
              <a:gd name="connsiteX49" fmla="*/ 1035224 w 4833822"/>
              <a:gd name="connsiteY49" fmla="*/ 4869778 h 5818632"/>
              <a:gd name="connsiteX50" fmla="*/ 981463 w 4833822"/>
              <a:gd name="connsiteY50" fmla="*/ 4844694 h 5818632"/>
              <a:gd name="connsiteX51" fmla="*/ 1174995 w 4833822"/>
              <a:gd name="connsiteY51" fmla="*/ 4712093 h 5818632"/>
              <a:gd name="connsiteX52" fmla="*/ 3960412 w 4833822"/>
              <a:gd name="connsiteY52" fmla="*/ 4682818 h 5818632"/>
              <a:gd name="connsiteX53" fmla="*/ 4095776 w 4833822"/>
              <a:gd name="connsiteY53" fmla="*/ 4740763 h 5818632"/>
              <a:gd name="connsiteX54" fmla="*/ 4052767 w 4833822"/>
              <a:gd name="connsiteY54" fmla="*/ 4769433 h 5818632"/>
              <a:gd name="connsiteX55" fmla="*/ 3852081 w 4833822"/>
              <a:gd name="connsiteY55" fmla="*/ 4737182 h 5818632"/>
              <a:gd name="connsiteX56" fmla="*/ 3859245 w 4833822"/>
              <a:gd name="connsiteY56" fmla="*/ 4701343 h 5818632"/>
              <a:gd name="connsiteX57" fmla="*/ 3917370 w 4833822"/>
              <a:gd name="connsiteY57" fmla="*/ 4683818 h 5818632"/>
              <a:gd name="connsiteX58" fmla="*/ 3960412 w 4833822"/>
              <a:gd name="connsiteY58" fmla="*/ 4682818 h 5818632"/>
              <a:gd name="connsiteX59" fmla="*/ 2177948 w 4833822"/>
              <a:gd name="connsiteY59" fmla="*/ 4588568 h 5818632"/>
              <a:gd name="connsiteX60" fmla="*/ 2146198 w 4833822"/>
              <a:gd name="connsiteY60" fmla="*/ 4611750 h 5818632"/>
              <a:gd name="connsiteX61" fmla="*/ 1680303 w 4833822"/>
              <a:gd name="connsiteY61" fmla="*/ 5310592 h 5818632"/>
              <a:gd name="connsiteX62" fmla="*/ 1762730 w 4833822"/>
              <a:gd name="connsiteY62" fmla="*/ 5672552 h 5818632"/>
              <a:gd name="connsiteX63" fmla="*/ 1802152 w 4833822"/>
              <a:gd name="connsiteY63" fmla="*/ 5393019 h 5818632"/>
              <a:gd name="connsiteX64" fmla="*/ 2081691 w 4833822"/>
              <a:gd name="connsiteY64" fmla="*/ 5235329 h 5818632"/>
              <a:gd name="connsiteX65" fmla="*/ 1845157 w 4833822"/>
              <a:gd name="connsiteY65" fmla="*/ 5317756 h 5818632"/>
              <a:gd name="connsiteX66" fmla="*/ 1744810 w 4833822"/>
              <a:gd name="connsiteY66" fmla="*/ 5289090 h 5818632"/>
              <a:gd name="connsiteX67" fmla="*/ 2060189 w 4833822"/>
              <a:gd name="connsiteY67" fmla="*/ 5134987 h 5818632"/>
              <a:gd name="connsiteX68" fmla="*/ 2178451 w 4833822"/>
              <a:gd name="connsiteY68" fmla="*/ 5074057 h 5818632"/>
              <a:gd name="connsiteX69" fmla="*/ 2293136 w 4833822"/>
              <a:gd name="connsiteY69" fmla="*/ 4608168 h 5818632"/>
              <a:gd name="connsiteX70" fmla="*/ 1999259 w 4833822"/>
              <a:gd name="connsiteY70" fmla="*/ 5023889 h 5818632"/>
              <a:gd name="connsiteX71" fmla="*/ 2196371 w 4833822"/>
              <a:gd name="connsiteY71" fmla="*/ 4593830 h 5818632"/>
              <a:gd name="connsiteX72" fmla="*/ 2177948 w 4833822"/>
              <a:gd name="connsiteY72" fmla="*/ 4588568 h 5818632"/>
              <a:gd name="connsiteX73" fmla="*/ 2511745 w 4833822"/>
              <a:gd name="connsiteY73" fmla="*/ 4575915 h 5818632"/>
              <a:gd name="connsiteX74" fmla="*/ 2482010 w 4833822"/>
              <a:gd name="connsiteY74" fmla="*/ 4804211 h 5818632"/>
              <a:gd name="connsiteX75" fmla="*/ 2486655 w 4833822"/>
              <a:gd name="connsiteY75" fmla="*/ 4869776 h 5818632"/>
              <a:gd name="connsiteX76" fmla="*/ 2514429 w 4833822"/>
              <a:gd name="connsiteY76" fmla="*/ 4885455 h 5818632"/>
              <a:gd name="connsiteX77" fmla="*/ 2526077 w 4833822"/>
              <a:gd name="connsiteY77" fmla="*/ 4909201 h 5818632"/>
              <a:gd name="connsiteX78" fmla="*/ 2486655 w 4833822"/>
              <a:gd name="connsiteY78" fmla="*/ 4869779 h 5818632"/>
              <a:gd name="connsiteX79" fmla="*/ 2486655 w 4833822"/>
              <a:gd name="connsiteY79" fmla="*/ 4869782 h 5818632"/>
              <a:gd name="connsiteX80" fmla="*/ 2440069 w 4833822"/>
              <a:gd name="connsiteY80" fmla="*/ 5145738 h 5818632"/>
              <a:gd name="connsiteX81" fmla="*/ 2375563 w 4833822"/>
              <a:gd name="connsiteY81" fmla="*/ 4708510 h 5818632"/>
              <a:gd name="connsiteX82" fmla="*/ 2296718 w 4833822"/>
              <a:gd name="connsiteY82" fmla="*/ 5077645 h 5818632"/>
              <a:gd name="connsiteX83" fmla="*/ 2429318 w 4833822"/>
              <a:gd name="connsiteY83" fmla="*/ 5199494 h 5818632"/>
              <a:gd name="connsiteX84" fmla="*/ 2493825 w 4833822"/>
              <a:gd name="connsiteY84" fmla="*/ 5099147 h 5818632"/>
              <a:gd name="connsiteX85" fmla="*/ 2529665 w 4833822"/>
              <a:gd name="connsiteY85" fmla="*/ 4909204 h 5818632"/>
              <a:gd name="connsiteX86" fmla="*/ 2511745 w 4833822"/>
              <a:gd name="connsiteY86" fmla="*/ 4575915 h 5818632"/>
              <a:gd name="connsiteX87" fmla="*/ 2808528 w 4833822"/>
              <a:gd name="connsiteY87" fmla="*/ 4573449 h 5818632"/>
              <a:gd name="connsiteX88" fmla="*/ 2784115 w 4833822"/>
              <a:gd name="connsiteY88" fmla="*/ 4586666 h 5818632"/>
              <a:gd name="connsiteX89" fmla="*/ 2798448 w 4833822"/>
              <a:gd name="connsiteY89" fmla="*/ 4661924 h 5818632"/>
              <a:gd name="connsiteX90" fmla="*/ 2880875 w 4833822"/>
              <a:gd name="connsiteY90" fmla="*/ 4776604 h 5818632"/>
              <a:gd name="connsiteX91" fmla="*/ 3142493 w 4833822"/>
              <a:gd name="connsiteY91" fmla="*/ 5106316 h 5818632"/>
              <a:gd name="connsiteX92" fmla="*/ 2891625 w 4833822"/>
              <a:gd name="connsiteY92" fmla="*/ 4941457 h 5818632"/>
              <a:gd name="connsiteX93" fmla="*/ 2683768 w 4833822"/>
              <a:gd name="connsiteY93" fmla="*/ 4697759 h 5818632"/>
              <a:gd name="connsiteX94" fmla="*/ 2651515 w 4833822"/>
              <a:gd name="connsiteY94" fmla="*/ 4722848 h 5818632"/>
              <a:gd name="connsiteX95" fmla="*/ 2866541 w 4833822"/>
              <a:gd name="connsiteY95" fmla="*/ 4966547 h 5818632"/>
              <a:gd name="connsiteX96" fmla="*/ 3389773 w 4833822"/>
              <a:gd name="connsiteY96" fmla="*/ 5565041 h 5818632"/>
              <a:gd name="connsiteX97" fmla="*/ 3637059 w 4833822"/>
              <a:gd name="connsiteY97" fmla="*/ 5608045 h 5818632"/>
              <a:gd name="connsiteX98" fmla="*/ 3246422 w 4833822"/>
              <a:gd name="connsiteY98" fmla="*/ 5238916 h 5818632"/>
              <a:gd name="connsiteX99" fmla="*/ 3400524 w 4833822"/>
              <a:gd name="connsiteY99" fmla="*/ 5289090 h 5818632"/>
              <a:gd name="connsiteX100" fmla="*/ 3336018 w 4833822"/>
              <a:gd name="connsiteY100" fmla="*/ 5142151 h 5818632"/>
              <a:gd name="connsiteX101" fmla="*/ 3095901 w 4833822"/>
              <a:gd name="connsiteY101" fmla="*/ 4880538 h 5818632"/>
              <a:gd name="connsiteX102" fmla="*/ 2862954 w 4833822"/>
              <a:gd name="connsiteY102" fmla="*/ 4611750 h 5818632"/>
              <a:gd name="connsiteX103" fmla="*/ 2808528 w 4833822"/>
              <a:gd name="connsiteY103" fmla="*/ 4573449 h 5818632"/>
              <a:gd name="connsiteX104" fmla="*/ 1587125 w 4833822"/>
              <a:gd name="connsiteY104" fmla="*/ 4529324 h 5818632"/>
              <a:gd name="connsiteX105" fmla="*/ 798688 w 4833822"/>
              <a:gd name="connsiteY105" fmla="*/ 4737187 h 5818632"/>
              <a:gd name="connsiteX106" fmla="*/ 780768 w 4833822"/>
              <a:gd name="connsiteY106" fmla="*/ 5360765 h 5818632"/>
              <a:gd name="connsiteX107" fmla="*/ 791519 w 4833822"/>
              <a:gd name="connsiteY107" fmla="*/ 5167241 h 5818632"/>
              <a:gd name="connsiteX108" fmla="*/ 709092 w 4833822"/>
              <a:gd name="connsiteY108" fmla="*/ 4805275 h 5818632"/>
              <a:gd name="connsiteX109" fmla="*/ 368634 w 4833822"/>
              <a:gd name="connsiteY109" fmla="*/ 4816026 h 5818632"/>
              <a:gd name="connsiteX110" fmla="*/ 332793 w 4833822"/>
              <a:gd name="connsiteY110" fmla="*/ 4841116 h 5818632"/>
              <a:gd name="connsiteX111" fmla="*/ 368634 w 4833822"/>
              <a:gd name="connsiteY111" fmla="*/ 4855449 h 5818632"/>
              <a:gd name="connsiteX112" fmla="*/ 350714 w 4833822"/>
              <a:gd name="connsiteY112" fmla="*/ 5156489 h 5818632"/>
              <a:gd name="connsiteX113" fmla="*/ 447479 w 4833822"/>
              <a:gd name="connsiteY113" fmla="*/ 5220996 h 5818632"/>
              <a:gd name="connsiteX114" fmla="*/ 486896 w 4833822"/>
              <a:gd name="connsiteY114" fmla="*/ 5120649 h 5818632"/>
              <a:gd name="connsiteX115" fmla="*/ 468981 w 4833822"/>
              <a:gd name="connsiteY115" fmla="*/ 5002382 h 5818632"/>
              <a:gd name="connsiteX116" fmla="*/ 372216 w 4833822"/>
              <a:gd name="connsiteY116" fmla="*/ 5109898 h 5818632"/>
              <a:gd name="connsiteX117" fmla="*/ 382967 w 4833822"/>
              <a:gd name="connsiteY117" fmla="*/ 4959377 h 5818632"/>
              <a:gd name="connsiteX118" fmla="*/ 497647 w 4833822"/>
              <a:gd name="connsiteY118" fmla="*/ 4919955 h 5818632"/>
              <a:gd name="connsiteX119" fmla="*/ 569323 w 4833822"/>
              <a:gd name="connsiteY119" fmla="*/ 5034640 h 5818632"/>
              <a:gd name="connsiteX120" fmla="*/ 580074 w 4833822"/>
              <a:gd name="connsiteY120" fmla="*/ 5246080 h 5818632"/>
              <a:gd name="connsiteX121" fmla="*/ 612332 w 4833822"/>
              <a:gd name="connsiteY121" fmla="*/ 5002382 h 5818632"/>
              <a:gd name="connsiteX122" fmla="*/ 497647 w 4833822"/>
              <a:gd name="connsiteY122" fmla="*/ 4769435 h 5818632"/>
              <a:gd name="connsiteX123" fmla="*/ 730594 w 4833822"/>
              <a:gd name="connsiteY123" fmla="*/ 5174404 h 5818632"/>
              <a:gd name="connsiteX124" fmla="*/ 547826 w 4833822"/>
              <a:gd name="connsiteY124" fmla="*/ 5339263 h 5818632"/>
              <a:gd name="connsiteX125" fmla="*/ 834528 w 4833822"/>
              <a:gd name="connsiteY125" fmla="*/ 5371516 h 5818632"/>
              <a:gd name="connsiteX126" fmla="*/ 1533370 w 4833822"/>
              <a:gd name="connsiteY126" fmla="*/ 4855449 h 5818632"/>
              <a:gd name="connsiteX127" fmla="*/ 1633712 w 4833822"/>
              <a:gd name="connsiteY127" fmla="*/ 4722848 h 5818632"/>
              <a:gd name="connsiteX128" fmla="*/ 1142733 w 4833822"/>
              <a:gd name="connsiteY128" fmla="*/ 5038222 h 5818632"/>
              <a:gd name="connsiteX129" fmla="*/ 1031635 w 4833822"/>
              <a:gd name="connsiteY129" fmla="*/ 5066894 h 5818632"/>
              <a:gd name="connsiteX130" fmla="*/ 1096142 w 4833822"/>
              <a:gd name="connsiteY130" fmla="*/ 4966547 h 5818632"/>
              <a:gd name="connsiteX131" fmla="*/ 1587125 w 4833822"/>
              <a:gd name="connsiteY131" fmla="*/ 4529324 h 5818632"/>
              <a:gd name="connsiteX132" fmla="*/ 3072607 w 4833822"/>
              <a:gd name="connsiteY132" fmla="*/ 4520364 h 5818632"/>
              <a:gd name="connsiteX133" fmla="*/ 2988391 w 4833822"/>
              <a:gd name="connsiteY133" fmla="*/ 4554408 h 5818632"/>
              <a:gd name="connsiteX134" fmla="*/ 3038564 w 4833822"/>
              <a:gd name="connsiteY134" fmla="*/ 4665506 h 5818632"/>
              <a:gd name="connsiteX135" fmla="*/ 3407693 w 4833822"/>
              <a:gd name="connsiteY135" fmla="*/ 5081227 h 5818632"/>
              <a:gd name="connsiteX136" fmla="*/ 3576134 w 4833822"/>
              <a:gd name="connsiteY136" fmla="*/ 5120649 h 5818632"/>
              <a:gd name="connsiteX137" fmla="*/ 4002606 w 4833822"/>
              <a:gd name="connsiteY137" fmla="*/ 5224578 h 5818632"/>
              <a:gd name="connsiteX138" fmla="*/ 4124455 w 4833822"/>
              <a:gd name="connsiteY138" fmla="*/ 5307005 h 5818632"/>
              <a:gd name="connsiteX139" fmla="*/ 3586885 w 4833822"/>
              <a:gd name="connsiteY139" fmla="*/ 4758684 h 5818632"/>
              <a:gd name="connsiteX140" fmla="*/ 3339600 w 4833822"/>
              <a:gd name="connsiteY140" fmla="*/ 4615332 h 5818632"/>
              <a:gd name="connsiteX141" fmla="*/ 3551045 w 4833822"/>
              <a:gd name="connsiteY141" fmla="*/ 4790942 h 5818632"/>
              <a:gd name="connsiteX142" fmla="*/ 3658561 w 4833822"/>
              <a:gd name="connsiteY142" fmla="*/ 4973716 h 5818632"/>
              <a:gd name="connsiteX143" fmla="*/ 3536712 w 4833822"/>
              <a:gd name="connsiteY143" fmla="*/ 4898453 h 5818632"/>
              <a:gd name="connsiteX144" fmla="*/ 3167577 w 4833822"/>
              <a:gd name="connsiteY144" fmla="*/ 4561577 h 5818632"/>
              <a:gd name="connsiteX145" fmla="*/ 3072607 w 4833822"/>
              <a:gd name="connsiteY145" fmla="*/ 4520364 h 5818632"/>
              <a:gd name="connsiteX146" fmla="*/ 1497530 w 4833822"/>
              <a:gd name="connsiteY146" fmla="*/ 4432564 h 5818632"/>
              <a:gd name="connsiteX147" fmla="*/ 644585 w 4833822"/>
              <a:gd name="connsiteY147" fmla="*/ 4557995 h 5818632"/>
              <a:gd name="connsiteX148" fmla="*/ 404469 w 4833822"/>
              <a:gd name="connsiteY148" fmla="*/ 4633252 h 5818632"/>
              <a:gd name="connsiteX149" fmla="*/ 218113 w 4833822"/>
              <a:gd name="connsiteY149" fmla="*/ 4787355 h 5818632"/>
              <a:gd name="connsiteX150" fmla="*/ 347132 w 4833822"/>
              <a:gd name="connsiteY150" fmla="*/ 5307005 h 5818632"/>
              <a:gd name="connsiteX151" fmla="*/ 218113 w 4833822"/>
              <a:gd name="connsiteY151" fmla="*/ 4941457 h 5818632"/>
              <a:gd name="connsiteX152" fmla="*/ 289789 w 4833822"/>
              <a:gd name="connsiteY152" fmla="*/ 4833946 h 5818632"/>
              <a:gd name="connsiteX153" fmla="*/ 271869 w 4833822"/>
              <a:gd name="connsiteY153" fmla="*/ 4819613 h 5818632"/>
              <a:gd name="connsiteX154" fmla="*/ 304127 w 4833822"/>
              <a:gd name="connsiteY154" fmla="*/ 4726430 h 5818632"/>
              <a:gd name="connsiteX155" fmla="*/ 400887 w 4833822"/>
              <a:gd name="connsiteY155" fmla="*/ 4644004 h 5818632"/>
              <a:gd name="connsiteX156" fmla="*/ 404469 w 4833822"/>
              <a:gd name="connsiteY156" fmla="*/ 4636834 h 5818632"/>
              <a:gd name="connsiteX157" fmla="*/ 408056 w 4833822"/>
              <a:gd name="connsiteY157" fmla="*/ 4636834 h 5818632"/>
              <a:gd name="connsiteX158" fmla="*/ 569323 w 4833822"/>
              <a:gd name="connsiteY158" fmla="*/ 4593830 h 5818632"/>
              <a:gd name="connsiteX159" fmla="*/ 777186 w 4833822"/>
              <a:gd name="connsiteY159" fmla="*/ 4704928 h 5818632"/>
              <a:gd name="connsiteX160" fmla="*/ 1250249 w 4833822"/>
              <a:gd name="connsiteY160" fmla="*/ 4536487 h 5818632"/>
              <a:gd name="connsiteX161" fmla="*/ 1497530 w 4833822"/>
              <a:gd name="connsiteY161" fmla="*/ 4432564 h 5818632"/>
              <a:gd name="connsiteX162" fmla="*/ 3393360 w 4833822"/>
              <a:gd name="connsiteY162" fmla="*/ 4391794 h 5818632"/>
              <a:gd name="connsiteX163" fmla="*/ 3271511 w 4833822"/>
              <a:gd name="connsiteY163" fmla="*/ 4428977 h 5818632"/>
              <a:gd name="connsiteX164" fmla="*/ 3486538 w 4833822"/>
              <a:gd name="connsiteY164" fmla="*/ 4557995 h 5818632"/>
              <a:gd name="connsiteX165" fmla="*/ 4092197 w 4833822"/>
              <a:gd name="connsiteY165" fmla="*/ 4891289 h 5818632"/>
              <a:gd name="connsiteX166" fmla="*/ 3873588 w 4833822"/>
              <a:gd name="connsiteY166" fmla="*/ 4891289 h 5818632"/>
              <a:gd name="connsiteX167" fmla="*/ 4002606 w 4833822"/>
              <a:gd name="connsiteY167" fmla="*/ 5020302 h 5818632"/>
              <a:gd name="connsiteX168" fmla="*/ 4106535 w 4833822"/>
              <a:gd name="connsiteY168" fmla="*/ 4991631 h 5818632"/>
              <a:gd name="connsiteX169" fmla="*/ 4325144 w 4833822"/>
              <a:gd name="connsiteY169" fmla="*/ 4665506 h 5818632"/>
              <a:gd name="connsiteX170" fmla="*/ 4038441 w 4833822"/>
              <a:gd name="connsiteY170" fmla="*/ 4575915 h 5818632"/>
              <a:gd name="connsiteX171" fmla="*/ 3624178 w 4833822"/>
              <a:gd name="connsiteY171" fmla="*/ 4562303 h 5818632"/>
              <a:gd name="connsiteX172" fmla="*/ 3486739 w 4833822"/>
              <a:gd name="connsiteY172" fmla="*/ 4536524 h 5818632"/>
              <a:gd name="connsiteX173" fmla="*/ 3486739 w 4833822"/>
              <a:gd name="connsiteY173" fmla="*/ 4540519 h 5818632"/>
              <a:gd name="connsiteX174" fmla="*/ 3485394 w 4833822"/>
              <a:gd name="connsiteY174" fmla="*/ 4537830 h 5818632"/>
              <a:gd name="connsiteX175" fmla="*/ 3486706 w 4833822"/>
              <a:gd name="connsiteY175" fmla="*/ 4536518 h 5818632"/>
              <a:gd name="connsiteX176" fmla="*/ 3486538 w 4833822"/>
              <a:gd name="connsiteY176" fmla="*/ 4536487 h 5818632"/>
              <a:gd name="connsiteX177" fmla="*/ 3543876 w 4833822"/>
              <a:gd name="connsiteY177" fmla="*/ 4475563 h 5818632"/>
              <a:gd name="connsiteX178" fmla="*/ 4518674 w 4833822"/>
              <a:gd name="connsiteY178" fmla="*/ 4622501 h 5818632"/>
              <a:gd name="connsiteX179" fmla="*/ 4328731 w 4833822"/>
              <a:gd name="connsiteY179" fmla="*/ 4819613 h 5818632"/>
              <a:gd name="connsiteX180" fmla="*/ 4457745 w 4833822"/>
              <a:gd name="connsiteY180" fmla="*/ 4747932 h 5818632"/>
              <a:gd name="connsiteX181" fmla="*/ 4579599 w 4833822"/>
              <a:gd name="connsiteY181" fmla="*/ 4740769 h 5818632"/>
              <a:gd name="connsiteX182" fmla="*/ 4500754 w 4833822"/>
              <a:gd name="connsiteY182" fmla="*/ 4819613 h 5818632"/>
              <a:gd name="connsiteX183" fmla="*/ 4314393 w 4833822"/>
              <a:gd name="connsiteY183" fmla="*/ 5052561 h 5818632"/>
              <a:gd name="connsiteX184" fmla="*/ 4346651 w 4833822"/>
              <a:gd name="connsiteY184" fmla="*/ 5117067 h 5818632"/>
              <a:gd name="connsiteX185" fmla="*/ 4403989 w 4833822"/>
              <a:gd name="connsiteY185" fmla="*/ 5066894 h 5818632"/>
              <a:gd name="connsiteX186" fmla="*/ 4482833 w 4833822"/>
              <a:gd name="connsiteY186" fmla="*/ 4876951 h 5818632"/>
              <a:gd name="connsiteX187" fmla="*/ 4590350 w 4833822"/>
              <a:gd name="connsiteY187" fmla="*/ 4855449 h 5818632"/>
              <a:gd name="connsiteX188" fmla="*/ 4608265 w 4833822"/>
              <a:gd name="connsiteY188" fmla="*/ 4937875 h 5818632"/>
              <a:gd name="connsiteX189" fmla="*/ 4608265 w 4833822"/>
              <a:gd name="connsiteY189" fmla="*/ 4941457 h 5818632"/>
              <a:gd name="connsiteX190" fmla="*/ 4421909 w 4833822"/>
              <a:gd name="connsiteY190" fmla="*/ 5152902 h 5818632"/>
              <a:gd name="connsiteX191" fmla="*/ 4608265 w 4833822"/>
              <a:gd name="connsiteY191" fmla="*/ 4941457 h 5818632"/>
              <a:gd name="connsiteX192" fmla="*/ 4611852 w 4833822"/>
              <a:gd name="connsiteY192" fmla="*/ 4937875 h 5818632"/>
              <a:gd name="connsiteX193" fmla="*/ 4611852 w 4833822"/>
              <a:gd name="connsiteY193" fmla="*/ 4934293 h 5818632"/>
              <a:gd name="connsiteX194" fmla="*/ 4694279 w 4833822"/>
              <a:gd name="connsiteY194" fmla="*/ 4919955 h 5818632"/>
              <a:gd name="connsiteX195" fmla="*/ 4651275 w 4833822"/>
              <a:gd name="connsiteY195" fmla="*/ 4744351 h 5818632"/>
              <a:gd name="connsiteX196" fmla="*/ 4572429 w 4833822"/>
              <a:gd name="connsiteY196" fmla="*/ 4626083 h 5818632"/>
              <a:gd name="connsiteX197" fmla="*/ 4583181 w 4833822"/>
              <a:gd name="connsiteY197" fmla="*/ 4532906 h 5818632"/>
              <a:gd name="connsiteX198" fmla="*/ 4436247 w 4833822"/>
              <a:gd name="connsiteY198" fmla="*/ 4486319 h 5818632"/>
              <a:gd name="connsiteX199" fmla="*/ 3504459 w 4833822"/>
              <a:gd name="connsiteY199" fmla="*/ 4400305 h 5818632"/>
              <a:gd name="connsiteX200" fmla="*/ 3393360 w 4833822"/>
              <a:gd name="connsiteY200" fmla="*/ 4391794 h 5818632"/>
              <a:gd name="connsiteX201" fmla="*/ 655337 w 4833822"/>
              <a:gd name="connsiteY201" fmla="*/ 4260536 h 5818632"/>
              <a:gd name="connsiteX202" fmla="*/ 637416 w 4833822"/>
              <a:gd name="connsiteY202" fmla="*/ 4317879 h 5818632"/>
              <a:gd name="connsiteX203" fmla="*/ 863200 w 4833822"/>
              <a:gd name="connsiteY203" fmla="*/ 4421808 h 5818632"/>
              <a:gd name="connsiteX204" fmla="*/ 734181 w 4833822"/>
              <a:gd name="connsiteY204" fmla="*/ 4282043 h 5818632"/>
              <a:gd name="connsiteX205" fmla="*/ 655337 w 4833822"/>
              <a:gd name="connsiteY205" fmla="*/ 4260536 h 5818632"/>
              <a:gd name="connsiteX206" fmla="*/ 465399 w 4833822"/>
              <a:gd name="connsiteY206" fmla="*/ 4221119 h 5818632"/>
              <a:gd name="connsiteX207" fmla="*/ 465399 w 4833822"/>
              <a:gd name="connsiteY207" fmla="*/ 4421808 h 5818632"/>
              <a:gd name="connsiteX208" fmla="*/ 501234 w 4833822"/>
              <a:gd name="connsiteY208" fmla="*/ 4479150 h 5818632"/>
              <a:gd name="connsiteX209" fmla="*/ 554990 w 4833822"/>
              <a:gd name="connsiteY209" fmla="*/ 4425395 h 5818632"/>
              <a:gd name="connsiteX210" fmla="*/ 465399 w 4833822"/>
              <a:gd name="connsiteY210" fmla="*/ 4221119 h 5818632"/>
              <a:gd name="connsiteX211" fmla="*/ 4325169 w 4833822"/>
              <a:gd name="connsiteY211" fmla="*/ 4140222 h 5818632"/>
              <a:gd name="connsiteX212" fmla="*/ 3959602 w 4833822"/>
              <a:gd name="connsiteY212" fmla="*/ 4346550 h 5818632"/>
              <a:gd name="connsiteX213" fmla="*/ 4360985 w 4833822"/>
              <a:gd name="connsiteY213" fmla="*/ 4256954 h 5818632"/>
              <a:gd name="connsiteX214" fmla="*/ 4278558 w 4833822"/>
              <a:gd name="connsiteY214" fmla="*/ 4368052 h 5818632"/>
              <a:gd name="connsiteX215" fmla="*/ 4454163 w 4833822"/>
              <a:gd name="connsiteY215" fmla="*/ 4321461 h 5818632"/>
              <a:gd name="connsiteX216" fmla="*/ 4368153 w 4833822"/>
              <a:gd name="connsiteY216" fmla="*/ 4145856 h 5818632"/>
              <a:gd name="connsiteX217" fmla="*/ 4325169 w 4833822"/>
              <a:gd name="connsiteY217" fmla="*/ 4140222 h 5818632"/>
              <a:gd name="connsiteX218" fmla="*/ 4156709 w 4833822"/>
              <a:gd name="connsiteY218" fmla="*/ 4106434 h 5818632"/>
              <a:gd name="connsiteX219" fmla="*/ 3748157 w 4833822"/>
              <a:gd name="connsiteY219" fmla="*/ 4188860 h 5818632"/>
              <a:gd name="connsiteX220" fmla="*/ 3529543 w 4833822"/>
              <a:gd name="connsiteY220" fmla="*/ 4310709 h 5818632"/>
              <a:gd name="connsiteX221" fmla="*/ 3805494 w 4833822"/>
              <a:gd name="connsiteY221" fmla="*/ 4213950 h 5818632"/>
              <a:gd name="connsiteX222" fmla="*/ 4156709 w 4833822"/>
              <a:gd name="connsiteY222" fmla="*/ 4106434 h 5818632"/>
              <a:gd name="connsiteX223" fmla="*/ 399937 w 4833822"/>
              <a:gd name="connsiteY223" fmla="*/ 4062646 h 5818632"/>
              <a:gd name="connsiteX224" fmla="*/ 210944 w 4833822"/>
              <a:gd name="connsiteY224" fmla="*/ 4142274 h 5818632"/>
              <a:gd name="connsiteX225" fmla="*/ 124936 w 4833822"/>
              <a:gd name="connsiteY225" fmla="*/ 4285625 h 5818632"/>
              <a:gd name="connsiteX226" fmla="*/ 275451 w 4833822"/>
              <a:gd name="connsiteY226" fmla="*/ 4278456 h 5818632"/>
              <a:gd name="connsiteX227" fmla="*/ 304127 w 4833822"/>
              <a:gd name="connsiteY227" fmla="*/ 4296376 h 5818632"/>
              <a:gd name="connsiteX228" fmla="*/ 271869 w 4833822"/>
              <a:gd name="connsiteY228" fmla="*/ 4532906 h 5818632"/>
              <a:gd name="connsiteX229" fmla="*/ 311291 w 4833822"/>
              <a:gd name="connsiteY229" fmla="*/ 4375221 h 5818632"/>
              <a:gd name="connsiteX230" fmla="*/ 243203 w 4833822"/>
              <a:gd name="connsiteY230" fmla="*/ 4167358 h 5818632"/>
              <a:gd name="connsiteX231" fmla="*/ 1214409 w 4833822"/>
              <a:gd name="connsiteY231" fmla="*/ 4145856 h 5818632"/>
              <a:gd name="connsiteX232" fmla="*/ 465399 w 4833822"/>
              <a:gd name="connsiteY232" fmla="*/ 4063429 h 5818632"/>
              <a:gd name="connsiteX233" fmla="*/ 399937 w 4833822"/>
              <a:gd name="connsiteY233" fmla="*/ 4062646 h 5818632"/>
              <a:gd name="connsiteX234" fmla="*/ 2524908 w 4833822"/>
              <a:gd name="connsiteY234" fmla="*/ 2928347 h 5818632"/>
              <a:gd name="connsiteX235" fmla="*/ 2732856 w 4833822"/>
              <a:gd name="connsiteY235" fmla="*/ 3570266 h 5818632"/>
              <a:gd name="connsiteX236" fmla="*/ 2775802 w 4833822"/>
              <a:gd name="connsiteY236" fmla="*/ 3640335 h 5818632"/>
              <a:gd name="connsiteX237" fmla="*/ 2823267 w 4833822"/>
              <a:gd name="connsiteY237" fmla="*/ 3563485 h 5818632"/>
              <a:gd name="connsiteX238" fmla="*/ 2879774 w 4833822"/>
              <a:gd name="connsiteY238" fmla="*/ 3353279 h 5818632"/>
              <a:gd name="connsiteX239" fmla="*/ 2920458 w 4833822"/>
              <a:gd name="connsiteY239" fmla="*/ 3886704 h 5818632"/>
              <a:gd name="connsiteX240" fmla="*/ 3132925 w 4833822"/>
              <a:gd name="connsiteY240" fmla="*/ 3827937 h 5818632"/>
              <a:gd name="connsiteX241" fmla="*/ 2879774 w 4833822"/>
              <a:gd name="connsiteY241" fmla="*/ 4203145 h 5818632"/>
              <a:gd name="connsiteX242" fmla="*/ 2131619 w 4833822"/>
              <a:gd name="connsiteY242" fmla="*/ 4151159 h 5818632"/>
              <a:gd name="connsiteX243" fmla="*/ 1894289 w 4833822"/>
              <a:gd name="connsiteY243" fmla="*/ 3800815 h 5818632"/>
              <a:gd name="connsiteX244" fmla="*/ 2075111 w 4833822"/>
              <a:gd name="connsiteY244" fmla="*/ 3888966 h 5818632"/>
              <a:gd name="connsiteX245" fmla="*/ 2086414 w 4833822"/>
              <a:gd name="connsiteY245" fmla="*/ 3373621 h 5818632"/>
              <a:gd name="connsiteX246" fmla="*/ 2163263 w 4833822"/>
              <a:gd name="connsiteY246" fmla="*/ 3518280 h 5818632"/>
              <a:gd name="connsiteX247" fmla="*/ 2224289 w 4833822"/>
              <a:gd name="connsiteY247" fmla="*/ 3563485 h 5818632"/>
              <a:gd name="connsiteX248" fmla="*/ 2242372 w 4833822"/>
              <a:gd name="connsiteY248" fmla="*/ 3500197 h 5818632"/>
              <a:gd name="connsiteX249" fmla="*/ 2524908 w 4833822"/>
              <a:gd name="connsiteY249" fmla="*/ 2928347 h 5818632"/>
              <a:gd name="connsiteX250" fmla="*/ 2540406 w 4833822"/>
              <a:gd name="connsiteY250" fmla="*/ 2121006 h 5818632"/>
              <a:gd name="connsiteX251" fmla="*/ 2092432 w 4833822"/>
              <a:gd name="connsiteY251" fmla="*/ 3027703 h 5818632"/>
              <a:gd name="connsiteX252" fmla="*/ 2063761 w 4833822"/>
              <a:gd name="connsiteY252" fmla="*/ 3128050 h 5818632"/>
              <a:gd name="connsiteX253" fmla="*/ 1967001 w 4833822"/>
              <a:gd name="connsiteY253" fmla="*/ 3056374 h 5818632"/>
              <a:gd name="connsiteX254" fmla="*/ 1845152 w 4833822"/>
              <a:gd name="connsiteY254" fmla="*/ 2827010 h 5818632"/>
              <a:gd name="connsiteX255" fmla="*/ 1827232 w 4833822"/>
              <a:gd name="connsiteY255" fmla="*/ 3644117 h 5818632"/>
              <a:gd name="connsiteX256" fmla="*/ 1540529 w 4833822"/>
              <a:gd name="connsiteY256" fmla="*/ 3504348 h 5818632"/>
              <a:gd name="connsiteX257" fmla="*/ 1916828 w 4833822"/>
              <a:gd name="connsiteY257" fmla="*/ 4059837 h 5818632"/>
              <a:gd name="connsiteX258" fmla="*/ 3103066 w 4833822"/>
              <a:gd name="connsiteY258" fmla="*/ 4142264 h 5818632"/>
              <a:gd name="connsiteX259" fmla="*/ 3504448 w 4833822"/>
              <a:gd name="connsiteY259" fmla="*/ 3547352 h 5818632"/>
              <a:gd name="connsiteX260" fmla="*/ 3167572 w 4833822"/>
              <a:gd name="connsiteY260" fmla="*/ 3640530 h 5818632"/>
              <a:gd name="connsiteX261" fmla="*/ 3103066 w 4833822"/>
              <a:gd name="connsiteY261" fmla="*/ 2794756 h 5818632"/>
              <a:gd name="connsiteX262" fmla="*/ 3013470 w 4833822"/>
              <a:gd name="connsiteY262" fmla="*/ 3128050 h 5818632"/>
              <a:gd name="connsiteX263" fmla="*/ 2938212 w 4833822"/>
              <a:gd name="connsiteY263" fmla="*/ 3249899 h 5818632"/>
              <a:gd name="connsiteX264" fmla="*/ 2870119 w 4833822"/>
              <a:gd name="connsiteY264" fmla="*/ 3138801 h 5818632"/>
              <a:gd name="connsiteX265" fmla="*/ 2540406 w 4833822"/>
              <a:gd name="connsiteY265" fmla="*/ 2121006 h 5818632"/>
              <a:gd name="connsiteX266" fmla="*/ 357884 w 4833822"/>
              <a:gd name="connsiteY266" fmla="*/ 2049335 h 5818632"/>
              <a:gd name="connsiteX267" fmla="*/ 422396 w 4833822"/>
              <a:gd name="connsiteY267" fmla="*/ 2131762 h 5818632"/>
              <a:gd name="connsiteX268" fmla="*/ 522738 w 4833822"/>
              <a:gd name="connsiteY268" fmla="*/ 2633493 h 5818632"/>
              <a:gd name="connsiteX269" fmla="*/ 490485 w 4833822"/>
              <a:gd name="connsiteY269" fmla="*/ 2773263 h 5818632"/>
              <a:gd name="connsiteX270" fmla="*/ 386555 w 4833822"/>
              <a:gd name="connsiteY270" fmla="*/ 2672916 h 5818632"/>
              <a:gd name="connsiteX271" fmla="*/ 286208 w 4833822"/>
              <a:gd name="connsiteY271" fmla="*/ 2131762 h 5818632"/>
              <a:gd name="connsiteX272" fmla="*/ 357884 w 4833822"/>
              <a:gd name="connsiteY272" fmla="*/ 2049335 h 5818632"/>
              <a:gd name="connsiteX273" fmla="*/ 4036204 w 4833822"/>
              <a:gd name="connsiteY273" fmla="*/ 631944 h 5818632"/>
              <a:gd name="connsiteX274" fmla="*/ 4110123 w 4833822"/>
              <a:gd name="connsiteY274" fmla="*/ 694659 h 5818632"/>
              <a:gd name="connsiteX275" fmla="*/ 4063531 w 4833822"/>
              <a:gd name="connsiteY275" fmla="*/ 1504603 h 5818632"/>
              <a:gd name="connsiteX276" fmla="*/ 3938100 w 4833822"/>
              <a:gd name="connsiteY276" fmla="*/ 1192809 h 5818632"/>
              <a:gd name="connsiteX277" fmla="*/ 3970353 w 4833822"/>
              <a:gd name="connsiteY277" fmla="*/ 698246 h 5818632"/>
              <a:gd name="connsiteX278" fmla="*/ 4036204 w 4833822"/>
              <a:gd name="connsiteY278" fmla="*/ 631944 h 5818632"/>
              <a:gd name="connsiteX279" fmla="*/ 915320 w 4833822"/>
              <a:gd name="connsiteY279" fmla="*/ 373515 h 5818632"/>
              <a:gd name="connsiteX280" fmla="*/ 1020430 w 4833822"/>
              <a:gd name="connsiteY280" fmla="*/ 1054277 h 5818632"/>
              <a:gd name="connsiteX281" fmla="*/ 811383 w 4833822"/>
              <a:gd name="connsiteY281" fmla="*/ 1014691 h 5818632"/>
              <a:gd name="connsiteX282" fmla="*/ 915320 w 4833822"/>
              <a:gd name="connsiteY282" fmla="*/ 373515 h 5818632"/>
              <a:gd name="connsiteX283" fmla="*/ 2546201 w 4833822"/>
              <a:gd name="connsiteY283" fmla="*/ 277862 h 5818632"/>
              <a:gd name="connsiteX284" fmla="*/ 3067317 w 4833822"/>
              <a:gd name="connsiteY284" fmla="*/ 772436 h 5818632"/>
              <a:gd name="connsiteX285" fmla="*/ 3113822 w 4833822"/>
              <a:gd name="connsiteY285" fmla="*/ 1475927 h 5818632"/>
              <a:gd name="connsiteX286" fmla="*/ 3282263 w 4833822"/>
              <a:gd name="connsiteY286" fmla="*/ 795005 h 5818632"/>
              <a:gd name="connsiteX287" fmla="*/ 3257173 w 4833822"/>
              <a:gd name="connsiteY287" fmla="*/ 655236 h 5818632"/>
              <a:gd name="connsiteX288" fmla="*/ 3278681 w 4833822"/>
              <a:gd name="connsiteY288" fmla="*/ 565640 h 5818632"/>
              <a:gd name="connsiteX289" fmla="*/ 3361107 w 4833822"/>
              <a:gd name="connsiteY289" fmla="*/ 622983 h 5818632"/>
              <a:gd name="connsiteX290" fmla="*/ 3884339 w 4833822"/>
              <a:gd name="connsiteY290" fmla="*/ 1934653 h 5818632"/>
              <a:gd name="connsiteX291" fmla="*/ 3776823 w 4833822"/>
              <a:gd name="connsiteY291" fmla="*/ 2554648 h 5818632"/>
              <a:gd name="connsiteX292" fmla="*/ 4002606 w 4833822"/>
              <a:gd name="connsiteY292" fmla="*/ 2336039 h 5818632"/>
              <a:gd name="connsiteX293" fmla="*/ 4059943 w 4833822"/>
              <a:gd name="connsiteY293" fmla="*/ 2271528 h 5818632"/>
              <a:gd name="connsiteX294" fmla="*/ 4117286 w 4833822"/>
              <a:gd name="connsiteY294" fmla="*/ 2346790 h 5818632"/>
              <a:gd name="connsiteX295" fmla="*/ 4131625 w 4833822"/>
              <a:gd name="connsiteY295" fmla="*/ 3160312 h 5818632"/>
              <a:gd name="connsiteX296" fmla="*/ 3755321 w 4833822"/>
              <a:gd name="connsiteY296" fmla="*/ 3991754 h 5818632"/>
              <a:gd name="connsiteX297" fmla="*/ 3723067 w 4833822"/>
              <a:gd name="connsiteY297" fmla="*/ 4067011 h 5818632"/>
              <a:gd name="connsiteX298" fmla="*/ 4099366 w 4833822"/>
              <a:gd name="connsiteY298" fmla="*/ 4006087 h 5818632"/>
              <a:gd name="connsiteX299" fmla="*/ 4550927 w 4833822"/>
              <a:gd name="connsiteY299" fmla="*/ 4357301 h 5818632"/>
              <a:gd name="connsiteX300" fmla="*/ 4604683 w 4833822"/>
              <a:gd name="connsiteY300" fmla="*/ 4457648 h 5818632"/>
              <a:gd name="connsiteX301" fmla="*/ 4576011 w 4833822"/>
              <a:gd name="connsiteY301" fmla="*/ 5299841 h 5818632"/>
              <a:gd name="connsiteX302" fmla="*/ 4432660 w 4833822"/>
              <a:gd name="connsiteY302" fmla="*/ 5360765 h 5818632"/>
              <a:gd name="connsiteX303" fmla="*/ 3999019 w 4833822"/>
              <a:gd name="connsiteY303" fmla="*/ 5593712 h 5818632"/>
              <a:gd name="connsiteX304" fmla="*/ 3192667 w 4833822"/>
              <a:gd name="connsiteY304" fmla="*/ 5525619 h 5818632"/>
              <a:gd name="connsiteX305" fmla="*/ 2662265 w 4833822"/>
              <a:gd name="connsiteY305" fmla="*/ 4894871 h 5818632"/>
              <a:gd name="connsiteX306" fmla="*/ 2680186 w 4833822"/>
              <a:gd name="connsiteY306" fmla="*/ 5213827 h 5818632"/>
              <a:gd name="connsiteX307" fmla="*/ 2655096 w 4833822"/>
              <a:gd name="connsiteY307" fmla="*/ 5525619 h 5818632"/>
              <a:gd name="connsiteX308" fmla="*/ 2063771 w 4833822"/>
              <a:gd name="connsiteY308" fmla="*/ 5812321 h 5818632"/>
              <a:gd name="connsiteX309" fmla="*/ 1827242 w 4833822"/>
              <a:gd name="connsiteY309" fmla="*/ 5762148 h 5818632"/>
              <a:gd name="connsiteX310" fmla="*/ 1594295 w 4833822"/>
              <a:gd name="connsiteY310" fmla="*/ 5220996 h 5818632"/>
              <a:gd name="connsiteX311" fmla="*/ 1952673 w 4833822"/>
              <a:gd name="connsiteY311" fmla="*/ 4687008 h 5818632"/>
              <a:gd name="connsiteX312" fmla="*/ 2020761 w 4833822"/>
              <a:gd name="connsiteY312" fmla="*/ 4554408 h 5818632"/>
              <a:gd name="connsiteX313" fmla="*/ 1841575 w 4833822"/>
              <a:gd name="connsiteY313" fmla="*/ 4697759 h 5818632"/>
              <a:gd name="connsiteX314" fmla="*/ 884697 w 4833822"/>
              <a:gd name="connsiteY314" fmla="*/ 5443192 h 5818632"/>
              <a:gd name="connsiteX315" fmla="*/ 547826 w 4833822"/>
              <a:gd name="connsiteY315" fmla="*/ 5475445 h 5818632"/>
              <a:gd name="connsiteX316" fmla="*/ 357883 w 4833822"/>
              <a:gd name="connsiteY316" fmla="*/ 5418108 h 5818632"/>
              <a:gd name="connsiteX317" fmla="*/ 89095 w 4833822"/>
              <a:gd name="connsiteY317" fmla="*/ 4991631 h 5818632"/>
              <a:gd name="connsiteX318" fmla="*/ 46091 w 4833822"/>
              <a:gd name="connsiteY318" fmla="*/ 4640422 h 5818632"/>
              <a:gd name="connsiteX319" fmla="*/ 440310 w 4833822"/>
              <a:gd name="connsiteY319" fmla="*/ 3991754 h 5818632"/>
              <a:gd name="connsiteX320" fmla="*/ 1020884 w 4833822"/>
              <a:gd name="connsiteY320" fmla="*/ 4041927 h 5818632"/>
              <a:gd name="connsiteX321" fmla="*/ 798688 w 4833822"/>
              <a:gd name="connsiteY321" fmla="*/ 3869905 h 5818632"/>
              <a:gd name="connsiteX322" fmla="*/ 766435 w 4833822"/>
              <a:gd name="connsiteY322" fmla="*/ 3812562 h 5818632"/>
              <a:gd name="connsiteX323" fmla="*/ 838110 w 4833822"/>
              <a:gd name="connsiteY323" fmla="*/ 3791060 h 5818632"/>
              <a:gd name="connsiteX324" fmla="*/ 1060306 w 4833822"/>
              <a:gd name="connsiteY324" fmla="*/ 3884238 h 5818632"/>
              <a:gd name="connsiteX325" fmla="*/ 777186 w 4833822"/>
              <a:gd name="connsiteY325" fmla="*/ 3386090 h 5818632"/>
              <a:gd name="connsiteX326" fmla="*/ 723430 w 4833822"/>
              <a:gd name="connsiteY326" fmla="*/ 2852107 h 5818632"/>
              <a:gd name="connsiteX327" fmla="*/ 727012 w 4833822"/>
              <a:gd name="connsiteY327" fmla="*/ 2153266 h 5818632"/>
              <a:gd name="connsiteX328" fmla="*/ 762853 w 4833822"/>
              <a:gd name="connsiteY328" fmla="*/ 2020666 h 5818632"/>
              <a:gd name="connsiteX329" fmla="*/ 1017302 w 4833822"/>
              <a:gd name="connsiteY329" fmla="*/ 2321701 h 5818632"/>
              <a:gd name="connsiteX330" fmla="*/ 1139151 w 4833822"/>
              <a:gd name="connsiteY330" fmla="*/ 2361123 h 5818632"/>
              <a:gd name="connsiteX331" fmla="*/ 1110480 w 4833822"/>
              <a:gd name="connsiteY331" fmla="*/ 2250025 h 5818632"/>
              <a:gd name="connsiteX332" fmla="*/ 1135564 w 4833822"/>
              <a:gd name="connsiteY332" fmla="*/ 1361247 h 5818632"/>
              <a:gd name="connsiteX333" fmla="*/ 1493942 w 4833822"/>
              <a:gd name="connsiteY333" fmla="*/ 701827 h 5818632"/>
              <a:gd name="connsiteX334" fmla="*/ 1547703 w 4833822"/>
              <a:gd name="connsiteY334" fmla="*/ 648072 h 5818632"/>
              <a:gd name="connsiteX335" fmla="*/ 1597877 w 4833822"/>
              <a:gd name="connsiteY335" fmla="*/ 741250 h 5818632"/>
              <a:gd name="connsiteX336" fmla="*/ 2070940 w 4833822"/>
              <a:gd name="connsiteY336" fmla="*/ 1515349 h 5818632"/>
              <a:gd name="connsiteX337" fmla="*/ 1926239 w 4833822"/>
              <a:gd name="connsiteY337" fmla="*/ 776522 h 5818632"/>
              <a:gd name="connsiteX338" fmla="*/ 2257661 w 4833822"/>
              <a:gd name="connsiteY338" fmla="*/ 96019 h 5818632"/>
              <a:gd name="connsiteX339" fmla="*/ 2546201 w 4833822"/>
              <a:gd name="connsiteY339" fmla="*/ 277862 h 5818632"/>
              <a:gd name="connsiteX0" fmla="*/ 2144854 w 4833822"/>
              <a:gd name="connsiteY0" fmla="*/ 5283657 h 5657306"/>
              <a:gd name="connsiteX1" fmla="*/ 2053020 w 4833822"/>
              <a:gd name="connsiteY1" fmla="*/ 5292617 h 5657306"/>
              <a:gd name="connsiteX2" fmla="*/ 1959837 w 4833822"/>
              <a:gd name="connsiteY2" fmla="*/ 5367875 h 5657306"/>
              <a:gd name="connsiteX3" fmla="*/ 2045851 w 4833822"/>
              <a:gd name="connsiteY3" fmla="*/ 5486142 h 5657306"/>
              <a:gd name="connsiteX4" fmla="*/ 2042269 w 4833822"/>
              <a:gd name="connsiteY4" fmla="*/ 5389377 h 5657306"/>
              <a:gd name="connsiteX5" fmla="*/ 2106775 w 4833822"/>
              <a:gd name="connsiteY5" fmla="*/ 5324870 h 5657306"/>
              <a:gd name="connsiteX6" fmla="*/ 2128277 w 4833822"/>
              <a:gd name="connsiteY6" fmla="*/ 5396546 h 5657306"/>
              <a:gd name="connsiteX7" fmla="*/ 2164118 w 4833822"/>
              <a:gd name="connsiteY7" fmla="*/ 5446719 h 5657306"/>
              <a:gd name="connsiteX8" fmla="*/ 2232206 w 4833822"/>
              <a:gd name="connsiteY8" fmla="*/ 5410884 h 5657306"/>
              <a:gd name="connsiteX9" fmla="*/ 2228624 w 4833822"/>
              <a:gd name="connsiteY9" fmla="*/ 5317701 h 5657306"/>
              <a:gd name="connsiteX10" fmla="*/ 2144854 w 4833822"/>
              <a:gd name="connsiteY10" fmla="*/ 5283657 h 5657306"/>
              <a:gd name="connsiteX11" fmla="*/ 2508163 w 4833822"/>
              <a:gd name="connsiteY11" fmla="*/ 5253195 h 5657306"/>
              <a:gd name="connsiteX12" fmla="*/ 2407811 w 4833822"/>
              <a:gd name="connsiteY12" fmla="*/ 5561405 h 5657306"/>
              <a:gd name="connsiteX13" fmla="*/ 2508163 w 4833822"/>
              <a:gd name="connsiteY13" fmla="*/ 5253195 h 5657306"/>
              <a:gd name="connsiteX14" fmla="*/ 2215080 w 4833822"/>
              <a:gd name="connsiteY14" fmla="*/ 5168660 h 5657306"/>
              <a:gd name="connsiteX15" fmla="*/ 2171282 w 4833822"/>
              <a:gd name="connsiteY15" fmla="*/ 5174350 h 5657306"/>
              <a:gd name="connsiteX16" fmla="*/ 2350473 w 4833822"/>
              <a:gd name="connsiteY16" fmla="*/ 5453889 h 5657306"/>
              <a:gd name="connsiteX17" fmla="*/ 2393478 w 4833822"/>
              <a:gd name="connsiteY17" fmla="*/ 5271115 h 5657306"/>
              <a:gd name="connsiteX18" fmla="*/ 2252871 w 4833822"/>
              <a:gd name="connsiteY18" fmla="*/ 5169815 h 5657306"/>
              <a:gd name="connsiteX19" fmla="*/ 2215080 w 4833822"/>
              <a:gd name="connsiteY19" fmla="*/ 5168660 h 5657306"/>
              <a:gd name="connsiteX20" fmla="*/ 3767359 w 4833822"/>
              <a:gd name="connsiteY20" fmla="*/ 5049702 h 5657306"/>
              <a:gd name="connsiteX21" fmla="*/ 3913003 w 4833822"/>
              <a:gd name="connsiteY21" fmla="*/ 5131345 h 5657306"/>
              <a:gd name="connsiteX22" fmla="*/ 3930923 w 4833822"/>
              <a:gd name="connsiteY22" fmla="*/ 5156434 h 5657306"/>
              <a:gd name="connsiteX23" fmla="*/ 3923759 w 4833822"/>
              <a:gd name="connsiteY23" fmla="*/ 5181519 h 5657306"/>
              <a:gd name="connsiteX24" fmla="*/ 3672890 w 4833822"/>
              <a:gd name="connsiteY24" fmla="*/ 5163598 h 5657306"/>
              <a:gd name="connsiteX25" fmla="*/ 3672890 w 4833822"/>
              <a:gd name="connsiteY25" fmla="*/ 5095509 h 5657306"/>
              <a:gd name="connsiteX26" fmla="*/ 3708731 w 4833822"/>
              <a:gd name="connsiteY26" fmla="*/ 5070420 h 5657306"/>
              <a:gd name="connsiteX27" fmla="*/ 3767359 w 4833822"/>
              <a:gd name="connsiteY27" fmla="*/ 5049702 h 5657306"/>
              <a:gd name="connsiteX28" fmla="*/ 3779366 w 4833822"/>
              <a:gd name="connsiteY28" fmla="*/ 5009891 h 5657306"/>
              <a:gd name="connsiteX29" fmla="*/ 3637059 w 4833822"/>
              <a:gd name="connsiteY29" fmla="*/ 5034586 h 5657306"/>
              <a:gd name="connsiteX30" fmla="*/ 3497289 w 4833822"/>
              <a:gd name="connsiteY30" fmla="*/ 5217354 h 5657306"/>
              <a:gd name="connsiteX31" fmla="*/ 3615557 w 4833822"/>
              <a:gd name="connsiteY31" fmla="*/ 5160017 h 5657306"/>
              <a:gd name="connsiteX32" fmla="*/ 3852086 w 4833822"/>
              <a:gd name="connsiteY32" fmla="*/ 5317701 h 5657306"/>
              <a:gd name="connsiteX33" fmla="*/ 3952433 w 4833822"/>
              <a:gd name="connsiteY33" fmla="*/ 5145679 h 5657306"/>
              <a:gd name="connsiteX34" fmla="*/ 3945496 w 4833822"/>
              <a:gd name="connsiteY34" fmla="*/ 5128874 h 5657306"/>
              <a:gd name="connsiteX35" fmla="*/ 3938093 w 4833822"/>
              <a:gd name="connsiteY35" fmla="*/ 5128874 h 5657306"/>
              <a:gd name="connsiteX36" fmla="*/ 3927341 w 4833822"/>
              <a:gd name="connsiteY36" fmla="*/ 5128874 h 5657306"/>
              <a:gd name="connsiteX37" fmla="*/ 3909418 w 4833822"/>
              <a:gd name="connsiteY37" fmla="*/ 5124167 h 5657306"/>
              <a:gd name="connsiteX38" fmla="*/ 3920171 w 4833822"/>
              <a:gd name="connsiteY38" fmla="*/ 5124167 h 5657306"/>
              <a:gd name="connsiteX39" fmla="*/ 3945252 w 4833822"/>
              <a:gd name="connsiteY39" fmla="*/ 5128284 h 5657306"/>
              <a:gd name="connsiteX40" fmla="*/ 3928739 w 4833822"/>
              <a:gd name="connsiteY40" fmla="*/ 5088284 h 5657306"/>
              <a:gd name="connsiteX41" fmla="*/ 3822967 w 4833822"/>
              <a:gd name="connsiteY41" fmla="*/ 5012186 h 5657306"/>
              <a:gd name="connsiteX42" fmla="*/ 3779366 w 4833822"/>
              <a:gd name="connsiteY42" fmla="*/ 5009891 h 5657306"/>
              <a:gd name="connsiteX43" fmla="*/ 4196131 w 4833822"/>
              <a:gd name="connsiteY43" fmla="*/ 4866145 h 5657306"/>
              <a:gd name="connsiteX44" fmla="*/ 4235548 w 4833822"/>
              <a:gd name="connsiteY44" fmla="*/ 5095510 h 5657306"/>
              <a:gd name="connsiteX45" fmla="*/ 4454163 w 4833822"/>
              <a:gd name="connsiteY45" fmla="*/ 5099092 h 5657306"/>
              <a:gd name="connsiteX46" fmla="*/ 4196131 w 4833822"/>
              <a:gd name="connsiteY46" fmla="*/ 4866145 h 5657306"/>
              <a:gd name="connsiteX47" fmla="*/ 1174995 w 4833822"/>
              <a:gd name="connsiteY47" fmla="*/ 4550767 h 5657306"/>
              <a:gd name="connsiteX48" fmla="*/ 1250253 w 4833822"/>
              <a:gd name="connsiteY48" fmla="*/ 4597359 h 5657306"/>
              <a:gd name="connsiteX49" fmla="*/ 1035224 w 4833822"/>
              <a:gd name="connsiteY49" fmla="*/ 4708452 h 5657306"/>
              <a:gd name="connsiteX50" fmla="*/ 981463 w 4833822"/>
              <a:gd name="connsiteY50" fmla="*/ 4683368 h 5657306"/>
              <a:gd name="connsiteX51" fmla="*/ 1174995 w 4833822"/>
              <a:gd name="connsiteY51" fmla="*/ 4550767 h 5657306"/>
              <a:gd name="connsiteX52" fmla="*/ 3960412 w 4833822"/>
              <a:gd name="connsiteY52" fmla="*/ 4521492 h 5657306"/>
              <a:gd name="connsiteX53" fmla="*/ 4095776 w 4833822"/>
              <a:gd name="connsiteY53" fmla="*/ 4579437 h 5657306"/>
              <a:gd name="connsiteX54" fmla="*/ 4052767 w 4833822"/>
              <a:gd name="connsiteY54" fmla="*/ 4608107 h 5657306"/>
              <a:gd name="connsiteX55" fmla="*/ 3852081 w 4833822"/>
              <a:gd name="connsiteY55" fmla="*/ 4575856 h 5657306"/>
              <a:gd name="connsiteX56" fmla="*/ 3859245 w 4833822"/>
              <a:gd name="connsiteY56" fmla="*/ 4540017 h 5657306"/>
              <a:gd name="connsiteX57" fmla="*/ 3917370 w 4833822"/>
              <a:gd name="connsiteY57" fmla="*/ 4522492 h 5657306"/>
              <a:gd name="connsiteX58" fmla="*/ 3960412 w 4833822"/>
              <a:gd name="connsiteY58" fmla="*/ 4521492 h 5657306"/>
              <a:gd name="connsiteX59" fmla="*/ 2177948 w 4833822"/>
              <a:gd name="connsiteY59" fmla="*/ 4427242 h 5657306"/>
              <a:gd name="connsiteX60" fmla="*/ 2146198 w 4833822"/>
              <a:gd name="connsiteY60" fmla="*/ 4450424 h 5657306"/>
              <a:gd name="connsiteX61" fmla="*/ 1680303 w 4833822"/>
              <a:gd name="connsiteY61" fmla="*/ 5149266 h 5657306"/>
              <a:gd name="connsiteX62" fmla="*/ 1762730 w 4833822"/>
              <a:gd name="connsiteY62" fmla="*/ 5511226 h 5657306"/>
              <a:gd name="connsiteX63" fmla="*/ 1802152 w 4833822"/>
              <a:gd name="connsiteY63" fmla="*/ 5231693 h 5657306"/>
              <a:gd name="connsiteX64" fmla="*/ 2081691 w 4833822"/>
              <a:gd name="connsiteY64" fmla="*/ 5074003 h 5657306"/>
              <a:gd name="connsiteX65" fmla="*/ 1845157 w 4833822"/>
              <a:gd name="connsiteY65" fmla="*/ 5156430 h 5657306"/>
              <a:gd name="connsiteX66" fmla="*/ 1744810 w 4833822"/>
              <a:gd name="connsiteY66" fmla="*/ 5127764 h 5657306"/>
              <a:gd name="connsiteX67" fmla="*/ 2060189 w 4833822"/>
              <a:gd name="connsiteY67" fmla="*/ 4973661 h 5657306"/>
              <a:gd name="connsiteX68" fmla="*/ 2178451 w 4833822"/>
              <a:gd name="connsiteY68" fmla="*/ 4912731 h 5657306"/>
              <a:gd name="connsiteX69" fmla="*/ 2293136 w 4833822"/>
              <a:gd name="connsiteY69" fmla="*/ 4446842 h 5657306"/>
              <a:gd name="connsiteX70" fmla="*/ 1999259 w 4833822"/>
              <a:gd name="connsiteY70" fmla="*/ 4862563 h 5657306"/>
              <a:gd name="connsiteX71" fmla="*/ 2196371 w 4833822"/>
              <a:gd name="connsiteY71" fmla="*/ 4432504 h 5657306"/>
              <a:gd name="connsiteX72" fmla="*/ 2177948 w 4833822"/>
              <a:gd name="connsiteY72" fmla="*/ 4427242 h 5657306"/>
              <a:gd name="connsiteX73" fmla="*/ 2511745 w 4833822"/>
              <a:gd name="connsiteY73" fmla="*/ 4414589 h 5657306"/>
              <a:gd name="connsiteX74" fmla="*/ 2482010 w 4833822"/>
              <a:gd name="connsiteY74" fmla="*/ 4642885 h 5657306"/>
              <a:gd name="connsiteX75" fmla="*/ 2486655 w 4833822"/>
              <a:gd name="connsiteY75" fmla="*/ 4708450 h 5657306"/>
              <a:gd name="connsiteX76" fmla="*/ 2514429 w 4833822"/>
              <a:gd name="connsiteY76" fmla="*/ 4724129 h 5657306"/>
              <a:gd name="connsiteX77" fmla="*/ 2526077 w 4833822"/>
              <a:gd name="connsiteY77" fmla="*/ 4747875 h 5657306"/>
              <a:gd name="connsiteX78" fmla="*/ 2486655 w 4833822"/>
              <a:gd name="connsiteY78" fmla="*/ 4708453 h 5657306"/>
              <a:gd name="connsiteX79" fmla="*/ 2486655 w 4833822"/>
              <a:gd name="connsiteY79" fmla="*/ 4708456 h 5657306"/>
              <a:gd name="connsiteX80" fmla="*/ 2440069 w 4833822"/>
              <a:gd name="connsiteY80" fmla="*/ 4984412 h 5657306"/>
              <a:gd name="connsiteX81" fmla="*/ 2375563 w 4833822"/>
              <a:gd name="connsiteY81" fmla="*/ 4547184 h 5657306"/>
              <a:gd name="connsiteX82" fmla="*/ 2296718 w 4833822"/>
              <a:gd name="connsiteY82" fmla="*/ 4916319 h 5657306"/>
              <a:gd name="connsiteX83" fmla="*/ 2429318 w 4833822"/>
              <a:gd name="connsiteY83" fmla="*/ 5038168 h 5657306"/>
              <a:gd name="connsiteX84" fmla="*/ 2493825 w 4833822"/>
              <a:gd name="connsiteY84" fmla="*/ 4937821 h 5657306"/>
              <a:gd name="connsiteX85" fmla="*/ 2529665 w 4833822"/>
              <a:gd name="connsiteY85" fmla="*/ 4747878 h 5657306"/>
              <a:gd name="connsiteX86" fmla="*/ 2511745 w 4833822"/>
              <a:gd name="connsiteY86" fmla="*/ 4414589 h 5657306"/>
              <a:gd name="connsiteX87" fmla="*/ 2808528 w 4833822"/>
              <a:gd name="connsiteY87" fmla="*/ 4412123 h 5657306"/>
              <a:gd name="connsiteX88" fmla="*/ 2784115 w 4833822"/>
              <a:gd name="connsiteY88" fmla="*/ 4425340 h 5657306"/>
              <a:gd name="connsiteX89" fmla="*/ 2798448 w 4833822"/>
              <a:gd name="connsiteY89" fmla="*/ 4500598 h 5657306"/>
              <a:gd name="connsiteX90" fmla="*/ 2880875 w 4833822"/>
              <a:gd name="connsiteY90" fmla="*/ 4615278 h 5657306"/>
              <a:gd name="connsiteX91" fmla="*/ 3142493 w 4833822"/>
              <a:gd name="connsiteY91" fmla="*/ 4944990 h 5657306"/>
              <a:gd name="connsiteX92" fmla="*/ 2891625 w 4833822"/>
              <a:gd name="connsiteY92" fmla="*/ 4780131 h 5657306"/>
              <a:gd name="connsiteX93" fmla="*/ 2683768 w 4833822"/>
              <a:gd name="connsiteY93" fmla="*/ 4536433 h 5657306"/>
              <a:gd name="connsiteX94" fmla="*/ 2651515 w 4833822"/>
              <a:gd name="connsiteY94" fmla="*/ 4561522 h 5657306"/>
              <a:gd name="connsiteX95" fmla="*/ 2866541 w 4833822"/>
              <a:gd name="connsiteY95" fmla="*/ 4805221 h 5657306"/>
              <a:gd name="connsiteX96" fmla="*/ 3389773 w 4833822"/>
              <a:gd name="connsiteY96" fmla="*/ 5403715 h 5657306"/>
              <a:gd name="connsiteX97" fmla="*/ 3637059 w 4833822"/>
              <a:gd name="connsiteY97" fmla="*/ 5446719 h 5657306"/>
              <a:gd name="connsiteX98" fmla="*/ 3246422 w 4833822"/>
              <a:gd name="connsiteY98" fmla="*/ 5077590 h 5657306"/>
              <a:gd name="connsiteX99" fmla="*/ 3400524 w 4833822"/>
              <a:gd name="connsiteY99" fmla="*/ 5127764 h 5657306"/>
              <a:gd name="connsiteX100" fmla="*/ 3336018 w 4833822"/>
              <a:gd name="connsiteY100" fmla="*/ 4980825 h 5657306"/>
              <a:gd name="connsiteX101" fmla="*/ 3095901 w 4833822"/>
              <a:gd name="connsiteY101" fmla="*/ 4719212 h 5657306"/>
              <a:gd name="connsiteX102" fmla="*/ 2862954 w 4833822"/>
              <a:gd name="connsiteY102" fmla="*/ 4450424 h 5657306"/>
              <a:gd name="connsiteX103" fmla="*/ 2808528 w 4833822"/>
              <a:gd name="connsiteY103" fmla="*/ 4412123 h 5657306"/>
              <a:gd name="connsiteX104" fmla="*/ 1587125 w 4833822"/>
              <a:gd name="connsiteY104" fmla="*/ 4367998 h 5657306"/>
              <a:gd name="connsiteX105" fmla="*/ 798688 w 4833822"/>
              <a:gd name="connsiteY105" fmla="*/ 4575861 h 5657306"/>
              <a:gd name="connsiteX106" fmla="*/ 780768 w 4833822"/>
              <a:gd name="connsiteY106" fmla="*/ 5199439 h 5657306"/>
              <a:gd name="connsiteX107" fmla="*/ 791519 w 4833822"/>
              <a:gd name="connsiteY107" fmla="*/ 5005915 h 5657306"/>
              <a:gd name="connsiteX108" fmla="*/ 709092 w 4833822"/>
              <a:gd name="connsiteY108" fmla="*/ 4643949 h 5657306"/>
              <a:gd name="connsiteX109" fmla="*/ 368634 w 4833822"/>
              <a:gd name="connsiteY109" fmla="*/ 4654700 h 5657306"/>
              <a:gd name="connsiteX110" fmla="*/ 332793 w 4833822"/>
              <a:gd name="connsiteY110" fmla="*/ 4679790 h 5657306"/>
              <a:gd name="connsiteX111" fmla="*/ 368634 w 4833822"/>
              <a:gd name="connsiteY111" fmla="*/ 4694123 h 5657306"/>
              <a:gd name="connsiteX112" fmla="*/ 350714 w 4833822"/>
              <a:gd name="connsiteY112" fmla="*/ 4995163 h 5657306"/>
              <a:gd name="connsiteX113" fmla="*/ 447479 w 4833822"/>
              <a:gd name="connsiteY113" fmla="*/ 5059670 h 5657306"/>
              <a:gd name="connsiteX114" fmla="*/ 486896 w 4833822"/>
              <a:gd name="connsiteY114" fmla="*/ 4959323 h 5657306"/>
              <a:gd name="connsiteX115" fmla="*/ 468981 w 4833822"/>
              <a:gd name="connsiteY115" fmla="*/ 4841056 h 5657306"/>
              <a:gd name="connsiteX116" fmla="*/ 372216 w 4833822"/>
              <a:gd name="connsiteY116" fmla="*/ 4948572 h 5657306"/>
              <a:gd name="connsiteX117" fmla="*/ 382967 w 4833822"/>
              <a:gd name="connsiteY117" fmla="*/ 4798051 h 5657306"/>
              <a:gd name="connsiteX118" fmla="*/ 497647 w 4833822"/>
              <a:gd name="connsiteY118" fmla="*/ 4758629 h 5657306"/>
              <a:gd name="connsiteX119" fmla="*/ 569323 w 4833822"/>
              <a:gd name="connsiteY119" fmla="*/ 4873314 h 5657306"/>
              <a:gd name="connsiteX120" fmla="*/ 580074 w 4833822"/>
              <a:gd name="connsiteY120" fmla="*/ 5084754 h 5657306"/>
              <a:gd name="connsiteX121" fmla="*/ 612332 w 4833822"/>
              <a:gd name="connsiteY121" fmla="*/ 4841056 h 5657306"/>
              <a:gd name="connsiteX122" fmla="*/ 497647 w 4833822"/>
              <a:gd name="connsiteY122" fmla="*/ 4608109 h 5657306"/>
              <a:gd name="connsiteX123" fmla="*/ 730594 w 4833822"/>
              <a:gd name="connsiteY123" fmla="*/ 5013078 h 5657306"/>
              <a:gd name="connsiteX124" fmla="*/ 547826 w 4833822"/>
              <a:gd name="connsiteY124" fmla="*/ 5177937 h 5657306"/>
              <a:gd name="connsiteX125" fmla="*/ 834528 w 4833822"/>
              <a:gd name="connsiteY125" fmla="*/ 5210190 h 5657306"/>
              <a:gd name="connsiteX126" fmla="*/ 1533370 w 4833822"/>
              <a:gd name="connsiteY126" fmla="*/ 4694123 h 5657306"/>
              <a:gd name="connsiteX127" fmla="*/ 1633712 w 4833822"/>
              <a:gd name="connsiteY127" fmla="*/ 4561522 h 5657306"/>
              <a:gd name="connsiteX128" fmla="*/ 1142733 w 4833822"/>
              <a:gd name="connsiteY128" fmla="*/ 4876896 h 5657306"/>
              <a:gd name="connsiteX129" fmla="*/ 1031635 w 4833822"/>
              <a:gd name="connsiteY129" fmla="*/ 4905568 h 5657306"/>
              <a:gd name="connsiteX130" fmla="*/ 1096142 w 4833822"/>
              <a:gd name="connsiteY130" fmla="*/ 4805221 h 5657306"/>
              <a:gd name="connsiteX131" fmla="*/ 1587125 w 4833822"/>
              <a:gd name="connsiteY131" fmla="*/ 4367998 h 5657306"/>
              <a:gd name="connsiteX132" fmla="*/ 3072607 w 4833822"/>
              <a:gd name="connsiteY132" fmla="*/ 4359038 h 5657306"/>
              <a:gd name="connsiteX133" fmla="*/ 2988391 w 4833822"/>
              <a:gd name="connsiteY133" fmla="*/ 4393082 h 5657306"/>
              <a:gd name="connsiteX134" fmla="*/ 3038564 w 4833822"/>
              <a:gd name="connsiteY134" fmla="*/ 4504180 h 5657306"/>
              <a:gd name="connsiteX135" fmla="*/ 3407693 w 4833822"/>
              <a:gd name="connsiteY135" fmla="*/ 4919901 h 5657306"/>
              <a:gd name="connsiteX136" fmla="*/ 3576134 w 4833822"/>
              <a:gd name="connsiteY136" fmla="*/ 4959323 h 5657306"/>
              <a:gd name="connsiteX137" fmla="*/ 4002606 w 4833822"/>
              <a:gd name="connsiteY137" fmla="*/ 5063252 h 5657306"/>
              <a:gd name="connsiteX138" fmla="*/ 4124455 w 4833822"/>
              <a:gd name="connsiteY138" fmla="*/ 5145679 h 5657306"/>
              <a:gd name="connsiteX139" fmla="*/ 3586885 w 4833822"/>
              <a:gd name="connsiteY139" fmla="*/ 4597358 h 5657306"/>
              <a:gd name="connsiteX140" fmla="*/ 3339600 w 4833822"/>
              <a:gd name="connsiteY140" fmla="*/ 4454006 h 5657306"/>
              <a:gd name="connsiteX141" fmla="*/ 3551045 w 4833822"/>
              <a:gd name="connsiteY141" fmla="*/ 4629616 h 5657306"/>
              <a:gd name="connsiteX142" fmla="*/ 3658561 w 4833822"/>
              <a:gd name="connsiteY142" fmla="*/ 4812390 h 5657306"/>
              <a:gd name="connsiteX143" fmla="*/ 3536712 w 4833822"/>
              <a:gd name="connsiteY143" fmla="*/ 4737127 h 5657306"/>
              <a:gd name="connsiteX144" fmla="*/ 3167577 w 4833822"/>
              <a:gd name="connsiteY144" fmla="*/ 4400251 h 5657306"/>
              <a:gd name="connsiteX145" fmla="*/ 3072607 w 4833822"/>
              <a:gd name="connsiteY145" fmla="*/ 4359038 h 5657306"/>
              <a:gd name="connsiteX146" fmla="*/ 1497530 w 4833822"/>
              <a:gd name="connsiteY146" fmla="*/ 4271238 h 5657306"/>
              <a:gd name="connsiteX147" fmla="*/ 644585 w 4833822"/>
              <a:gd name="connsiteY147" fmla="*/ 4396669 h 5657306"/>
              <a:gd name="connsiteX148" fmla="*/ 404469 w 4833822"/>
              <a:gd name="connsiteY148" fmla="*/ 4471926 h 5657306"/>
              <a:gd name="connsiteX149" fmla="*/ 218113 w 4833822"/>
              <a:gd name="connsiteY149" fmla="*/ 4626029 h 5657306"/>
              <a:gd name="connsiteX150" fmla="*/ 347132 w 4833822"/>
              <a:gd name="connsiteY150" fmla="*/ 5145679 h 5657306"/>
              <a:gd name="connsiteX151" fmla="*/ 218113 w 4833822"/>
              <a:gd name="connsiteY151" fmla="*/ 4780131 h 5657306"/>
              <a:gd name="connsiteX152" fmla="*/ 289789 w 4833822"/>
              <a:gd name="connsiteY152" fmla="*/ 4672620 h 5657306"/>
              <a:gd name="connsiteX153" fmla="*/ 271869 w 4833822"/>
              <a:gd name="connsiteY153" fmla="*/ 4658287 h 5657306"/>
              <a:gd name="connsiteX154" fmla="*/ 304127 w 4833822"/>
              <a:gd name="connsiteY154" fmla="*/ 4565104 h 5657306"/>
              <a:gd name="connsiteX155" fmla="*/ 400887 w 4833822"/>
              <a:gd name="connsiteY155" fmla="*/ 4482678 h 5657306"/>
              <a:gd name="connsiteX156" fmla="*/ 404469 w 4833822"/>
              <a:gd name="connsiteY156" fmla="*/ 4475508 h 5657306"/>
              <a:gd name="connsiteX157" fmla="*/ 408056 w 4833822"/>
              <a:gd name="connsiteY157" fmla="*/ 4475508 h 5657306"/>
              <a:gd name="connsiteX158" fmla="*/ 569323 w 4833822"/>
              <a:gd name="connsiteY158" fmla="*/ 4432504 h 5657306"/>
              <a:gd name="connsiteX159" fmla="*/ 777186 w 4833822"/>
              <a:gd name="connsiteY159" fmla="*/ 4543602 h 5657306"/>
              <a:gd name="connsiteX160" fmla="*/ 1250249 w 4833822"/>
              <a:gd name="connsiteY160" fmla="*/ 4375161 h 5657306"/>
              <a:gd name="connsiteX161" fmla="*/ 1497530 w 4833822"/>
              <a:gd name="connsiteY161" fmla="*/ 4271238 h 5657306"/>
              <a:gd name="connsiteX162" fmla="*/ 3393360 w 4833822"/>
              <a:gd name="connsiteY162" fmla="*/ 4230468 h 5657306"/>
              <a:gd name="connsiteX163" fmla="*/ 3271511 w 4833822"/>
              <a:gd name="connsiteY163" fmla="*/ 4267651 h 5657306"/>
              <a:gd name="connsiteX164" fmla="*/ 3486538 w 4833822"/>
              <a:gd name="connsiteY164" fmla="*/ 4396669 h 5657306"/>
              <a:gd name="connsiteX165" fmla="*/ 4092197 w 4833822"/>
              <a:gd name="connsiteY165" fmla="*/ 4729963 h 5657306"/>
              <a:gd name="connsiteX166" fmla="*/ 3873588 w 4833822"/>
              <a:gd name="connsiteY166" fmla="*/ 4729963 h 5657306"/>
              <a:gd name="connsiteX167" fmla="*/ 4002606 w 4833822"/>
              <a:gd name="connsiteY167" fmla="*/ 4858976 h 5657306"/>
              <a:gd name="connsiteX168" fmla="*/ 4106535 w 4833822"/>
              <a:gd name="connsiteY168" fmla="*/ 4830305 h 5657306"/>
              <a:gd name="connsiteX169" fmla="*/ 4325144 w 4833822"/>
              <a:gd name="connsiteY169" fmla="*/ 4504180 h 5657306"/>
              <a:gd name="connsiteX170" fmla="*/ 4038441 w 4833822"/>
              <a:gd name="connsiteY170" fmla="*/ 4414589 h 5657306"/>
              <a:gd name="connsiteX171" fmla="*/ 3624178 w 4833822"/>
              <a:gd name="connsiteY171" fmla="*/ 4400977 h 5657306"/>
              <a:gd name="connsiteX172" fmla="*/ 3486739 w 4833822"/>
              <a:gd name="connsiteY172" fmla="*/ 4375198 h 5657306"/>
              <a:gd name="connsiteX173" fmla="*/ 3486739 w 4833822"/>
              <a:gd name="connsiteY173" fmla="*/ 4379193 h 5657306"/>
              <a:gd name="connsiteX174" fmla="*/ 3485394 w 4833822"/>
              <a:gd name="connsiteY174" fmla="*/ 4376504 h 5657306"/>
              <a:gd name="connsiteX175" fmla="*/ 3486706 w 4833822"/>
              <a:gd name="connsiteY175" fmla="*/ 4375192 h 5657306"/>
              <a:gd name="connsiteX176" fmla="*/ 3486538 w 4833822"/>
              <a:gd name="connsiteY176" fmla="*/ 4375161 h 5657306"/>
              <a:gd name="connsiteX177" fmla="*/ 3543876 w 4833822"/>
              <a:gd name="connsiteY177" fmla="*/ 4314237 h 5657306"/>
              <a:gd name="connsiteX178" fmla="*/ 4518674 w 4833822"/>
              <a:gd name="connsiteY178" fmla="*/ 4461175 h 5657306"/>
              <a:gd name="connsiteX179" fmla="*/ 4328731 w 4833822"/>
              <a:gd name="connsiteY179" fmla="*/ 4658287 h 5657306"/>
              <a:gd name="connsiteX180" fmla="*/ 4457745 w 4833822"/>
              <a:gd name="connsiteY180" fmla="*/ 4586606 h 5657306"/>
              <a:gd name="connsiteX181" fmla="*/ 4579599 w 4833822"/>
              <a:gd name="connsiteY181" fmla="*/ 4579443 h 5657306"/>
              <a:gd name="connsiteX182" fmla="*/ 4500754 w 4833822"/>
              <a:gd name="connsiteY182" fmla="*/ 4658287 h 5657306"/>
              <a:gd name="connsiteX183" fmla="*/ 4314393 w 4833822"/>
              <a:gd name="connsiteY183" fmla="*/ 4891235 h 5657306"/>
              <a:gd name="connsiteX184" fmla="*/ 4346651 w 4833822"/>
              <a:gd name="connsiteY184" fmla="*/ 4955741 h 5657306"/>
              <a:gd name="connsiteX185" fmla="*/ 4403989 w 4833822"/>
              <a:gd name="connsiteY185" fmla="*/ 4905568 h 5657306"/>
              <a:gd name="connsiteX186" fmla="*/ 4482833 w 4833822"/>
              <a:gd name="connsiteY186" fmla="*/ 4715625 h 5657306"/>
              <a:gd name="connsiteX187" fmla="*/ 4590350 w 4833822"/>
              <a:gd name="connsiteY187" fmla="*/ 4694123 h 5657306"/>
              <a:gd name="connsiteX188" fmla="*/ 4608265 w 4833822"/>
              <a:gd name="connsiteY188" fmla="*/ 4776549 h 5657306"/>
              <a:gd name="connsiteX189" fmla="*/ 4608265 w 4833822"/>
              <a:gd name="connsiteY189" fmla="*/ 4780131 h 5657306"/>
              <a:gd name="connsiteX190" fmla="*/ 4421909 w 4833822"/>
              <a:gd name="connsiteY190" fmla="*/ 4991576 h 5657306"/>
              <a:gd name="connsiteX191" fmla="*/ 4608265 w 4833822"/>
              <a:gd name="connsiteY191" fmla="*/ 4780131 h 5657306"/>
              <a:gd name="connsiteX192" fmla="*/ 4611852 w 4833822"/>
              <a:gd name="connsiteY192" fmla="*/ 4776549 h 5657306"/>
              <a:gd name="connsiteX193" fmla="*/ 4611852 w 4833822"/>
              <a:gd name="connsiteY193" fmla="*/ 4772967 h 5657306"/>
              <a:gd name="connsiteX194" fmla="*/ 4694279 w 4833822"/>
              <a:gd name="connsiteY194" fmla="*/ 4758629 h 5657306"/>
              <a:gd name="connsiteX195" fmla="*/ 4651275 w 4833822"/>
              <a:gd name="connsiteY195" fmla="*/ 4583025 h 5657306"/>
              <a:gd name="connsiteX196" fmla="*/ 4572429 w 4833822"/>
              <a:gd name="connsiteY196" fmla="*/ 4464757 h 5657306"/>
              <a:gd name="connsiteX197" fmla="*/ 4583181 w 4833822"/>
              <a:gd name="connsiteY197" fmla="*/ 4371580 h 5657306"/>
              <a:gd name="connsiteX198" fmla="*/ 4436247 w 4833822"/>
              <a:gd name="connsiteY198" fmla="*/ 4324993 h 5657306"/>
              <a:gd name="connsiteX199" fmla="*/ 3504459 w 4833822"/>
              <a:gd name="connsiteY199" fmla="*/ 4238979 h 5657306"/>
              <a:gd name="connsiteX200" fmla="*/ 3393360 w 4833822"/>
              <a:gd name="connsiteY200" fmla="*/ 4230468 h 5657306"/>
              <a:gd name="connsiteX201" fmla="*/ 655337 w 4833822"/>
              <a:gd name="connsiteY201" fmla="*/ 4099210 h 5657306"/>
              <a:gd name="connsiteX202" fmla="*/ 637416 w 4833822"/>
              <a:gd name="connsiteY202" fmla="*/ 4156553 h 5657306"/>
              <a:gd name="connsiteX203" fmla="*/ 863200 w 4833822"/>
              <a:gd name="connsiteY203" fmla="*/ 4260482 h 5657306"/>
              <a:gd name="connsiteX204" fmla="*/ 734181 w 4833822"/>
              <a:gd name="connsiteY204" fmla="*/ 4120717 h 5657306"/>
              <a:gd name="connsiteX205" fmla="*/ 655337 w 4833822"/>
              <a:gd name="connsiteY205" fmla="*/ 4099210 h 5657306"/>
              <a:gd name="connsiteX206" fmla="*/ 465399 w 4833822"/>
              <a:gd name="connsiteY206" fmla="*/ 4059793 h 5657306"/>
              <a:gd name="connsiteX207" fmla="*/ 465399 w 4833822"/>
              <a:gd name="connsiteY207" fmla="*/ 4260482 h 5657306"/>
              <a:gd name="connsiteX208" fmla="*/ 501234 w 4833822"/>
              <a:gd name="connsiteY208" fmla="*/ 4317824 h 5657306"/>
              <a:gd name="connsiteX209" fmla="*/ 554990 w 4833822"/>
              <a:gd name="connsiteY209" fmla="*/ 4264069 h 5657306"/>
              <a:gd name="connsiteX210" fmla="*/ 465399 w 4833822"/>
              <a:gd name="connsiteY210" fmla="*/ 4059793 h 5657306"/>
              <a:gd name="connsiteX211" fmla="*/ 4325169 w 4833822"/>
              <a:gd name="connsiteY211" fmla="*/ 3978896 h 5657306"/>
              <a:gd name="connsiteX212" fmla="*/ 3959602 w 4833822"/>
              <a:gd name="connsiteY212" fmla="*/ 4185224 h 5657306"/>
              <a:gd name="connsiteX213" fmla="*/ 4360985 w 4833822"/>
              <a:gd name="connsiteY213" fmla="*/ 4095628 h 5657306"/>
              <a:gd name="connsiteX214" fmla="*/ 4278558 w 4833822"/>
              <a:gd name="connsiteY214" fmla="*/ 4206726 h 5657306"/>
              <a:gd name="connsiteX215" fmla="*/ 4454163 w 4833822"/>
              <a:gd name="connsiteY215" fmla="*/ 4160135 h 5657306"/>
              <a:gd name="connsiteX216" fmla="*/ 4368153 w 4833822"/>
              <a:gd name="connsiteY216" fmla="*/ 3984530 h 5657306"/>
              <a:gd name="connsiteX217" fmla="*/ 4325169 w 4833822"/>
              <a:gd name="connsiteY217" fmla="*/ 3978896 h 5657306"/>
              <a:gd name="connsiteX218" fmla="*/ 4156709 w 4833822"/>
              <a:gd name="connsiteY218" fmla="*/ 3945108 h 5657306"/>
              <a:gd name="connsiteX219" fmla="*/ 3748157 w 4833822"/>
              <a:gd name="connsiteY219" fmla="*/ 4027534 h 5657306"/>
              <a:gd name="connsiteX220" fmla="*/ 3529543 w 4833822"/>
              <a:gd name="connsiteY220" fmla="*/ 4149383 h 5657306"/>
              <a:gd name="connsiteX221" fmla="*/ 3805494 w 4833822"/>
              <a:gd name="connsiteY221" fmla="*/ 4052624 h 5657306"/>
              <a:gd name="connsiteX222" fmla="*/ 4156709 w 4833822"/>
              <a:gd name="connsiteY222" fmla="*/ 3945108 h 5657306"/>
              <a:gd name="connsiteX223" fmla="*/ 399937 w 4833822"/>
              <a:gd name="connsiteY223" fmla="*/ 3901320 h 5657306"/>
              <a:gd name="connsiteX224" fmla="*/ 210944 w 4833822"/>
              <a:gd name="connsiteY224" fmla="*/ 3980948 h 5657306"/>
              <a:gd name="connsiteX225" fmla="*/ 124936 w 4833822"/>
              <a:gd name="connsiteY225" fmla="*/ 4124299 h 5657306"/>
              <a:gd name="connsiteX226" fmla="*/ 275451 w 4833822"/>
              <a:gd name="connsiteY226" fmla="*/ 4117130 h 5657306"/>
              <a:gd name="connsiteX227" fmla="*/ 304127 w 4833822"/>
              <a:gd name="connsiteY227" fmla="*/ 4135050 h 5657306"/>
              <a:gd name="connsiteX228" fmla="*/ 271869 w 4833822"/>
              <a:gd name="connsiteY228" fmla="*/ 4371580 h 5657306"/>
              <a:gd name="connsiteX229" fmla="*/ 311291 w 4833822"/>
              <a:gd name="connsiteY229" fmla="*/ 4213895 h 5657306"/>
              <a:gd name="connsiteX230" fmla="*/ 243203 w 4833822"/>
              <a:gd name="connsiteY230" fmla="*/ 4006032 h 5657306"/>
              <a:gd name="connsiteX231" fmla="*/ 1214409 w 4833822"/>
              <a:gd name="connsiteY231" fmla="*/ 3984530 h 5657306"/>
              <a:gd name="connsiteX232" fmla="*/ 465399 w 4833822"/>
              <a:gd name="connsiteY232" fmla="*/ 3902103 h 5657306"/>
              <a:gd name="connsiteX233" fmla="*/ 399937 w 4833822"/>
              <a:gd name="connsiteY233" fmla="*/ 3901320 h 5657306"/>
              <a:gd name="connsiteX234" fmla="*/ 2524908 w 4833822"/>
              <a:gd name="connsiteY234" fmla="*/ 2767021 h 5657306"/>
              <a:gd name="connsiteX235" fmla="*/ 2732856 w 4833822"/>
              <a:gd name="connsiteY235" fmla="*/ 3408940 h 5657306"/>
              <a:gd name="connsiteX236" fmla="*/ 2775802 w 4833822"/>
              <a:gd name="connsiteY236" fmla="*/ 3479009 h 5657306"/>
              <a:gd name="connsiteX237" fmla="*/ 2823267 w 4833822"/>
              <a:gd name="connsiteY237" fmla="*/ 3402159 h 5657306"/>
              <a:gd name="connsiteX238" fmla="*/ 2879774 w 4833822"/>
              <a:gd name="connsiteY238" fmla="*/ 3191953 h 5657306"/>
              <a:gd name="connsiteX239" fmla="*/ 2920458 w 4833822"/>
              <a:gd name="connsiteY239" fmla="*/ 3725378 h 5657306"/>
              <a:gd name="connsiteX240" fmla="*/ 3132925 w 4833822"/>
              <a:gd name="connsiteY240" fmla="*/ 3666611 h 5657306"/>
              <a:gd name="connsiteX241" fmla="*/ 2879774 w 4833822"/>
              <a:gd name="connsiteY241" fmla="*/ 4041819 h 5657306"/>
              <a:gd name="connsiteX242" fmla="*/ 2131619 w 4833822"/>
              <a:gd name="connsiteY242" fmla="*/ 3989833 h 5657306"/>
              <a:gd name="connsiteX243" fmla="*/ 1894289 w 4833822"/>
              <a:gd name="connsiteY243" fmla="*/ 3639489 h 5657306"/>
              <a:gd name="connsiteX244" fmla="*/ 2075111 w 4833822"/>
              <a:gd name="connsiteY244" fmla="*/ 3727640 h 5657306"/>
              <a:gd name="connsiteX245" fmla="*/ 2086414 w 4833822"/>
              <a:gd name="connsiteY245" fmla="*/ 3212295 h 5657306"/>
              <a:gd name="connsiteX246" fmla="*/ 2163263 w 4833822"/>
              <a:gd name="connsiteY246" fmla="*/ 3356954 h 5657306"/>
              <a:gd name="connsiteX247" fmla="*/ 2224289 w 4833822"/>
              <a:gd name="connsiteY247" fmla="*/ 3402159 h 5657306"/>
              <a:gd name="connsiteX248" fmla="*/ 2242372 w 4833822"/>
              <a:gd name="connsiteY248" fmla="*/ 3338871 h 5657306"/>
              <a:gd name="connsiteX249" fmla="*/ 2524908 w 4833822"/>
              <a:gd name="connsiteY249" fmla="*/ 2767021 h 5657306"/>
              <a:gd name="connsiteX250" fmla="*/ 2540406 w 4833822"/>
              <a:gd name="connsiteY250" fmla="*/ 1959680 h 5657306"/>
              <a:gd name="connsiteX251" fmla="*/ 2092432 w 4833822"/>
              <a:gd name="connsiteY251" fmla="*/ 2866377 h 5657306"/>
              <a:gd name="connsiteX252" fmla="*/ 2063761 w 4833822"/>
              <a:gd name="connsiteY252" fmla="*/ 2966724 h 5657306"/>
              <a:gd name="connsiteX253" fmla="*/ 1967001 w 4833822"/>
              <a:gd name="connsiteY253" fmla="*/ 2895048 h 5657306"/>
              <a:gd name="connsiteX254" fmla="*/ 1845152 w 4833822"/>
              <a:gd name="connsiteY254" fmla="*/ 2665684 h 5657306"/>
              <a:gd name="connsiteX255" fmla="*/ 1827232 w 4833822"/>
              <a:gd name="connsiteY255" fmla="*/ 3482791 h 5657306"/>
              <a:gd name="connsiteX256" fmla="*/ 1540529 w 4833822"/>
              <a:gd name="connsiteY256" fmla="*/ 3343022 h 5657306"/>
              <a:gd name="connsiteX257" fmla="*/ 1916828 w 4833822"/>
              <a:gd name="connsiteY257" fmla="*/ 3898511 h 5657306"/>
              <a:gd name="connsiteX258" fmla="*/ 3103066 w 4833822"/>
              <a:gd name="connsiteY258" fmla="*/ 3980938 h 5657306"/>
              <a:gd name="connsiteX259" fmla="*/ 3504448 w 4833822"/>
              <a:gd name="connsiteY259" fmla="*/ 3386026 h 5657306"/>
              <a:gd name="connsiteX260" fmla="*/ 3167572 w 4833822"/>
              <a:gd name="connsiteY260" fmla="*/ 3479204 h 5657306"/>
              <a:gd name="connsiteX261" fmla="*/ 3103066 w 4833822"/>
              <a:gd name="connsiteY261" fmla="*/ 2633430 h 5657306"/>
              <a:gd name="connsiteX262" fmla="*/ 3013470 w 4833822"/>
              <a:gd name="connsiteY262" fmla="*/ 2966724 h 5657306"/>
              <a:gd name="connsiteX263" fmla="*/ 2938212 w 4833822"/>
              <a:gd name="connsiteY263" fmla="*/ 3088573 h 5657306"/>
              <a:gd name="connsiteX264" fmla="*/ 2870119 w 4833822"/>
              <a:gd name="connsiteY264" fmla="*/ 2977475 h 5657306"/>
              <a:gd name="connsiteX265" fmla="*/ 2540406 w 4833822"/>
              <a:gd name="connsiteY265" fmla="*/ 1959680 h 5657306"/>
              <a:gd name="connsiteX266" fmla="*/ 357884 w 4833822"/>
              <a:gd name="connsiteY266" fmla="*/ 1888009 h 5657306"/>
              <a:gd name="connsiteX267" fmla="*/ 422396 w 4833822"/>
              <a:gd name="connsiteY267" fmla="*/ 1970436 h 5657306"/>
              <a:gd name="connsiteX268" fmla="*/ 522738 w 4833822"/>
              <a:gd name="connsiteY268" fmla="*/ 2472167 h 5657306"/>
              <a:gd name="connsiteX269" fmla="*/ 490485 w 4833822"/>
              <a:gd name="connsiteY269" fmla="*/ 2611937 h 5657306"/>
              <a:gd name="connsiteX270" fmla="*/ 386555 w 4833822"/>
              <a:gd name="connsiteY270" fmla="*/ 2511590 h 5657306"/>
              <a:gd name="connsiteX271" fmla="*/ 286208 w 4833822"/>
              <a:gd name="connsiteY271" fmla="*/ 1970436 h 5657306"/>
              <a:gd name="connsiteX272" fmla="*/ 357884 w 4833822"/>
              <a:gd name="connsiteY272" fmla="*/ 1888009 h 5657306"/>
              <a:gd name="connsiteX273" fmla="*/ 4036204 w 4833822"/>
              <a:gd name="connsiteY273" fmla="*/ 470618 h 5657306"/>
              <a:gd name="connsiteX274" fmla="*/ 4110123 w 4833822"/>
              <a:gd name="connsiteY274" fmla="*/ 533333 h 5657306"/>
              <a:gd name="connsiteX275" fmla="*/ 4063531 w 4833822"/>
              <a:gd name="connsiteY275" fmla="*/ 1343277 h 5657306"/>
              <a:gd name="connsiteX276" fmla="*/ 3938100 w 4833822"/>
              <a:gd name="connsiteY276" fmla="*/ 1031483 h 5657306"/>
              <a:gd name="connsiteX277" fmla="*/ 3970353 w 4833822"/>
              <a:gd name="connsiteY277" fmla="*/ 536920 h 5657306"/>
              <a:gd name="connsiteX278" fmla="*/ 4036204 w 4833822"/>
              <a:gd name="connsiteY278" fmla="*/ 470618 h 5657306"/>
              <a:gd name="connsiteX279" fmla="*/ 915320 w 4833822"/>
              <a:gd name="connsiteY279" fmla="*/ 212189 h 5657306"/>
              <a:gd name="connsiteX280" fmla="*/ 1020430 w 4833822"/>
              <a:gd name="connsiteY280" fmla="*/ 892951 h 5657306"/>
              <a:gd name="connsiteX281" fmla="*/ 811383 w 4833822"/>
              <a:gd name="connsiteY281" fmla="*/ 853365 h 5657306"/>
              <a:gd name="connsiteX282" fmla="*/ 915320 w 4833822"/>
              <a:gd name="connsiteY282" fmla="*/ 212189 h 5657306"/>
              <a:gd name="connsiteX283" fmla="*/ 2546201 w 4833822"/>
              <a:gd name="connsiteY283" fmla="*/ 116536 h 5657306"/>
              <a:gd name="connsiteX284" fmla="*/ 3067317 w 4833822"/>
              <a:gd name="connsiteY284" fmla="*/ 611110 h 5657306"/>
              <a:gd name="connsiteX285" fmla="*/ 3113822 w 4833822"/>
              <a:gd name="connsiteY285" fmla="*/ 1314601 h 5657306"/>
              <a:gd name="connsiteX286" fmla="*/ 3282263 w 4833822"/>
              <a:gd name="connsiteY286" fmla="*/ 633679 h 5657306"/>
              <a:gd name="connsiteX287" fmla="*/ 3257173 w 4833822"/>
              <a:gd name="connsiteY287" fmla="*/ 493910 h 5657306"/>
              <a:gd name="connsiteX288" fmla="*/ 3278681 w 4833822"/>
              <a:gd name="connsiteY288" fmla="*/ 404314 h 5657306"/>
              <a:gd name="connsiteX289" fmla="*/ 3361107 w 4833822"/>
              <a:gd name="connsiteY289" fmla="*/ 461657 h 5657306"/>
              <a:gd name="connsiteX290" fmla="*/ 3884339 w 4833822"/>
              <a:gd name="connsiteY290" fmla="*/ 1773327 h 5657306"/>
              <a:gd name="connsiteX291" fmla="*/ 3776823 w 4833822"/>
              <a:gd name="connsiteY291" fmla="*/ 2393322 h 5657306"/>
              <a:gd name="connsiteX292" fmla="*/ 4002606 w 4833822"/>
              <a:gd name="connsiteY292" fmla="*/ 2174713 h 5657306"/>
              <a:gd name="connsiteX293" fmla="*/ 4059943 w 4833822"/>
              <a:gd name="connsiteY293" fmla="*/ 2110202 h 5657306"/>
              <a:gd name="connsiteX294" fmla="*/ 4117286 w 4833822"/>
              <a:gd name="connsiteY294" fmla="*/ 2185464 h 5657306"/>
              <a:gd name="connsiteX295" fmla="*/ 4131625 w 4833822"/>
              <a:gd name="connsiteY295" fmla="*/ 2998986 h 5657306"/>
              <a:gd name="connsiteX296" fmla="*/ 3755321 w 4833822"/>
              <a:gd name="connsiteY296" fmla="*/ 3830428 h 5657306"/>
              <a:gd name="connsiteX297" fmla="*/ 3723067 w 4833822"/>
              <a:gd name="connsiteY297" fmla="*/ 3905685 h 5657306"/>
              <a:gd name="connsiteX298" fmla="*/ 4099366 w 4833822"/>
              <a:gd name="connsiteY298" fmla="*/ 3844761 h 5657306"/>
              <a:gd name="connsiteX299" fmla="*/ 4550927 w 4833822"/>
              <a:gd name="connsiteY299" fmla="*/ 4195975 h 5657306"/>
              <a:gd name="connsiteX300" fmla="*/ 4604683 w 4833822"/>
              <a:gd name="connsiteY300" fmla="*/ 4296322 h 5657306"/>
              <a:gd name="connsiteX301" fmla="*/ 4576011 w 4833822"/>
              <a:gd name="connsiteY301" fmla="*/ 5138515 h 5657306"/>
              <a:gd name="connsiteX302" fmla="*/ 4432660 w 4833822"/>
              <a:gd name="connsiteY302" fmla="*/ 5199439 h 5657306"/>
              <a:gd name="connsiteX303" fmla="*/ 3999019 w 4833822"/>
              <a:gd name="connsiteY303" fmla="*/ 5432386 h 5657306"/>
              <a:gd name="connsiteX304" fmla="*/ 3192667 w 4833822"/>
              <a:gd name="connsiteY304" fmla="*/ 5364293 h 5657306"/>
              <a:gd name="connsiteX305" fmla="*/ 2662265 w 4833822"/>
              <a:gd name="connsiteY305" fmla="*/ 4733545 h 5657306"/>
              <a:gd name="connsiteX306" fmla="*/ 2680186 w 4833822"/>
              <a:gd name="connsiteY306" fmla="*/ 5052501 h 5657306"/>
              <a:gd name="connsiteX307" fmla="*/ 2655096 w 4833822"/>
              <a:gd name="connsiteY307" fmla="*/ 5364293 h 5657306"/>
              <a:gd name="connsiteX308" fmla="*/ 2063771 w 4833822"/>
              <a:gd name="connsiteY308" fmla="*/ 5650995 h 5657306"/>
              <a:gd name="connsiteX309" fmla="*/ 1827242 w 4833822"/>
              <a:gd name="connsiteY309" fmla="*/ 5600822 h 5657306"/>
              <a:gd name="connsiteX310" fmla="*/ 1594295 w 4833822"/>
              <a:gd name="connsiteY310" fmla="*/ 5059670 h 5657306"/>
              <a:gd name="connsiteX311" fmla="*/ 1952673 w 4833822"/>
              <a:gd name="connsiteY311" fmla="*/ 4525682 h 5657306"/>
              <a:gd name="connsiteX312" fmla="*/ 2020761 w 4833822"/>
              <a:gd name="connsiteY312" fmla="*/ 4393082 h 5657306"/>
              <a:gd name="connsiteX313" fmla="*/ 1841575 w 4833822"/>
              <a:gd name="connsiteY313" fmla="*/ 4536433 h 5657306"/>
              <a:gd name="connsiteX314" fmla="*/ 884697 w 4833822"/>
              <a:gd name="connsiteY314" fmla="*/ 5281866 h 5657306"/>
              <a:gd name="connsiteX315" fmla="*/ 547826 w 4833822"/>
              <a:gd name="connsiteY315" fmla="*/ 5314119 h 5657306"/>
              <a:gd name="connsiteX316" fmla="*/ 357883 w 4833822"/>
              <a:gd name="connsiteY316" fmla="*/ 5256782 h 5657306"/>
              <a:gd name="connsiteX317" fmla="*/ 89095 w 4833822"/>
              <a:gd name="connsiteY317" fmla="*/ 4830305 h 5657306"/>
              <a:gd name="connsiteX318" fmla="*/ 46091 w 4833822"/>
              <a:gd name="connsiteY318" fmla="*/ 4479096 h 5657306"/>
              <a:gd name="connsiteX319" fmla="*/ 440310 w 4833822"/>
              <a:gd name="connsiteY319" fmla="*/ 3830428 h 5657306"/>
              <a:gd name="connsiteX320" fmla="*/ 1020884 w 4833822"/>
              <a:gd name="connsiteY320" fmla="*/ 3880601 h 5657306"/>
              <a:gd name="connsiteX321" fmla="*/ 798688 w 4833822"/>
              <a:gd name="connsiteY321" fmla="*/ 3708579 h 5657306"/>
              <a:gd name="connsiteX322" fmla="*/ 766435 w 4833822"/>
              <a:gd name="connsiteY322" fmla="*/ 3651236 h 5657306"/>
              <a:gd name="connsiteX323" fmla="*/ 838110 w 4833822"/>
              <a:gd name="connsiteY323" fmla="*/ 3629734 h 5657306"/>
              <a:gd name="connsiteX324" fmla="*/ 1060306 w 4833822"/>
              <a:gd name="connsiteY324" fmla="*/ 3722912 h 5657306"/>
              <a:gd name="connsiteX325" fmla="*/ 777186 w 4833822"/>
              <a:gd name="connsiteY325" fmla="*/ 3224764 h 5657306"/>
              <a:gd name="connsiteX326" fmla="*/ 723430 w 4833822"/>
              <a:gd name="connsiteY326" fmla="*/ 2690781 h 5657306"/>
              <a:gd name="connsiteX327" fmla="*/ 727012 w 4833822"/>
              <a:gd name="connsiteY327" fmla="*/ 1991940 h 5657306"/>
              <a:gd name="connsiteX328" fmla="*/ 762853 w 4833822"/>
              <a:gd name="connsiteY328" fmla="*/ 1859340 h 5657306"/>
              <a:gd name="connsiteX329" fmla="*/ 1017302 w 4833822"/>
              <a:gd name="connsiteY329" fmla="*/ 2160375 h 5657306"/>
              <a:gd name="connsiteX330" fmla="*/ 1139151 w 4833822"/>
              <a:gd name="connsiteY330" fmla="*/ 2199797 h 5657306"/>
              <a:gd name="connsiteX331" fmla="*/ 1110480 w 4833822"/>
              <a:gd name="connsiteY331" fmla="*/ 2088699 h 5657306"/>
              <a:gd name="connsiteX332" fmla="*/ 1135564 w 4833822"/>
              <a:gd name="connsiteY332" fmla="*/ 1199921 h 5657306"/>
              <a:gd name="connsiteX333" fmla="*/ 1493942 w 4833822"/>
              <a:gd name="connsiteY333" fmla="*/ 540501 h 5657306"/>
              <a:gd name="connsiteX334" fmla="*/ 1547703 w 4833822"/>
              <a:gd name="connsiteY334" fmla="*/ 486746 h 5657306"/>
              <a:gd name="connsiteX335" fmla="*/ 1597877 w 4833822"/>
              <a:gd name="connsiteY335" fmla="*/ 579924 h 5657306"/>
              <a:gd name="connsiteX336" fmla="*/ 2070940 w 4833822"/>
              <a:gd name="connsiteY336" fmla="*/ 1354023 h 5657306"/>
              <a:gd name="connsiteX337" fmla="*/ 1926239 w 4833822"/>
              <a:gd name="connsiteY337" fmla="*/ 615196 h 5657306"/>
              <a:gd name="connsiteX338" fmla="*/ 2356625 w 4833822"/>
              <a:gd name="connsiteY338" fmla="*/ 142517 h 5657306"/>
              <a:gd name="connsiteX339" fmla="*/ 2546201 w 4833822"/>
              <a:gd name="connsiteY339" fmla="*/ 116536 h 5657306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113822 w 4833822"/>
              <a:gd name="connsiteY285" fmla="*/ 1198065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054443 w 4833822"/>
              <a:gd name="connsiteY285" fmla="*/ 1376200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9573 h 5543222"/>
              <a:gd name="connsiteX1" fmla="*/ 2053020 w 4833822"/>
              <a:gd name="connsiteY1" fmla="*/ 5178533 h 5543222"/>
              <a:gd name="connsiteX2" fmla="*/ 1959837 w 4833822"/>
              <a:gd name="connsiteY2" fmla="*/ 5253791 h 5543222"/>
              <a:gd name="connsiteX3" fmla="*/ 2045851 w 4833822"/>
              <a:gd name="connsiteY3" fmla="*/ 5372058 h 5543222"/>
              <a:gd name="connsiteX4" fmla="*/ 2042269 w 4833822"/>
              <a:gd name="connsiteY4" fmla="*/ 5275293 h 5543222"/>
              <a:gd name="connsiteX5" fmla="*/ 2106775 w 4833822"/>
              <a:gd name="connsiteY5" fmla="*/ 5210786 h 5543222"/>
              <a:gd name="connsiteX6" fmla="*/ 2128277 w 4833822"/>
              <a:gd name="connsiteY6" fmla="*/ 5282462 h 5543222"/>
              <a:gd name="connsiteX7" fmla="*/ 2164118 w 4833822"/>
              <a:gd name="connsiteY7" fmla="*/ 5332635 h 5543222"/>
              <a:gd name="connsiteX8" fmla="*/ 2232206 w 4833822"/>
              <a:gd name="connsiteY8" fmla="*/ 5296800 h 5543222"/>
              <a:gd name="connsiteX9" fmla="*/ 2228624 w 4833822"/>
              <a:gd name="connsiteY9" fmla="*/ 5203617 h 5543222"/>
              <a:gd name="connsiteX10" fmla="*/ 2144854 w 4833822"/>
              <a:gd name="connsiteY10" fmla="*/ 5169573 h 5543222"/>
              <a:gd name="connsiteX11" fmla="*/ 2508163 w 4833822"/>
              <a:gd name="connsiteY11" fmla="*/ 5139111 h 5543222"/>
              <a:gd name="connsiteX12" fmla="*/ 2407811 w 4833822"/>
              <a:gd name="connsiteY12" fmla="*/ 5447321 h 5543222"/>
              <a:gd name="connsiteX13" fmla="*/ 2508163 w 4833822"/>
              <a:gd name="connsiteY13" fmla="*/ 5139111 h 5543222"/>
              <a:gd name="connsiteX14" fmla="*/ 2215080 w 4833822"/>
              <a:gd name="connsiteY14" fmla="*/ 5054576 h 5543222"/>
              <a:gd name="connsiteX15" fmla="*/ 2171282 w 4833822"/>
              <a:gd name="connsiteY15" fmla="*/ 5060266 h 5543222"/>
              <a:gd name="connsiteX16" fmla="*/ 2350473 w 4833822"/>
              <a:gd name="connsiteY16" fmla="*/ 5339805 h 5543222"/>
              <a:gd name="connsiteX17" fmla="*/ 2393478 w 4833822"/>
              <a:gd name="connsiteY17" fmla="*/ 5157031 h 5543222"/>
              <a:gd name="connsiteX18" fmla="*/ 2252871 w 4833822"/>
              <a:gd name="connsiteY18" fmla="*/ 5055731 h 5543222"/>
              <a:gd name="connsiteX19" fmla="*/ 2215080 w 4833822"/>
              <a:gd name="connsiteY19" fmla="*/ 5054576 h 5543222"/>
              <a:gd name="connsiteX20" fmla="*/ 3767359 w 4833822"/>
              <a:gd name="connsiteY20" fmla="*/ 4935618 h 5543222"/>
              <a:gd name="connsiteX21" fmla="*/ 3913003 w 4833822"/>
              <a:gd name="connsiteY21" fmla="*/ 5017261 h 5543222"/>
              <a:gd name="connsiteX22" fmla="*/ 3930923 w 4833822"/>
              <a:gd name="connsiteY22" fmla="*/ 5042350 h 5543222"/>
              <a:gd name="connsiteX23" fmla="*/ 3923759 w 4833822"/>
              <a:gd name="connsiteY23" fmla="*/ 5067435 h 5543222"/>
              <a:gd name="connsiteX24" fmla="*/ 3672890 w 4833822"/>
              <a:gd name="connsiteY24" fmla="*/ 5049514 h 5543222"/>
              <a:gd name="connsiteX25" fmla="*/ 3672890 w 4833822"/>
              <a:gd name="connsiteY25" fmla="*/ 4981425 h 5543222"/>
              <a:gd name="connsiteX26" fmla="*/ 3708731 w 4833822"/>
              <a:gd name="connsiteY26" fmla="*/ 4956336 h 5543222"/>
              <a:gd name="connsiteX27" fmla="*/ 3767359 w 4833822"/>
              <a:gd name="connsiteY27" fmla="*/ 4935618 h 5543222"/>
              <a:gd name="connsiteX28" fmla="*/ 3779366 w 4833822"/>
              <a:gd name="connsiteY28" fmla="*/ 4895807 h 5543222"/>
              <a:gd name="connsiteX29" fmla="*/ 3637059 w 4833822"/>
              <a:gd name="connsiteY29" fmla="*/ 4920502 h 5543222"/>
              <a:gd name="connsiteX30" fmla="*/ 3497289 w 4833822"/>
              <a:gd name="connsiteY30" fmla="*/ 5103270 h 5543222"/>
              <a:gd name="connsiteX31" fmla="*/ 3615557 w 4833822"/>
              <a:gd name="connsiteY31" fmla="*/ 5045933 h 5543222"/>
              <a:gd name="connsiteX32" fmla="*/ 3852086 w 4833822"/>
              <a:gd name="connsiteY32" fmla="*/ 5203617 h 5543222"/>
              <a:gd name="connsiteX33" fmla="*/ 3952433 w 4833822"/>
              <a:gd name="connsiteY33" fmla="*/ 5031595 h 5543222"/>
              <a:gd name="connsiteX34" fmla="*/ 3945496 w 4833822"/>
              <a:gd name="connsiteY34" fmla="*/ 5014790 h 5543222"/>
              <a:gd name="connsiteX35" fmla="*/ 3938093 w 4833822"/>
              <a:gd name="connsiteY35" fmla="*/ 5014790 h 5543222"/>
              <a:gd name="connsiteX36" fmla="*/ 3927341 w 4833822"/>
              <a:gd name="connsiteY36" fmla="*/ 5014790 h 5543222"/>
              <a:gd name="connsiteX37" fmla="*/ 3909418 w 4833822"/>
              <a:gd name="connsiteY37" fmla="*/ 5010083 h 5543222"/>
              <a:gd name="connsiteX38" fmla="*/ 3920171 w 4833822"/>
              <a:gd name="connsiteY38" fmla="*/ 5010083 h 5543222"/>
              <a:gd name="connsiteX39" fmla="*/ 3945252 w 4833822"/>
              <a:gd name="connsiteY39" fmla="*/ 5014200 h 5543222"/>
              <a:gd name="connsiteX40" fmla="*/ 3928739 w 4833822"/>
              <a:gd name="connsiteY40" fmla="*/ 4974200 h 5543222"/>
              <a:gd name="connsiteX41" fmla="*/ 3822967 w 4833822"/>
              <a:gd name="connsiteY41" fmla="*/ 4898102 h 5543222"/>
              <a:gd name="connsiteX42" fmla="*/ 3779366 w 4833822"/>
              <a:gd name="connsiteY42" fmla="*/ 4895807 h 5543222"/>
              <a:gd name="connsiteX43" fmla="*/ 4196131 w 4833822"/>
              <a:gd name="connsiteY43" fmla="*/ 4752061 h 5543222"/>
              <a:gd name="connsiteX44" fmla="*/ 4235548 w 4833822"/>
              <a:gd name="connsiteY44" fmla="*/ 4981426 h 5543222"/>
              <a:gd name="connsiteX45" fmla="*/ 4454163 w 4833822"/>
              <a:gd name="connsiteY45" fmla="*/ 4985008 h 5543222"/>
              <a:gd name="connsiteX46" fmla="*/ 4196131 w 4833822"/>
              <a:gd name="connsiteY46" fmla="*/ 4752061 h 5543222"/>
              <a:gd name="connsiteX47" fmla="*/ 1174995 w 4833822"/>
              <a:gd name="connsiteY47" fmla="*/ 4436683 h 5543222"/>
              <a:gd name="connsiteX48" fmla="*/ 1250253 w 4833822"/>
              <a:gd name="connsiteY48" fmla="*/ 4483275 h 5543222"/>
              <a:gd name="connsiteX49" fmla="*/ 1035224 w 4833822"/>
              <a:gd name="connsiteY49" fmla="*/ 4594368 h 5543222"/>
              <a:gd name="connsiteX50" fmla="*/ 981463 w 4833822"/>
              <a:gd name="connsiteY50" fmla="*/ 4569284 h 5543222"/>
              <a:gd name="connsiteX51" fmla="*/ 1174995 w 4833822"/>
              <a:gd name="connsiteY51" fmla="*/ 4436683 h 5543222"/>
              <a:gd name="connsiteX52" fmla="*/ 3960412 w 4833822"/>
              <a:gd name="connsiteY52" fmla="*/ 4407408 h 5543222"/>
              <a:gd name="connsiteX53" fmla="*/ 4095776 w 4833822"/>
              <a:gd name="connsiteY53" fmla="*/ 4465353 h 5543222"/>
              <a:gd name="connsiteX54" fmla="*/ 4052767 w 4833822"/>
              <a:gd name="connsiteY54" fmla="*/ 4494023 h 5543222"/>
              <a:gd name="connsiteX55" fmla="*/ 3852081 w 4833822"/>
              <a:gd name="connsiteY55" fmla="*/ 4461772 h 5543222"/>
              <a:gd name="connsiteX56" fmla="*/ 3859245 w 4833822"/>
              <a:gd name="connsiteY56" fmla="*/ 4425933 h 5543222"/>
              <a:gd name="connsiteX57" fmla="*/ 3917370 w 4833822"/>
              <a:gd name="connsiteY57" fmla="*/ 4408408 h 5543222"/>
              <a:gd name="connsiteX58" fmla="*/ 3960412 w 4833822"/>
              <a:gd name="connsiteY58" fmla="*/ 4407408 h 5543222"/>
              <a:gd name="connsiteX59" fmla="*/ 2177948 w 4833822"/>
              <a:gd name="connsiteY59" fmla="*/ 4313158 h 5543222"/>
              <a:gd name="connsiteX60" fmla="*/ 2146198 w 4833822"/>
              <a:gd name="connsiteY60" fmla="*/ 4336340 h 5543222"/>
              <a:gd name="connsiteX61" fmla="*/ 1680303 w 4833822"/>
              <a:gd name="connsiteY61" fmla="*/ 5035182 h 5543222"/>
              <a:gd name="connsiteX62" fmla="*/ 1762730 w 4833822"/>
              <a:gd name="connsiteY62" fmla="*/ 5397142 h 5543222"/>
              <a:gd name="connsiteX63" fmla="*/ 1802152 w 4833822"/>
              <a:gd name="connsiteY63" fmla="*/ 5117609 h 5543222"/>
              <a:gd name="connsiteX64" fmla="*/ 2081691 w 4833822"/>
              <a:gd name="connsiteY64" fmla="*/ 4959919 h 5543222"/>
              <a:gd name="connsiteX65" fmla="*/ 1845157 w 4833822"/>
              <a:gd name="connsiteY65" fmla="*/ 5042346 h 5543222"/>
              <a:gd name="connsiteX66" fmla="*/ 1744810 w 4833822"/>
              <a:gd name="connsiteY66" fmla="*/ 5013680 h 5543222"/>
              <a:gd name="connsiteX67" fmla="*/ 2060189 w 4833822"/>
              <a:gd name="connsiteY67" fmla="*/ 4859577 h 5543222"/>
              <a:gd name="connsiteX68" fmla="*/ 2178451 w 4833822"/>
              <a:gd name="connsiteY68" fmla="*/ 4798647 h 5543222"/>
              <a:gd name="connsiteX69" fmla="*/ 2293136 w 4833822"/>
              <a:gd name="connsiteY69" fmla="*/ 4332758 h 5543222"/>
              <a:gd name="connsiteX70" fmla="*/ 1999259 w 4833822"/>
              <a:gd name="connsiteY70" fmla="*/ 4748479 h 5543222"/>
              <a:gd name="connsiteX71" fmla="*/ 2196371 w 4833822"/>
              <a:gd name="connsiteY71" fmla="*/ 4318420 h 5543222"/>
              <a:gd name="connsiteX72" fmla="*/ 2177948 w 4833822"/>
              <a:gd name="connsiteY72" fmla="*/ 4313158 h 5543222"/>
              <a:gd name="connsiteX73" fmla="*/ 2511745 w 4833822"/>
              <a:gd name="connsiteY73" fmla="*/ 4300505 h 5543222"/>
              <a:gd name="connsiteX74" fmla="*/ 2482010 w 4833822"/>
              <a:gd name="connsiteY74" fmla="*/ 4528801 h 5543222"/>
              <a:gd name="connsiteX75" fmla="*/ 2486655 w 4833822"/>
              <a:gd name="connsiteY75" fmla="*/ 4594366 h 5543222"/>
              <a:gd name="connsiteX76" fmla="*/ 2514429 w 4833822"/>
              <a:gd name="connsiteY76" fmla="*/ 4610045 h 5543222"/>
              <a:gd name="connsiteX77" fmla="*/ 2526077 w 4833822"/>
              <a:gd name="connsiteY77" fmla="*/ 4633791 h 5543222"/>
              <a:gd name="connsiteX78" fmla="*/ 2486655 w 4833822"/>
              <a:gd name="connsiteY78" fmla="*/ 4594369 h 5543222"/>
              <a:gd name="connsiteX79" fmla="*/ 2486655 w 4833822"/>
              <a:gd name="connsiteY79" fmla="*/ 4594372 h 5543222"/>
              <a:gd name="connsiteX80" fmla="*/ 2440069 w 4833822"/>
              <a:gd name="connsiteY80" fmla="*/ 4870328 h 5543222"/>
              <a:gd name="connsiteX81" fmla="*/ 2375563 w 4833822"/>
              <a:gd name="connsiteY81" fmla="*/ 4433100 h 5543222"/>
              <a:gd name="connsiteX82" fmla="*/ 2296718 w 4833822"/>
              <a:gd name="connsiteY82" fmla="*/ 4802235 h 5543222"/>
              <a:gd name="connsiteX83" fmla="*/ 2429318 w 4833822"/>
              <a:gd name="connsiteY83" fmla="*/ 4924084 h 5543222"/>
              <a:gd name="connsiteX84" fmla="*/ 2493825 w 4833822"/>
              <a:gd name="connsiteY84" fmla="*/ 4823737 h 5543222"/>
              <a:gd name="connsiteX85" fmla="*/ 2529665 w 4833822"/>
              <a:gd name="connsiteY85" fmla="*/ 4633794 h 5543222"/>
              <a:gd name="connsiteX86" fmla="*/ 2511745 w 4833822"/>
              <a:gd name="connsiteY86" fmla="*/ 4300505 h 5543222"/>
              <a:gd name="connsiteX87" fmla="*/ 2808528 w 4833822"/>
              <a:gd name="connsiteY87" fmla="*/ 4298039 h 5543222"/>
              <a:gd name="connsiteX88" fmla="*/ 2784115 w 4833822"/>
              <a:gd name="connsiteY88" fmla="*/ 4311256 h 5543222"/>
              <a:gd name="connsiteX89" fmla="*/ 2798448 w 4833822"/>
              <a:gd name="connsiteY89" fmla="*/ 4386514 h 5543222"/>
              <a:gd name="connsiteX90" fmla="*/ 2880875 w 4833822"/>
              <a:gd name="connsiteY90" fmla="*/ 4501194 h 5543222"/>
              <a:gd name="connsiteX91" fmla="*/ 3142493 w 4833822"/>
              <a:gd name="connsiteY91" fmla="*/ 4830906 h 5543222"/>
              <a:gd name="connsiteX92" fmla="*/ 2891625 w 4833822"/>
              <a:gd name="connsiteY92" fmla="*/ 4666047 h 5543222"/>
              <a:gd name="connsiteX93" fmla="*/ 2683768 w 4833822"/>
              <a:gd name="connsiteY93" fmla="*/ 4422349 h 5543222"/>
              <a:gd name="connsiteX94" fmla="*/ 2651515 w 4833822"/>
              <a:gd name="connsiteY94" fmla="*/ 4447438 h 5543222"/>
              <a:gd name="connsiteX95" fmla="*/ 2866541 w 4833822"/>
              <a:gd name="connsiteY95" fmla="*/ 4691137 h 5543222"/>
              <a:gd name="connsiteX96" fmla="*/ 3389773 w 4833822"/>
              <a:gd name="connsiteY96" fmla="*/ 5289631 h 5543222"/>
              <a:gd name="connsiteX97" fmla="*/ 3637059 w 4833822"/>
              <a:gd name="connsiteY97" fmla="*/ 5332635 h 5543222"/>
              <a:gd name="connsiteX98" fmla="*/ 3246422 w 4833822"/>
              <a:gd name="connsiteY98" fmla="*/ 4963506 h 5543222"/>
              <a:gd name="connsiteX99" fmla="*/ 3400524 w 4833822"/>
              <a:gd name="connsiteY99" fmla="*/ 5013680 h 5543222"/>
              <a:gd name="connsiteX100" fmla="*/ 3336018 w 4833822"/>
              <a:gd name="connsiteY100" fmla="*/ 4866741 h 5543222"/>
              <a:gd name="connsiteX101" fmla="*/ 3095901 w 4833822"/>
              <a:gd name="connsiteY101" fmla="*/ 4605128 h 5543222"/>
              <a:gd name="connsiteX102" fmla="*/ 2862954 w 4833822"/>
              <a:gd name="connsiteY102" fmla="*/ 4336340 h 5543222"/>
              <a:gd name="connsiteX103" fmla="*/ 2808528 w 4833822"/>
              <a:gd name="connsiteY103" fmla="*/ 4298039 h 5543222"/>
              <a:gd name="connsiteX104" fmla="*/ 1587125 w 4833822"/>
              <a:gd name="connsiteY104" fmla="*/ 4253914 h 5543222"/>
              <a:gd name="connsiteX105" fmla="*/ 798688 w 4833822"/>
              <a:gd name="connsiteY105" fmla="*/ 4461777 h 5543222"/>
              <a:gd name="connsiteX106" fmla="*/ 780768 w 4833822"/>
              <a:gd name="connsiteY106" fmla="*/ 5085355 h 5543222"/>
              <a:gd name="connsiteX107" fmla="*/ 791519 w 4833822"/>
              <a:gd name="connsiteY107" fmla="*/ 4891831 h 5543222"/>
              <a:gd name="connsiteX108" fmla="*/ 709092 w 4833822"/>
              <a:gd name="connsiteY108" fmla="*/ 4529865 h 5543222"/>
              <a:gd name="connsiteX109" fmla="*/ 368634 w 4833822"/>
              <a:gd name="connsiteY109" fmla="*/ 4540616 h 5543222"/>
              <a:gd name="connsiteX110" fmla="*/ 332793 w 4833822"/>
              <a:gd name="connsiteY110" fmla="*/ 4565706 h 5543222"/>
              <a:gd name="connsiteX111" fmla="*/ 368634 w 4833822"/>
              <a:gd name="connsiteY111" fmla="*/ 4580039 h 5543222"/>
              <a:gd name="connsiteX112" fmla="*/ 350714 w 4833822"/>
              <a:gd name="connsiteY112" fmla="*/ 4881079 h 5543222"/>
              <a:gd name="connsiteX113" fmla="*/ 447479 w 4833822"/>
              <a:gd name="connsiteY113" fmla="*/ 4945586 h 5543222"/>
              <a:gd name="connsiteX114" fmla="*/ 486896 w 4833822"/>
              <a:gd name="connsiteY114" fmla="*/ 4845239 h 5543222"/>
              <a:gd name="connsiteX115" fmla="*/ 468981 w 4833822"/>
              <a:gd name="connsiteY115" fmla="*/ 4726972 h 5543222"/>
              <a:gd name="connsiteX116" fmla="*/ 372216 w 4833822"/>
              <a:gd name="connsiteY116" fmla="*/ 4834488 h 5543222"/>
              <a:gd name="connsiteX117" fmla="*/ 382967 w 4833822"/>
              <a:gd name="connsiteY117" fmla="*/ 4683967 h 5543222"/>
              <a:gd name="connsiteX118" fmla="*/ 497647 w 4833822"/>
              <a:gd name="connsiteY118" fmla="*/ 4644545 h 5543222"/>
              <a:gd name="connsiteX119" fmla="*/ 569323 w 4833822"/>
              <a:gd name="connsiteY119" fmla="*/ 4759230 h 5543222"/>
              <a:gd name="connsiteX120" fmla="*/ 580074 w 4833822"/>
              <a:gd name="connsiteY120" fmla="*/ 4970670 h 5543222"/>
              <a:gd name="connsiteX121" fmla="*/ 612332 w 4833822"/>
              <a:gd name="connsiteY121" fmla="*/ 4726972 h 5543222"/>
              <a:gd name="connsiteX122" fmla="*/ 497647 w 4833822"/>
              <a:gd name="connsiteY122" fmla="*/ 4494025 h 5543222"/>
              <a:gd name="connsiteX123" fmla="*/ 730594 w 4833822"/>
              <a:gd name="connsiteY123" fmla="*/ 4898994 h 5543222"/>
              <a:gd name="connsiteX124" fmla="*/ 547826 w 4833822"/>
              <a:gd name="connsiteY124" fmla="*/ 5063853 h 5543222"/>
              <a:gd name="connsiteX125" fmla="*/ 834528 w 4833822"/>
              <a:gd name="connsiteY125" fmla="*/ 5096106 h 5543222"/>
              <a:gd name="connsiteX126" fmla="*/ 1533370 w 4833822"/>
              <a:gd name="connsiteY126" fmla="*/ 4580039 h 5543222"/>
              <a:gd name="connsiteX127" fmla="*/ 1633712 w 4833822"/>
              <a:gd name="connsiteY127" fmla="*/ 4447438 h 5543222"/>
              <a:gd name="connsiteX128" fmla="*/ 1142733 w 4833822"/>
              <a:gd name="connsiteY128" fmla="*/ 4762812 h 5543222"/>
              <a:gd name="connsiteX129" fmla="*/ 1031635 w 4833822"/>
              <a:gd name="connsiteY129" fmla="*/ 4791484 h 5543222"/>
              <a:gd name="connsiteX130" fmla="*/ 1096142 w 4833822"/>
              <a:gd name="connsiteY130" fmla="*/ 4691137 h 5543222"/>
              <a:gd name="connsiteX131" fmla="*/ 1587125 w 4833822"/>
              <a:gd name="connsiteY131" fmla="*/ 4253914 h 5543222"/>
              <a:gd name="connsiteX132" fmla="*/ 3072607 w 4833822"/>
              <a:gd name="connsiteY132" fmla="*/ 4244954 h 5543222"/>
              <a:gd name="connsiteX133" fmla="*/ 2988391 w 4833822"/>
              <a:gd name="connsiteY133" fmla="*/ 4278998 h 5543222"/>
              <a:gd name="connsiteX134" fmla="*/ 3038564 w 4833822"/>
              <a:gd name="connsiteY134" fmla="*/ 4390096 h 5543222"/>
              <a:gd name="connsiteX135" fmla="*/ 3407693 w 4833822"/>
              <a:gd name="connsiteY135" fmla="*/ 4805817 h 5543222"/>
              <a:gd name="connsiteX136" fmla="*/ 3576134 w 4833822"/>
              <a:gd name="connsiteY136" fmla="*/ 4845239 h 5543222"/>
              <a:gd name="connsiteX137" fmla="*/ 4002606 w 4833822"/>
              <a:gd name="connsiteY137" fmla="*/ 4949168 h 5543222"/>
              <a:gd name="connsiteX138" fmla="*/ 4124455 w 4833822"/>
              <a:gd name="connsiteY138" fmla="*/ 5031595 h 5543222"/>
              <a:gd name="connsiteX139" fmla="*/ 3586885 w 4833822"/>
              <a:gd name="connsiteY139" fmla="*/ 4483274 h 5543222"/>
              <a:gd name="connsiteX140" fmla="*/ 3339600 w 4833822"/>
              <a:gd name="connsiteY140" fmla="*/ 4339922 h 5543222"/>
              <a:gd name="connsiteX141" fmla="*/ 3551045 w 4833822"/>
              <a:gd name="connsiteY141" fmla="*/ 4515532 h 5543222"/>
              <a:gd name="connsiteX142" fmla="*/ 3658561 w 4833822"/>
              <a:gd name="connsiteY142" fmla="*/ 4698306 h 5543222"/>
              <a:gd name="connsiteX143" fmla="*/ 3536712 w 4833822"/>
              <a:gd name="connsiteY143" fmla="*/ 4623043 h 5543222"/>
              <a:gd name="connsiteX144" fmla="*/ 3167577 w 4833822"/>
              <a:gd name="connsiteY144" fmla="*/ 4286167 h 5543222"/>
              <a:gd name="connsiteX145" fmla="*/ 3072607 w 4833822"/>
              <a:gd name="connsiteY145" fmla="*/ 4244954 h 5543222"/>
              <a:gd name="connsiteX146" fmla="*/ 1497530 w 4833822"/>
              <a:gd name="connsiteY146" fmla="*/ 4157154 h 5543222"/>
              <a:gd name="connsiteX147" fmla="*/ 644585 w 4833822"/>
              <a:gd name="connsiteY147" fmla="*/ 4282585 h 5543222"/>
              <a:gd name="connsiteX148" fmla="*/ 404469 w 4833822"/>
              <a:gd name="connsiteY148" fmla="*/ 4357842 h 5543222"/>
              <a:gd name="connsiteX149" fmla="*/ 218113 w 4833822"/>
              <a:gd name="connsiteY149" fmla="*/ 4511945 h 5543222"/>
              <a:gd name="connsiteX150" fmla="*/ 347132 w 4833822"/>
              <a:gd name="connsiteY150" fmla="*/ 5031595 h 5543222"/>
              <a:gd name="connsiteX151" fmla="*/ 218113 w 4833822"/>
              <a:gd name="connsiteY151" fmla="*/ 4666047 h 5543222"/>
              <a:gd name="connsiteX152" fmla="*/ 289789 w 4833822"/>
              <a:gd name="connsiteY152" fmla="*/ 4558536 h 5543222"/>
              <a:gd name="connsiteX153" fmla="*/ 271869 w 4833822"/>
              <a:gd name="connsiteY153" fmla="*/ 4544203 h 5543222"/>
              <a:gd name="connsiteX154" fmla="*/ 304127 w 4833822"/>
              <a:gd name="connsiteY154" fmla="*/ 4451020 h 5543222"/>
              <a:gd name="connsiteX155" fmla="*/ 400887 w 4833822"/>
              <a:gd name="connsiteY155" fmla="*/ 4368594 h 5543222"/>
              <a:gd name="connsiteX156" fmla="*/ 404469 w 4833822"/>
              <a:gd name="connsiteY156" fmla="*/ 4361424 h 5543222"/>
              <a:gd name="connsiteX157" fmla="*/ 408056 w 4833822"/>
              <a:gd name="connsiteY157" fmla="*/ 4361424 h 5543222"/>
              <a:gd name="connsiteX158" fmla="*/ 569323 w 4833822"/>
              <a:gd name="connsiteY158" fmla="*/ 4318420 h 5543222"/>
              <a:gd name="connsiteX159" fmla="*/ 777186 w 4833822"/>
              <a:gd name="connsiteY159" fmla="*/ 4429518 h 5543222"/>
              <a:gd name="connsiteX160" fmla="*/ 1250249 w 4833822"/>
              <a:gd name="connsiteY160" fmla="*/ 4261077 h 5543222"/>
              <a:gd name="connsiteX161" fmla="*/ 1497530 w 4833822"/>
              <a:gd name="connsiteY161" fmla="*/ 4157154 h 5543222"/>
              <a:gd name="connsiteX162" fmla="*/ 3393360 w 4833822"/>
              <a:gd name="connsiteY162" fmla="*/ 4116384 h 5543222"/>
              <a:gd name="connsiteX163" fmla="*/ 3271511 w 4833822"/>
              <a:gd name="connsiteY163" fmla="*/ 4153567 h 5543222"/>
              <a:gd name="connsiteX164" fmla="*/ 3486538 w 4833822"/>
              <a:gd name="connsiteY164" fmla="*/ 4282585 h 5543222"/>
              <a:gd name="connsiteX165" fmla="*/ 4092197 w 4833822"/>
              <a:gd name="connsiteY165" fmla="*/ 4615879 h 5543222"/>
              <a:gd name="connsiteX166" fmla="*/ 3873588 w 4833822"/>
              <a:gd name="connsiteY166" fmla="*/ 4615879 h 5543222"/>
              <a:gd name="connsiteX167" fmla="*/ 4002606 w 4833822"/>
              <a:gd name="connsiteY167" fmla="*/ 4744892 h 5543222"/>
              <a:gd name="connsiteX168" fmla="*/ 4106535 w 4833822"/>
              <a:gd name="connsiteY168" fmla="*/ 4716221 h 5543222"/>
              <a:gd name="connsiteX169" fmla="*/ 4325144 w 4833822"/>
              <a:gd name="connsiteY169" fmla="*/ 4390096 h 5543222"/>
              <a:gd name="connsiteX170" fmla="*/ 4038441 w 4833822"/>
              <a:gd name="connsiteY170" fmla="*/ 4300505 h 5543222"/>
              <a:gd name="connsiteX171" fmla="*/ 3624178 w 4833822"/>
              <a:gd name="connsiteY171" fmla="*/ 4286893 h 5543222"/>
              <a:gd name="connsiteX172" fmla="*/ 3486739 w 4833822"/>
              <a:gd name="connsiteY172" fmla="*/ 4261114 h 5543222"/>
              <a:gd name="connsiteX173" fmla="*/ 3486739 w 4833822"/>
              <a:gd name="connsiteY173" fmla="*/ 4265109 h 5543222"/>
              <a:gd name="connsiteX174" fmla="*/ 3485394 w 4833822"/>
              <a:gd name="connsiteY174" fmla="*/ 4262420 h 5543222"/>
              <a:gd name="connsiteX175" fmla="*/ 3486706 w 4833822"/>
              <a:gd name="connsiteY175" fmla="*/ 4261108 h 5543222"/>
              <a:gd name="connsiteX176" fmla="*/ 3486538 w 4833822"/>
              <a:gd name="connsiteY176" fmla="*/ 4261077 h 5543222"/>
              <a:gd name="connsiteX177" fmla="*/ 3543876 w 4833822"/>
              <a:gd name="connsiteY177" fmla="*/ 4200153 h 5543222"/>
              <a:gd name="connsiteX178" fmla="*/ 4518674 w 4833822"/>
              <a:gd name="connsiteY178" fmla="*/ 4347091 h 5543222"/>
              <a:gd name="connsiteX179" fmla="*/ 4328731 w 4833822"/>
              <a:gd name="connsiteY179" fmla="*/ 4544203 h 5543222"/>
              <a:gd name="connsiteX180" fmla="*/ 4457745 w 4833822"/>
              <a:gd name="connsiteY180" fmla="*/ 4472522 h 5543222"/>
              <a:gd name="connsiteX181" fmla="*/ 4579599 w 4833822"/>
              <a:gd name="connsiteY181" fmla="*/ 4465359 h 5543222"/>
              <a:gd name="connsiteX182" fmla="*/ 4500754 w 4833822"/>
              <a:gd name="connsiteY182" fmla="*/ 4544203 h 5543222"/>
              <a:gd name="connsiteX183" fmla="*/ 4314393 w 4833822"/>
              <a:gd name="connsiteY183" fmla="*/ 4777151 h 5543222"/>
              <a:gd name="connsiteX184" fmla="*/ 4346651 w 4833822"/>
              <a:gd name="connsiteY184" fmla="*/ 4841657 h 5543222"/>
              <a:gd name="connsiteX185" fmla="*/ 4403989 w 4833822"/>
              <a:gd name="connsiteY185" fmla="*/ 4791484 h 5543222"/>
              <a:gd name="connsiteX186" fmla="*/ 4482833 w 4833822"/>
              <a:gd name="connsiteY186" fmla="*/ 4601541 h 5543222"/>
              <a:gd name="connsiteX187" fmla="*/ 4590350 w 4833822"/>
              <a:gd name="connsiteY187" fmla="*/ 4580039 h 5543222"/>
              <a:gd name="connsiteX188" fmla="*/ 4608265 w 4833822"/>
              <a:gd name="connsiteY188" fmla="*/ 4662465 h 5543222"/>
              <a:gd name="connsiteX189" fmla="*/ 4608265 w 4833822"/>
              <a:gd name="connsiteY189" fmla="*/ 4666047 h 5543222"/>
              <a:gd name="connsiteX190" fmla="*/ 4421909 w 4833822"/>
              <a:gd name="connsiteY190" fmla="*/ 4877492 h 5543222"/>
              <a:gd name="connsiteX191" fmla="*/ 4608265 w 4833822"/>
              <a:gd name="connsiteY191" fmla="*/ 4666047 h 5543222"/>
              <a:gd name="connsiteX192" fmla="*/ 4611852 w 4833822"/>
              <a:gd name="connsiteY192" fmla="*/ 4662465 h 5543222"/>
              <a:gd name="connsiteX193" fmla="*/ 4611852 w 4833822"/>
              <a:gd name="connsiteY193" fmla="*/ 4658883 h 5543222"/>
              <a:gd name="connsiteX194" fmla="*/ 4694279 w 4833822"/>
              <a:gd name="connsiteY194" fmla="*/ 4644545 h 5543222"/>
              <a:gd name="connsiteX195" fmla="*/ 4651275 w 4833822"/>
              <a:gd name="connsiteY195" fmla="*/ 4468941 h 5543222"/>
              <a:gd name="connsiteX196" fmla="*/ 4572429 w 4833822"/>
              <a:gd name="connsiteY196" fmla="*/ 4350673 h 5543222"/>
              <a:gd name="connsiteX197" fmla="*/ 4583181 w 4833822"/>
              <a:gd name="connsiteY197" fmla="*/ 4257496 h 5543222"/>
              <a:gd name="connsiteX198" fmla="*/ 4436247 w 4833822"/>
              <a:gd name="connsiteY198" fmla="*/ 4210909 h 5543222"/>
              <a:gd name="connsiteX199" fmla="*/ 3504459 w 4833822"/>
              <a:gd name="connsiteY199" fmla="*/ 4124895 h 5543222"/>
              <a:gd name="connsiteX200" fmla="*/ 3393360 w 4833822"/>
              <a:gd name="connsiteY200" fmla="*/ 4116384 h 5543222"/>
              <a:gd name="connsiteX201" fmla="*/ 655337 w 4833822"/>
              <a:gd name="connsiteY201" fmla="*/ 3985126 h 5543222"/>
              <a:gd name="connsiteX202" fmla="*/ 637416 w 4833822"/>
              <a:gd name="connsiteY202" fmla="*/ 4042469 h 5543222"/>
              <a:gd name="connsiteX203" fmla="*/ 863200 w 4833822"/>
              <a:gd name="connsiteY203" fmla="*/ 4146398 h 5543222"/>
              <a:gd name="connsiteX204" fmla="*/ 734181 w 4833822"/>
              <a:gd name="connsiteY204" fmla="*/ 4006633 h 5543222"/>
              <a:gd name="connsiteX205" fmla="*/ 655337 w 4833822"/>
              <a:gd name="connsiteY205" fmla="*/ 3985126 h 5543222"/>
              <a:gd name="connsiteX206" fmla="*/ 465399 w 4833822"/>
              <a:gd name="connsiteY206" fmla="*/ 3945709 h 5543222"/>
              <a:gd name="connsiteX207" fmla="*/ 465399 w 4833822"/>
              <a:gd name="connsiteY207" fmla="*/ 4146398 h 5543222"/>
              <a:gd name="connsiteX208" fmla="*/ 501234 w 4833822"/>
              <a:gd name="connsiteY208" fmla="*/ 4203740 h 5543222"/>
              <a:gd name="connsiteX209" fmla="*/ 554990 w 4833822"/>
              <a:gd name="connsiteY209" fmla="*/ 4149985 h 5543222"/>
              <a:gd name="connsiteX210" fmla="*/ 465399 w 4833822"/>
              <a:gd name="connsiteY210" fmla="*/ 3945709 h 5543222"/>
              <a:gd name="connsiteX211" fmla="*/ 4325169 w 4833822"/>
              <a:gd name="connsiteY211" fmla="*/ 3864812 h 5543222"/>
              <a:gd name="connsiteX212" fmla="*/ 3959602 w 4833822"/>
              <a:gd name="connsiteY212" fmla="*/ 4071140 h 5543222"/>
              <a:gd name="connsiteX213" fmla="*/ 4360985 w 4833822"/>
              <a:gd name="connsiteY213" fmla="*/ 3981544 h 5543222"/>
              <a:gd name="connsiteX214" fmla="*/ 4278558 w 4833822"/>
              <a:gd name="connsiteY214" fmla="*/ 4092642 h 5543222"/>
              <a:gd name="connsiteX215" fmla="*/ 4454163 w 4833822"/>
              <a:gd name="connsiteY215" fmla="*/ 4046051 h 5543222"/>
              <a:gd name="connsiteX216" fmla="*/ 4368153 w 4833822"/>
              <a:gd name="connsiteY216" fmla="*/ 3870446 h 5543222"/>
              <a:gd name="connsiteX217" fmla="*/ 4325169 w 4833822"/>
              <a:gd name="connsiteY217" fmla="*/ 3864812 h 5543222"/>
              <a:gd name="connsiteX218" fmla="*/ 4156709 w 4833822"/>
              <a:gd name="connsiteY218" fmla="*/ 3831024 h 5543222"/>
              <a:gd name="connsiteX219" fmla="*/ 3748157 w 4833822"/>
              <a:gd name="connsiteY219" fmla="*/ 3913450 h 5543222"/>
              <a:gd name="connsiteX220" fmla="*/ 3529543 w 4833822"/>
              <a:gd name="connsiteY220" fmla="*/ 4035299 h 5543222"/>
              <a:gd name="connsiteX221" fmla="*/ 3805494 w 4833822"/>
              <a:gd name="connsiteY221" fmla="*/ 3938540 h 5543222"/>
              <a:gd name="connsiteX222" fmla="*/ 4156709 w 4833822"/>
              <a:gd name="connsiteY222" fmla="*/ 3831024 h 5543222"/>
              <a:gd name="connsiteX223" fmla="*/ 399937 w 4833822"/>
              <a:gd name="connsiteY223" fmla="*/ 3787236 h 5543222"/>
              <a:gd name="connsiteX224" fmla="*/ 210944 w 4833822"/>
              <a:gd name="connsiteY224" fmla="*/ 3866864 h 5543222"/>
              <a:gd name="connsiteX225" fmla="*/ 124936 w 4833822"/>
              <a:gd name="connsiteY225" fmla="*/ 4010215 h 5543222"/>
              <a:gd name="connsiteX226" fmla="*/ 275451 w 4833822"/>
              <a:gd name="connsiteY226" fmla="*/ 4003046 h 5543222"/>
              <a:gd name="connsiteX227" fmla="*/ 304127 w 4833822"/>
              <a:gd name="connsiteY227" fmla="*/ 4020966 h 5543222"/>
              <a:gd name="connsiteX228" fmla="*/ 271869 w 4833822"/>
              <a:gd name="connsiteY228" fmla="*/ 4257496 h 5543222"/>
              <a:gd name="connsiteX229" fmla="*/ 311291 w 4833822"/>
              <a:gd name="connsiteY229" fmla="*/ 4099811 h 5543222"/>
              <a:gd name="connsiteX230" fmla="*/ 243203 w 4833822"/>
              <a:gd name="connsiteY230" fmla="*/ 3891948 h 5543222"/>
              <a:gd name="connsiteX231" fmla="*/ 1214409 w 4833822"/>
              <a:gd name="connsiteY231" fmla="*/ 3870446 h 5543222"/>
              <a:gd name="connsiteX232" fmla="*/ 465399 w 4833822"/>
              <a:gd name="connsiteY232" fmla="*/ 3788019 h 5543222"/>
              <a:gd name="connsiteX233" fmla="*/ 399937 w 4833822"/>
              <a:gd name="connsiteY233" fmla="*/ 3787236 h 5543222"/>
              <a:gd name="connsiteX234" fmla="*/ 2524908 w 4833822"/>
              <a:gd name="connsiteY234" fmla="*/ 2652937 h 5543222"/>
              <a:gd name="connsiteX235" fmla="*/ 2732856 w 4833822"/>
              <a:gd name="connsiteY235" fmla="*/ 3294856 h 5543222"/>
              <a:gd name="connsiteX236" fmla="*/ 2775802 w 4833822"/>
              <a:gd name="connsiteY236" fmla="*/ 3364925 h 5543222"/>
              <a:gd name="connsiteX237" fmla="*/ 2823267 w 4833822"/>
              <a:gd name="connsiteY237" fmla="*/ 3288075 h 5543222"/>
              <a:gd name="connsiteX238" fmla="*/ 2879774 w 4833822"/>
              <a:gd name="connsiteY238" fmla="*/ 3077869 h 5543222"/>
              <a:gd name="connsiteX239" fmla="*/ 2920458 w 4833822"/>
              <a:gd name="connsiteY239" fmla="*/ 3611294 h 5543222"/>
              <a:gd name="connsiteX240" fmla="*/ 3132925 w 4833822"/>
              <a:gd name="connsiteY240" fmla="*/ 3552527 h 5543222"/>
              <a:gd name="connsiteX241" fmla="*/ 2879774 w 4833822"/>
              <a:gd name="connsiteY241" fmla="*/ 3927735 h 5543222"/>
              <a:gd name="connsiteX242" fmla="*/ 2131619 w 4833822"/>
              <a:gd name="connsiteY242" fmla="*/ 3875749 h 5543222"/>
              <a:gd name="connsiteX243" fmla="*/ 1894289 w 4833822"/>
              <a:gd name="connsiteY243" fmla="*/ 3525405 h 5543222"/>
              <a:gd name="connsiteX244" fmla="*/ 2075111 w 4833822"/>
              <a:gd name="connsiteY244" fmla="*/ 3613556 h 5543222"/>
              <a:gd name="connsiteX245" fmla="*/ 2086414 w 4833822"/>
              <a:gd name="connsiteY245" fmla="*/ 3098211 h 5543222"/>
              <a:gd name="connsiteX246" fmla="*/ 2163263 w 4833822"/>
              <a:gd name="connsiteY246" fmla="*/ 3242870 h 5543222"/>
              <a:gd name="connsiteX247" fmla="*/ 2224289 w 4833822"/>
              <a:gd name="connsiteY247" fmla="*/ 3288075 h 5543222"/>
              <a:gd name="connsiteX248" fmla="*/ 2242372 w 4833822"/>
              <a:gd name="connsiteY248" fmla="*/ 3224787 h 5543222"/>
              <a:gd name="connsiteX249" fmla="*/ 2524908 w 4833822"/>
              <a:gd name="connsiteY249" fmla="*/ 2652937 h 5543222"/>
              <a:gd name="connsiteX250" fmla="*/ 2540406 w 4833822"/>
              <a:gd name="connsiteY250" fmla="*/ 1845596 h 5543222"/>
              <a:gd name="connsiteX251" fmla="*/ 2092432 w 4833822"/>
              <a:gd name="connsiteY251" fmla="*/ 2752293 h 5543222"/>
              <a:gd name="connsiteX252" fmla="*/ 2063761 w 4833822"/>
              <a:gd name="connsiteY252" fmla="*/ 2852640 h 5543222"/>
              <a:gd name="connsiteX253" fmla="*/ 1967001 w 4833822"/>
              <a:gd name="connsiteY253" fmla="*/ 2780964 h 5543222"/>
              <a:gd name="connsiteX254" fmla="*/ 1845152 w 4833822"/>
              <a:gd name="connsiteY254" fmla="*/ 2551600 h 5543222"/>
              <a:gd name="connsiteX255" fmla="*/ 1827232 w 4833822"/>
              <a:gd name="connsiteY255" fmla="*/ 3368707 h 5543222"/>
              <a:gd name="connsiteX256" fmla="*/ 1540529 w 4833822"/>
              <a:gd name="connsiteY256" fmla="*/ 3228938 h 5543222"/>
              <a:gd name="connsiteX257" fmla="*/ 1916828 w 4833822"/>
              <a:gd name="connsiteY257" fmla="*/ 3784427 h 5543222"/>
              <a:gd name="connsiteX258" fmla="*/ 3103066 w 4833822"/>
              <a:gd name="connsiteY258" fmla="*/ 3866854 h 5543222"/>
              <a:gd name="connsiteX259" fmla="*/ 3504448 w 4833822"/>
              <a:gd name="connsiteY259" fmla="*/ 3271942 h 5543222"/>
              <a:gd name="connsiteX260" fmla="*/ 3167572 w 4833822"/>
              <a:gd name="connsiteY260" fmla="*/ 3365120 h 5543222"/>
              <a:gd name="connsiteX261" fmla="*/ 3103066 w 4833822"/>
              <a:gd name="connsiteY261" fmla="*/ 2519346 h 5543222"/>
              <a:gd name="connsiteX262" fmla="*/ 3013470 w 4833822"/>
              <a:gd name="connsiteY262" fmla="*/ 2852640 h 5543222"/>
              <a:gd name="connsiteX263" fmla="*/ 2938212 w 4833822"/>
              <a:gd name="connsiteY263" fmla="*/ 2974489 h 5543222"/>
              <a:gd name="connsiteX264" fmla="*/ 2870119 w 4833822"/>
              <a:gd name="connsiteY264" fmla="*/ 2863391 h 5543222"/>
              <a:gd name="connsiteX265" fmla="*/ 2540406 w 4833822"/>
              <a:gd name="connsiteY265" fmla="*/ 1845596 h 5543222"/>
              <a:gd name="connsiteX266" fmla="*/ 357884 w 4833822"/>
              <a:gd name="connsiteY266" fmla="*/ 1773925 h 5543222"/>
              <a:gd name="connsiteX267" fmla="*/ 422396 w 4833822"/>
              <a:gd name="connsiteY267" fmla="*/ 1856352 h 5543222"/>
              <a:gd name="connsiteX268" fmla="*/ 522738 w 4833822"/>
              <a:gd name="connsiteY268" fmla="*/ 2358083 h 5543222"/>
              <a:gd name="connsiteX269" fmla="*/ 490485 w 4833822"/>
              <a:gd name="connsiteY269" fmla="*/ 2497853 h 5543222"/>
              <a:gd name="connsiteX270" fmla="*/ 386555 w 4833822"/>
              <a:gd name="connsiteY270" fmla="*/ 2397506 h 5543222"/>
              <a:gd name="connsiteX271" fmla="*/ 286208 w 4833822"/>
              <a:gd name="connsiteY271" fmla="*/ 1856352 h 5543222"/>
              <a:gd name="connsiteX272" fmla="*/ 357884 w 4833822"/>
              <a:gd name="connsiteY272" fmla="*/ 1773925 h 5543222"/>
              <a:gd name="connsiteX273" fmla="*/ 4036204 w 4833822"/>
              <a:gd name="connsiteY273" fmla="*/ 356534 h 5543222"/>
              <a:gd name="connsiteX274" fmla="*/ 4110123 w 4833822"/>
              <a:gd name="connsiteY274" fmla="*/ 419249 h 5543222"/>
              <a:gd name="connsiteX275" fmla="*/ 4063531 w 4833822"/>
              <a:gd name="connsiteY275" fmla="*/ 1229193 h 5543222"/>
              <a:gd name="connsiteX276" fmla="*/ 3938100 w 4833822"/>
              <a:gd name="connsiteY276" fmla="*/ 917399 h 5543222"/>
              <a:gd name="connsiteX277" fmla="*/ 3970353 w 4833822"/>
              <a:gd name="connsiteY277" fmla="*/ 422836 h 5543222"/>
              <a:gd name="connsiteX278" fmla="*/ 4036204 w 4833822"/>
              <a:gd name="connsiteY278" fmla="*/ 356534 h 5543222"/>
              <a:gd name="connsiteX279" fmla="*/ 915320 w 4833822"/>
              <a:gd name="connsiteY279" fmla="*/ 98105 h 5543222"/>
              <a:gd name="connsiteX280" fmla="*/ 1020430 w 4833822"/>
              <a:gd name="connsiteY280" fmla="*/ 778867 h 5543222"/>
              <a:gd name="connsiteX281" fmla="*/ 811383 w 4833822"/>
              <a:gd name="connsiteY281" fmla="*/ 739281 h 5543222"/>
              <a:gd name="connsiteX282" fmla="*/ 915320 w 4833822"/>
              <a:gd name="connsiteY282" fmla="*/ 98105 h 5543222"/>
              <a:gd name="connsiteX283" fmla="*/ 2546201 w 4833822"/>
              <a:gd name="connsiteY283" fmla="*/ 2452 h 5543222"/>
              <a:gd name="connsiteX284" fmla="*/ 3047525 w 4833822"/>
              <a:gd name="connsiteY284" fmla="*/ 704850 h 5543222"/>
              <a:gd name="connsiteX285" fmla="*/ 3054443 w 4833822"/>
              <a:gd name="connsiteY285" fmla="*/ 1378652 h 5543222"/>
              <a:gd name="connsiteX286" fmla="*/ 3282263 w 4833822"/>
              <a:gd name="connsiteY286" fmla="*/ 519595 h 5543222"/>
              <a:gd name="connsiteX287" fmla="*/ 3257173 w 4833822"/>
              <a:gd name="connsiteY287" fmla="*/ 379826 h 5543222"/>
              <a:gd name="connsiteX288" fmla="*/ 3278681 w 4833822"/>
              <a:gd name="connsiteY288" fmla="*/ 290230 h 5543222"/>
              <a:gd name="connsiteX289" fmla="*/ 3361107 w 4833822"/>
              <a:gd name="connsiteY289" fmla="*/ 347573 h 5543222"/>
              <a:gd name="connsiteX290" fmla="*/ 3884339 w 4833822"/>
              <a:gd name="connsiteY290" fmla="*/ 1659243 h 5543222"/>
              <a:gd name="connsiteX291" fmla="*/ 3776823 w 4833822"/>
              <a:gd name="connsiteY291" fmla="*/ 2279238 h 5543222"/>
              <a:gd name="connsiteX292" fmla="*/ 4002606 w 4833822"/>
              <a:gd name="connsiteY292" fmla="*/ 2060629 h 5543222"/>
              <a:gd name="connsiteX293" fmla="*/ 4059943 w 4833822"/>
              <a:gd name="connsiteY293" fmla="*/ 1996118 h 5543222"/>
              <a:gd name="connsiteX294" fmla="*/ 4117286 w 4833822"/>
              <a:gd name="connsiteY294" fmla="*/ 2071380 h 5543222"/>
              <a:gd name="connsiteX295" fmla="*/ 4131625 w 4833822"/>
              <a:gd name="connsiteY295" fmla="*/ 2884902 h 5543222"/>
              <a:gd name="connsiteX296" fmla="*/ 3755321 w 4833822"/>
              <a:gd name="connsiteY296" fmla="*/ 3716344 h 5543222"/>
              <a:gd name="connsiteX297" fmla="*/ 3723067 w 4833822"/>
              <a:gd name="connsiteY297" fmla="*/ 3791601 h 5543222"/>
              <a:gd name="connsiteX298" fmla="*/ 4099366 w 4833822"/>
              <a:gd name="connsiteY298" fmla="*/ 3730677 h 5543222"/>
              <a:gd name="connsiteX299" fmla="*/ 4550927 w 4833822"/>
              <a:gd name="connsiteY299" fmla="*/ 4081891 h 5543222"/>
              <a:gd name="connsiteX300" fmla="*/ 4604683 w 4833822"/>
              <a:gd name="connsiteY300" fmla="*/ 4182238 h 5543222"/>
              <a:gd name="connsiteX301" fmla="*/ 4576011 w 4833822"/>
              <a:gd name="connsiteY301" fmla="*/ 5024431 h 5543222"/>
              <a:gd name="connsiteX302" fmla="*/ 4432660 w 4833822"/>
              <a:gd name="connsiteY302" fmla="*/ 5085355 h 5543222"/>
              <a:gd name="connsiteX303" fmla="*/ 3999019 w 4833822"/>
              <a:gd name="connsiteY303" fmla="*/ 5318302 h 5543222"/>
              <a:gd name="connsiteX304" fmla="*/ 3192667 w 4833822"/>
              <a:gd name="connsiteY304" fmla="*/ 5250209 h 5543222"/>
              <a:gd name="connsiteX305" fmla="*/ 2662265 w 4833822"/>
              <a:gd name="connsiteY305" fmla="*/ 4619461 h 5543222"/>
              <a:gd name="connsiteX306" fmla="*/ 2680186 w 4833822"/>
              <a:gd name="connsiteY306" fmla="*/ 4938417 h 5543222"/>
              <a:gd name="connsiteX307" fmla="*/ 2655096 w 4833822"/>
              <a:gd name="connsiteY307" fmla="*/ 5250209 h 5543222"/>
              <a:gd name="connsiteX308" fmla="*/ 2063771 w 4833822"/>
              <a:gd name="connsiteY308" fmla="*/ 5536911 h 5543222"/>
              <a:gd name="connsiteX309" fmla="*/ 1827242 w 4833822"/>
              <a:gd name="connsiteY309" fmla="*/ 5486738 h 5543222"/>
              <a:gd name="connsiteX310" fmla="*/ 1594295 w 4833822"/>
              <a:gd name="connsiteY310" fmla="*/ 4945586 h 5543222"/>
              <a:gd name="connsiteX311" fmla="*/ 1952673 w 4833822"/>
              <a:gd name="connsiteY311" fmla="*/ 4411598 h 5543222"/>
              <a:gd name="connsiteX312" fmla="*/ 2020761 w 4833822"/>
              <a:gd name="connsiteY312" fmla="*/ 4278998 h 5543222"/>
              <a:gd name="connsiteX313" fmla="*/ 1841575 w 4833822"/>
              <a:gd name="connsiteY313" fmla="*/ 4422349 h 5543222"/>
              <a:gd name="connsiteX314" fmla="*/ 884697 w 4833822"/>
              <a:gd name="connsiteY314" fmla="*/ 5167782 h 5543222"/>
              <a:gd name="connsiteX315" fmla="*/ 547826 w 4833822"/>
              <a:gd name="connsiteY315" fmla="*/ 5200035 h 5543222"/>
              <a:gd name="connsiteX316" fmla="*/ 357883 w 4833822"/>
              <a:gd name="connsiteY316" fmla="*/ 5142698 h 5543222"/>
              <a:gd name="connsiteX317" fmla="*/ 89095 w 4833822"/>
              <a:gd name="connsiteY317" fmla="*/ 4716221 h 5543222"/>
              <a:gd name="connsiteX318" fmla="*/ 46091 w 4833822"/>
              <a:gd name="connsiteY318" fmla="*/ 4365012 h 5543222"/>
              <a:gd name="connsiteX319" fmla="*/ 440310 w 4833822"/>
              <a:gd name="connsiteY319" fmla="*/ 3716344 h 5543222"/>
              <a:gd name="connsiteX320" fmla="*/ 1020884 w 4833822"/>
              <a:gd name="connsiteY320" fmla="*/ 3766517 h 5543222"/>
              <a:gd name="connsiteX321" fmla="*/ 798688 w 4833822"/>
              <a:gd name="connsiteY321" fmla="*/ 3594495 h 5543222"/>
              <a:gd name="connsiteX322" fmla="*/ 766435 w 4833822"/>
              <a:gd name="connsiteY322" fmla="*/ 3537152 h 5543222"/>
              <a:gd name="connsiteX323" fmla="*/ 838110 w 4833822"/>
              <a:gd name="connsiteY323" fmla="*/ 3515650 h 5543222"/>
              <a:gd name="connsiteX324" fmla="*/ 1060306 w 4833822"/>
              <a:gd name="connsiteY324" fmla="*/ 3608828 h 5543222"/>
              <a:gd name="connsiteX325" fmla="*/ 777186 w 4833822"/>
              <a:gd name="connsiteY325" fmla="*/ 3110680 h 5543222"/>
              <a:gd name="connsiteX326" fmla="*/ 723430 w 4833822"/>
              <a:gd name="connsiteY326" fmla="*/ 2576697 h 5543222"/>
              <a:gd name="connsiteX327" fmla="*/ 727012 w 4833822"/>
              <a:gd name="connsiteY327" fmla="*/ 1877856 h 5543222"/>
              <a:gd name="connsiteX328" fmla="*/ 762853 w 4833822"/>
              <a:gd name="connsiteY328" fmla="*/ 1745256 h 5543222"/>
              <a:gd name="connsiteX329" fmla="*/ 1017302 w 4833822"/>
              <a:gd name="connsiteY329" fmla="*/ 2046291 h 5543222"/>
              <a:gd name="connsiteX330" fmla="*/ 1139151 w 4833822"/>
              <a:gd name="connsiteY330" fmla="*/ 2085713 h 5543222"/>
              <a:gd name="connsiteX331" fmla="*/ 1110480 w 4833822"/>
              <a:gd name="connsiteY331" fmla="*/ 1974615 h 5543222"/>
              <a:gd name="connsiteX332" fmla="*/ 1135564 w 4833822"/>
              <a:gd name="connsiteY332" fmla="*/ 1085837 h 5543222"/>
              <a:gd name="connsiteX333" fmla="*/ 1493942 w 4833822"/>
              <a:gd name="connsiteY333" fmla="*/ 426417 h 5543222"/>
              <a:gd name="connsiteX334" fmla="*/ 1547703 w 4833822"/>
              <a:gd name="connsiteY334" fmla="*/ 372662 h 5543222"/>
              <a:gd name="connsiteX335" fmla="*/ 1597877 w 4833822"/>
              <a:gd name="connsiteY335" fmla="*/ 465840 h 5543222"/>
              <a:gd name="connsiteX336" fmla="*/ 2070940 w 4833822"/>
              <a:gd name="connsiteY336" fmla="*/ 1239939 h 5543222"/>
              <a:gd name="connsiteX337" fmla="*/ 1926239 w 4833822"/>
              <a:gd name="connsiteY337" fmla="*/ 501112 h 5543222"/>
              <a:gd name="connsiteX338" fmla="*/ 2546201 w 4833822"/>
              <a:gd name="connsiteY338" fmla="*/ 2452 h 5543222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1926239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2272613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110592 h 5484241"/>
              <a:gd name="connsiteX1" fmla="*/ 2053020 w 4833822"/>
              <a:gd name="connsiteY1" fmla="*/ 5119552 h 5484241"/>
              <a:gd name="connsiteX2" fmla="*/ 1959837 w 4833822"/>
              <a:gd name="connsiteY2" fmla="*/ 5194810 h 5484241"/>
              <a:gd name="connsiteX3" fmla="*/ 2045851 w 4833822"/>
              <a:gd name="connsiteY3" fmla="*/ 5313077 h 5484241"/>
              <a:gd name="connsiteX4" fmla="*/ 2042269 w 4833822"/>
              <a:gd name="connsiteY4" fmla="*/ 5216312 h 5484241"/>
              <a:gd name="connsiteX5" fmla="*/ 2106775 w 4833822"/>
              <a:gd name="connsiteY5" fmla="*/ 5151805 h 5484241"/>
              <a:gd name="connsiteX6" fmla="*/ 2128277 w 4833822"/>
              <a:gd name="connsiteY6" fmla="*/ 5223481 h 5484241"/>
              <a:gd name="connsiteX7" fmla="*/ 2164118 w 4833822"/>
              <a:gd name="connsiteY7" fmla="*/ 5273654 h 5484241"/>
              <a:gd name="connsiteX8" fmla="*/ 2232206 w 4833822"/>
              <a:gd name="connsiteY8" fmla="*/ 5237819 h 5484241"/>
              <a:gd name="connsiteX9" fmla="*/ 2228624 w 4833822"/>
              <a:gd name="connsiteY9" fmla="*/ 5144636 h 5484241"/>
              <a:gd name="connsiteX10" fmla="*/ 2144854 w 4833822"/>
              <a:gd name="connsiteY10" fmla="*/ 5110592 h 5484241"/>
              <a:gd name="connsiteX11" fmla="*/ 2508163 w 4833822"/>
              <a:gd name="connsiteY11" fmla="*/ 5080130 h 5484241"/>
              <a:gd name="connsiteX12" fmla="*/ 2407811 w 4833822"/>
              <a:gd name="connsiteY12" fmla="*/ 5388340 h 5484241"/>
              <a:gd name="connsiteX13" fmla="*/ 2508163 w 4833822"/>
              <a:gd name="connsiteY13" fmla="*/ 5080130 h 5484241"/>
              <a:gd name="connsiteX14" fmla="*/ 2215080 w 4833822"/>
              <a:gd name="connsiteY14" fmla="*/ 4995595 h 5484241"/>
              <a:gd name="connsiteX15" fmla="*/ 2171282 w 4833822"/>
              <a:gd name="connsiteY15" fmla="*/ 5001285 h 5484241"/>
              <a:gd name="connsiteX16" fmla="*/ 2350473 w 4833822"/>
              <a:gd name="connsiteY16" fmla="*/ 5280824 h 5484241"/>
              <a:gd name="connsiteX17" fmla="*/ 2393478 w 4833822"/>
              <a:gd name="connsiteY17" fmla="*/ 5098050 h 5484241"/>
              <a:gd name="connsiteX18" fmla="*/ 2252871 w 4833822"/>
              <a:gd name="connsiteY18" fmla="*/ 4996750 h 5484241"/>
              <a:gd name="connsiteX19" fmla="*/ 2215080 w 4833822"/>
              <a:gd name="connsiteY19" fmla="*/ 4995595 h 5484241"/>
              <a:gd name="connsiteX20" fmla="*/ 3767359 w 4833822"/>
              <a:gd name="connsiteY20" fmla="*/ 4876637 h 5484241"/>
              <a:gd name="connsiteX21" fmla="*/ 3913003 w 4833822"/>
              <a:gd name="connsiteY21" fmla="*/ 4958280 h 5484241"/>
              <a:gd name="connsiteX22" fmla="*/ 3930923 w 4833822"/>
              <a:gd name="connsiteY22" fmla="*/ 4983369 h 5484241"/>
              <a:gd name="connsiteX23" fmla="*/ 3923759 w 4833822"/>
              <a:gd name="connsiteY23" fmla="*/ 5008454 h 5484241"/>
              <a:gd name="connsiteX24" fmla="*/ 3672890 w 4833822"/>
              <a:gd name="connsiteY24" fmla="*/ 4990533 h 5484241"/>
              <a:gd name="connsiteX25" fmla="*/ 3672890 w 4833822"/>
              <a:gd name="connsiteY25" fmla="*/ 4922444 h 5484241"/>
              <a:gd name="connsiteX26" fmla="*/ 3708731 w 4833822"/>
              <a:gd name="connsiteY26" fmla="*/ 4897355 h 5484241"/>
              <a:gd name="connsiteX27" fmla="*/ 3767359 w 4833822"/>
              <a:gd name="connsiteY27" fmla="*/ 4876637 h 5484241"/>
              <a:gd name="connsiteX28" fmla="*/ 3779366 w 4833822"/>
              <a:gd name="connsiteY28" fmla="*/ 4836826 h 5484241"/>
              <a:gd name="connsiteX29" fmla="*/ 3637059 w 4833822"/>
              <a:gd name="connsiteY29" fmla="*/ 4861521 h 5484241"/>
              <a:gd name="connsiteX30" fmla="*/ 3497289 w 4833822"/>
              <a:gd name="connsiteY30" fmla="*/ 5044289 h 5484241"/>
              <a:gd name="connsiteX31" fmla="*/ 3615557 w 4833822"/>
              <a:gd name="connsiteY31" fmla="*/ 4986952 h 5484241"/>
              <a:gd name="connsiteX32" fmla="*/ 3852086 w 4833822"/>
              <a:gd name="connsiteY32" fmla="*/ 5144636 h 5484241"/>
              <a:gd name="connsiteX33" fmla="*/ 3952433 w 4833822"/>
              <a:gd name="connsiteY33" fmla="*/ 4972614 h 5484241"/>
              <a:gd name="connsiteX34" fmla="*/ 3945496 w 4833822"/>
              <a:gd name="connsiteY34" fmla="*/ 4955809 h 5484241"/>
              <a:gd name="connsiteX35" fmla="*/ 3938093 w 4833822"/>
              <a:gd name="connsiteY35" fmla="*/ 4955809 h 5484241"/>
              <a:gd name="connsiteX36" fmla="*/ 3927341 w 4833822"/>
              <a:gd name="connsiteY36" fmla="*/ 4955809 h 5484241"/>
              <a:gd name="connsiteX37" fmla="*/ 3909418 w 4833822"/>
              <a:gd name="connsiteY37" fmla="*/ 4951102 h 5484241"/>
              <a:gd name="connsiteX38" fmla="*/ 3920171 w 4833822"/>
              <a:gd name="connsiteY38" fmla="*/ 4951102 h 5484241"/>
              <a:gd name="connsiteX39" fmla="*/ 3945252 w 4833822"/>
              <a:gd name="connsiteY39" fmla="*/ 4955219 h 5484241"/>
              <a:gd name="connsiteX40" fmla="*/ 3928739 w 4833822"/>
              <a:gd name="connsiteY40" fmla="*/ 4915219 h 5484241"/>
              <a:gd name="connsiteX41" fmla="*/ 3822967 w 4833822"/>
              <a:gd name="connsiteY41" fmla="*/ 4839121 h 5484241"/>
              <a:gd name="connsiteX42" fmla="*/ 3779366 w 4833822"/>
              <a:gd name="connsiteY42" fmla="*/ 4836826 h 5484241"/>
              <a:gd name="connsiteX43" fmla="*/ 4196131 w 4833822"/>
              <a:gd name="connsiteY43" fmla="*/ 4693080 h 5484241"/>
              <a:gd name="connsiteX44" fmla="*/ 4235548 w 4833822"/>
              <a:gd name="connsiteY44" fmla="*/ 4922445 h 5484241"/>
              <a:gd name="connsiteX45" fmla="*/ 4454163 w 4833822"/>
              <a:gd name="connsiteY45" fmla="*/ 4926027 h 5484241"/>
              <a:gd name="connsiteX46" fmla="*/ 4196131 w 4833822"/>
              <a:gd name="connsiteY46" fmla="*/ 4693080 h 5484241"/>
              <a:gd name="connsiteX47" fmla="*/ 1174995 w 4833822"/>
              <a:gd name="connsiteY47" fmla="*/ 4377702 h 5484241"/>
              <a:gd name="connsiteX48" fmla="*/ 1250253 w 4833822"/>
              <a:gd name="connsiteY48" fmla="*/ 4424294 h 5484241"/>
              <a:gd name="connsiteX49" fmla="*/ 1035224 w 4833822"/>
              <a:gd name="connsiteY49" fmla="*/ 4535387 h 5484241"/>
              <a:gd name="connsiteX50" fmla="*/ 981463 w 4833822"/>
              <a:gd name="connsiteY50" fmla="*/ 4510303 h 5484241"/>
              <a:gd name="connsiteX51" fmla="*/ 1174995 w 4833822"/>
              <a:gd name="connsiteY51" fmla="*/ 4377702 h 5484241"/>
              <a:gd name="connsiteX52" fmla="*/ 3960412 w 4833822"/>
              <a:gd name="connsiteY52" fmla="*/ 4348427 h 5484241"/>
              <a:gd name="connsiteX53" fmla="*/ 4095776 w 4833822"/>
              <a:gd name="connsiteY53" fmla="*/ 4406372 h 5484241"/>
              <a:gd name="connsiteX54" fmla="*/ 4052767 w 4833822"/>
              <a:gd name="connsiteY54" fmla="*/ 4435042 h 5484241"/>
              <a:gd name="connsiteX55" fmla="*/ 3852081 w 4833822"/>
              <a:gd name="connsiteY55" fmla="*/ 4402791 h 5484241"/>
              <a:gd name="connsiteX56" fmla="*/ 3859245 w 4833822"/>
              <a:gd name="connsiteY56" fmla="*/ 4366952 h 5484241"/>
              <a:gd name="connsiteX57" fmla="*/ 3917370 w 4833822"/>
              <a:gd name="connsiteY57" fmla="*/ 4349427 h 5484241"/>
              <a:gd name="connsiteX58" fmla="*/ 3960412 w 4833822"/>
              <a:gd name="connsiteY58" fmla="*/ 4348427 h 5484241"/>
              <a:gd name="connsiteX59" fmla="*/ 2177948 w 4833822"/>
              <a:gd name="connsiteY59" fmla="*/ 4254177 h 5484241"/>
              <a:gd name="connsiteX60" fmla="*/ 2146198 w 4833822"/>
              <a:gd name="connsiteY60" fmla="*/ 4277359 h 5484241"/>
              <a:gd name="connsiteX61" fmla="*/ 1680303 w 4833822"/>
              <a:gd name="connsiteY61" fmla="*/ 4976201 h 5484241"/>
              <a:gd name="connsiteX62" fmla="*/ 1762730 w 4833822"/>
              <a:gd name="connsiteY62" fmla="*/ 5338161 h 5484241"/>
              <a:gd name="connsiteX63" fmla="*/ 1802152 w 4833822"/>
              <a:gd name="connsiteY63" fmla="*/ 5058628 h 5484241"/>
              <a:gd name="connsiteX64" fmla="*/ 2081691 w 4833822"/>
              <a:gd name="connsiteY64" fmla="*/ 4900938 h 5484241"/>
              <a:gd name="connsiteX65" fmla="*/ 1845157 w 4833822"/>
              <a:gd name="connsiteY65" fmla="*/ 4983365 h 5484241"/>
              <a:gd name="connsiteX66" fmla="*/ 1744810 w 4833822"/>
              <a:gd name="connsiteY66" fmla="*/ 4954699 h 5484241"/>
              <a:gd name="connsiteX67" fmla="*/ 2060189 w 4833822"/>
              <a:gd name="connsiteY67" fmla="*/ 4800596 h 5484241"/>
              <a:gd name="connsiteX68" fmla="*/ 2178451 w 4833822"/>
              <a:gd name="connsiteY68" fmla="*/ 4739666 h 5484241"/>
              <a:gd name="connsiteX69" fmla="*/ 2293136 w 4833822"/>
              <a:gd name="connsiteY69" fmla="*/ 4273777 h 5484241"/>
              <a:gd name="connsiteX70" fmla="*/ 1999259 w 4833822"/>
              <a:gd name="connsiteY70" fmla="*/ 4689498 h 5484241"/>
              <a:gd name="connsiteX71" fmla="*/ 2196371 w 4833822"/>
              <a:gd name="connsiteY71" fmla="*/ 4259439 h 5484241"/>
              <a:gd name="connsiteX72" fmla="*/ 2177948 w 4833822"/>
              <a:gd name="connsiteY72" fmla="*/ 4254177 h 5484241"/>
              <a:gd name="connsiteX73" fmla="*/ 2511745 w 4833822"/>
              <a:gd name="connsiteY73" fmla="*/ 4241524 h 5484241"/>
              <a:gd name="connsiteX74" fmla="*/ 2482010 w 4833822"/>
              <a:gd name="connsiteY74" fmla="*/ 4469820 h 5484241"/>
              <a:gd name="connsiteX75" fmla="*/ 2486655 w 4833822"/>
              <a:gd name="connsiteY75" fmla="*/ 4535385 h 5484241"/>
              <a:gd name="connsiteX76" fmla="*/ 2514429 w 4833822"/>
              <a:gd name="connsiteY76" fmla="*/ 4551064 h 5484241"/>
              <a:gd name="connsiteX77" fmla="*/ 2526077 w 4833822"/>
              <a:gd name="connsiteY77" fmla="*/ 4574810 h 5484241"/>
              <a:gd name="connsiteX78" fmla="*/ 2486655 w 4833822"/>
              <a:gd name="connsiteY78" fmla="*/ 4535388 h 5484241"/>
              <a:gd name="connsiteX79" fmla="*/ 2486655 w 4833822"/>
              <a:gd name="connsiteY79" fmla="*/ 4535391 h 5484241"/>
              <a:gd name="connsiteX80" fmla="*/ 2440069 w 4833822"/>
              <a:gd name="connsiteY80" fmla="*/ 4811347 h 5484241"/>
              <a:gd name="connsiteX81" fmla="*/ 2375563 w 4833822"/>
              <a:gd name="connsiteY81" fmla="*/ 4374119 h 5484241"/>
              <a:gd name="connsiteX82" fmla="*/ 2296718 w 4833822"/>
              <a:gd name="connsiteY82" fmla="*/ 4743254 h 5484241"/>
              <a:gd name="connsiteX83" fmla="*/ 2429318 w 4833822"/>
              <a:gd name="connsiteY83" fmla="*/ 4865103 h 5484241"/>
              <a:gd name="connsiteX84" fmla="*/ 2493825 w 4833822"/>
              <a:gd name="connsiteY84" fmla="*/ 4764756 h 5484241"/>
              <a:gd name="connsiteX85" fmla="*/ 2529665 w 4833822"/>
              <a:gd name="connsiteY85" fmla="*/ 4574813 h 5484241"/>
              <a:gd name="connsiteX86" fmla="*/ 2511745 w 4833822"/>
              <a:gd name="connsiteY86" fmla="*/ 4241524 h 5484241"/>
              <a:gd name="connsiteX87" fmla="*/ 2808528 w 4833822"/>
              <a:gd name="connsiteY87" fmla="*/ 4239058 h 5484241"/>
              <a:gd name="connsiteX88" fmla="*/ 2784115 w 4833822"/>
              <a:gd name="connsiteY88" fmla="*/ 4252275 h 5484241"/>
              <a:gd name="connsiteX89" fmla="*/ 2798448 w 4833822"/>
              <a:gd name="connsiteY89" fmla="*/ 4327533 h 5484241"/>
              <a:gd name="connsiteX90" fmla="*/ 2880875 w 4833822"/>
              <a:gd name="connsiteY90" fmla="*/ 4442213 h 5484241"/>
              <a:gd name="connsiteX91" fmla="*/ 3142493 w 4833822"/>
              <a:gd name="connsiteY91" fmla="*/ 4771925 h 5484241"/>
              <a:gd name="connsiteX92" fmla="*/ 2891625 w 4833822"/>
              <a:gd name="connsiteY92" fmla="*/ 4607066 h 5484241"/>
              <a:gd name="connsiteX93" fmla="*/ 2683768 w 4833822"/>
              <a:gd name="connsiteY93" fmla="*/ 4363368 h 5484241"/>
              <a:gd name="connsiteX94" fmla="*/ 2651515 w 4833822"/>
              <a:gd name="connsiteY94" fmla="*/ 4388457 h 5484241"/>
              <a:gd name="connsiteX95" fmla="*/ 2866541 w 4833822"/>
              <a:gd name="connsiteY95" fmla="*/ 4632156 h 5484241"/>
              <a:gd name="connsiteX96" fmla="*/ 3389773 w 4833822"/>
              <a:gd name="connsiteY96" fmla="*/ 5230650 h 5484241"/>
              <a:gd name="connsiteX97" fmla="*/ 3637059 w 4833822"/>
              <a:gd name="connsiteY97" fmla="*/ 5273654 h 5484241"/>
              <a:gd name="connsiteX98" fmla="*/ 3246422 w 4833822"/>
              <a:gd name="connsiteY98" fmla="*/ 4904525 h 5484241"/>
              <a:gd name="connsiteX99" fmla="*/ 3400524 w 4833822"/>
              <a:gd name="connsiteY99" fmla="*/ 4954699 h 5484241"/>
              <a:gd name="connsiteX100" fmla="*/ 3336018 w 4833822"/>
              <a:gd name="connsiteY100" fmla="*/ 4807760 h 5484241"/>
              <a:gd name="connsiteX101" fmla="*/ 3095901 w 4833822"/>
              <a:gd name="connsiteY101" fmla="*/ 4546147 h 5484241"/>
              <a:gd name="connsiteX102" fmla="*/ 2862954 w 4833822"/>
              <a:gd name="connsiteY102" fmla="*/ 4277359 h 5484241"/>
              <a:gd name="connsiteX103" fmla="*/ 2808528 w 4833822"/>
              <a:gd name="connsiteY103" fmla="*/ 4239058 h 5484241"/>
              <a:gd name="connsiteX104" fmla="*/ 1587125 w 4833822"/>
              <a:gd name="connsiteY104" fmla="*/ 4194933 h 5484241"/>
              <a:gd name="connsiteX105" fmla="*/ 798688 w 4833822"/>
              <a:gd name="connsiteY105" fmla="*/ 4402796 h 5484241"/>
              <a:gd name="connsiteX106" fmla="*/ 780768 w 4833822"/>
              <a:gd name="connsiteY106" fmla="*/ 5026374 h 5484241"/>
              <a:gd name="connsiteX107" fmla="*/ 791519 w 4833822"/>
              <a:gd name="connsiteY107" fmla="*/ 4832850 h 5484241"/>
              <a:gd name="connsiteX108" fmla="*/ 709092 w 4833822"/>
              <a:gd name="connsiteY108" fmla="*/ 4470884 h 5484241"/>
              <a:gd name="connsiteX109" fmla="*/ 368634 w 4833822"/>
              <a:gd name="connsiteY109" fmla="*/ 4481635 h 5484241"/>
              <a:gd name="connsiteX110" fmla="*/ 332793 w 4833822"/>
              <a:gd name="connsiteY110" fmla="*/ 4506725 h 5484241"/>
              <a:gd name="connsiteX111" fmla="*/ 368634 w 4833822"/>
              <a:gd name="connsiteY111" fmla="*/ 4521058 h 5484241"/>
              <a:gd name="connsiteX112" fmla="*/ 350714 w 4833822"/>
              <a:gd name="connsiteY112" fmla="*/ 4822098 h 5484241"/>
              <a:gd name="connsiteX113" fmla="*/ 447479 w 4833822"/>
              <a:gd name="connsiteY113" fmla="*/ 4886605 h 5484241"/>
              <a:gd name="connsiteX114" fmla="*/ 486896 w 4833822"/>
              <a:gd name="connsiteY114" fmla="*/ 4786258 h 5484241"/>
              <a:gd name="connsiteX115" fmla="*/ 468981 w 4833822"/>
              <a:gd name="connsiteY115" fmla="*/ 4667991 h 5484241"/>
              <a:gd name="connsiteX116" fmla="*/ 372216 w 4833822"/>
              <a:gd name="connsiteY116" fmla="*/ 4775507 h 5484241"/>
              <a:gd name="connsiteX117" fmla="*/ 382967 w 4833822"/>
              <a:gd name="connsiteY117" fmla="*/ 4624986 h 5484241"/>
              <a:gd name="connsiteX118" fmla="*/ 497647 w 4833822"/>
              <a:gd name="connsiteY118" fmla="*/ 4585564 h 5484241"/>
              <a:gd name="connsiteX119" fmla="*/ 569323 w 4833822"/>
              <a:gd name="connsiteY119" fmla="*/ 4700249 h 5484241"/>
              <a:gd name="connsiteX120" fmla="*/ 580074 w 4833822"/>
              <a:gd name="connsiteY120" fmla="*/ 4911689 h 5484241"/>
              <a:gd name="connsiteX121" fmla="*/ 612332 w 4833822"/>
              <a:gd name="connsiteY121" fmla="*/ 4667991 h 5484241"/>
              <a:gd name="connsiteX122" fmla="*/ 497647 w 4833822"/>
              <a:gd name="connsiteY122" fmla="*/ 4435044 h 5484241"/>
              <a:gd name="connsiteX123" fmla="*/ 730594 w 4833822"/>
              <a:gd name="connsiteY123" fmla="*/ 4840013 h 5484241"/>
              <a:gd name="connsiteX124" fmla="*/ 547826 w 4833822"/>
              <a:gd name="connsiteY124" fmla="*/ 5004872 h 5484241"/>
              <a:gd name="connsiteX125" fmla="*/ 834528 w 4833822"/>
              <a:gd name="connsiteY125" fmla="*/ 5037125 h 5484241"/>
              <a:gd name="connsiteX126" fmla="*/ 1533370 w 4833822"/>
              <a:gd name="connsiteY126" fmla="*/ 4521058 h 5484241"/>
              <a:gd name="connsiteX127" fmla="*/ 1633712 w 4833822"/>
              <a:gd name="connsiteY127" fmla="*/ 4388457 h 5484241"/>
              <a:gd name="connsiteX128" fmla="*/ 1142733 w 4833822"/>
              <a:gd name="connsiteY128" fmla="*/ 4703831 h 5484241"/>
              <a:gd name="connsiteX129" fmla="*/ 1031635 w 4833822"/>
              <a:gd name="connsiteY129" fmla="*/ 4732503 h 5484241"/>
              <a:gd name="connsiteX130" fmla="*/ 1096142 w 4833822"/>
              <a:gd name="connsiteY130" fmla="*/ 4632156 h 5484241"/>
              <a:gd name="connsiteX131" fmla="*/ 1587125 w 4833822"/>
              <a:gd name="connsiteY131" fmla="*/ 4194933 h 5484241"/>
              <a:gd name="connsiteX132" fmla="*/ 3072607 w 4833822"/>
              <a:gd name="connsiteY132" fmla="*/ 4185973 h 5484241"/>
              <a:gd name="connsiteX133" fmla="*/ 2988391 w 4833822"/>
              <a:gd name="connsiteY133" fmla="*/ 4220017 h 5484241"/>
              <a:gd name="connsiteX134" fmla="*/ 3038564 w 4833822"/>
              <a:gd name="connsiteY134" fmla="*/ 4331115 h 5484241"/>
              <a:gd name="connsiteX135" fmla="*/ 3407693 w 4833822"/>
              <a:gd name="connsiteY135" fmla="*/ 4746836 h 5484241"/>
              <a:gd name="connsiteX136" fmla="*/ 3576134 w 4833822"/>
              <a:gd name="connsiteY136" fmla="*/ 4786258 h 5484241"/>
              <a:gd name="connsiteX137" fmla="*/ 4002606 w 4833822"/>
              <a:gd name="connsiteY137" fmla="*/ 4890187 h 5484241"/>
              <a:gd name="connsiteX138" fmla="*/ 4124455 w 4833822"/>
              <a:gd name="connsiteY138" fmla="*/ 4972614 h 5484241"/>
              <a:gd name="connsiteX139" fmla="*/ 3586885 w 4833822"/>
              <a:gd name="connsiteY139" fmla="*/ 4424293 h 5484241"/>
              <a:gd name="connsiteX140" fmla="*/ 3339600 w 4833822"/>
              <a:gd name="connsiteY140" fmla="*/ 4280941 h 5484241"/>
              <a:gd name="connsiteX141" fmla="*/ 3551045 w 4833822"/>
              <a:gd name="connsiteY141" fmla="*/ 4456551 h 5484241"/>
              <a:gd name="connsiteX142" fmla="*/ 3658561 w 4833822"/>
              <a:gd name="connsiteY142" fmla="*/ 4639325 h 5484241"/>
              <a:gd name="connsiteX143" fmla="*/ 3536712 w 4833822"/>
              <a:gd name="connsiteY143" fmla="*/ 4564062 h 5484241"/>
              <a:gd name="connsiteX144" fmla="*/ 3167577 w 4833822"/>
              <a:gd name="connsiteY144" fmla="*/ 4227186 h 5484241"/>
              <a:gd name="connsiteX145" fmla="*/ 3072607 w 4833822"/>
              <a:gd name="connsiteY145" fmla="*/ 4185973 h 5484241"/>
              <a:gd name="connsiteX146" fmla="*/ 1497530 w 4833822"/>
              <a:gd name="connsiteY146" fmla="*/ 4098173 h 5484241"/>
              <a:gd name="connsiteX147" fmla="*/ 644585 w 4833822"/>
              <a:gd name="connsiteY147" fmla="*/ 4223604 h 5484241"/>
              <a:gd name="connsiteX148" fmla="*/ 404469 w 4833822"/>
              <a:gd name="connsiteY148" fmla="*/ 4298861 h 5484241"/>
              <a:gd name="connsiteX149" fmla="*/ 218113 w 4833822"/>
              <a:gd name="connsiteY149" fmla="*/ 4452964 h 5484241"/>
              <a:gd name="connsiteX150" fmla="*/ 347132 w 4833822"/>
              <a:gd name="connsiteY150" fmla="*/ 4972614 h 5484241"/>
              <a:gd name="connsiteX151" fmla="*/ 218113 w 4833822"/>
              <a:gd name="connsiteY151" fmla="*/ 4607066 h 5484241"/>
              <a:gd name="connsiteX152" fmla="*/ 289789 w 4833822"/>
              <a:gd name="connsiteY152" fmla="*/ 4499555 h 5484241"/>
              <a:gd name="connsiteX153" fmla="*/ 271869 w 4833822"/>
              <a:gd name="connsiteY153" fmla="*/ 4485222 h 5484241"/>
              <a:gd name="connsiteX154" fmla="*/ 304127 w 4833822"/>
              <a:gd name="connsiteY154" fmla="*/ 4392039 h 5484241"/>
              <a:gd name="connsiteX155" fmla="*/ 400887 w 4833822"/>
              <a:gd name="connsiteY155" fmla="*/ 4309613 h 5484241"/>
              <a:gd name="connsiteX156" fmla="*/ 404469 w 4833822"/>
              <a:gd name="connsiteY156" fmla="*/ 4302443 h 5484241"/>
              <a:gd name="connsiteX157" fmla="*/ 408056 w 4833822"/>
              <a:gd name="connsiteY157" fmla="*/ 4302443 h 5484241"/>
              <a:gd name="connsiteX158" fmla="*/ 569323 w 4833822"/>
              <a:gd name="connsiteY158" fmla="*/ 4259439 h 5484241"/>
              <a:gd name="connsiteX159" fmla="*/ 777186 w 4833822"/>
              <a:gd name="connsiteY159" fmla="*/ 4370537 h 5484241"/>
              <a:gd name="connsiteX160" fmla="*/ 1250249 w 4833822"/>
              <a:gd name="connsiteY160" fmla="*/ 4202096 h 5484241"/>
              <a:gd name="connsiteX161" fmla="*/ 1497530 w 4833822"/>
              <a:gd name="connsiteY161" fmla="*/ 4098173 h 5484241"/>
              <a:gd name="connsiteX162" fmla="*/ 3393360 w 4833822"/>
              <a:gd name="connsiteY162" fmla="*/ 4057403 h 5484241"/>
              <a:gd name="connsiteX163" fmla="*/ 3271511 w 4833822"/>
              <a:gd name="connsiteY163" fmla="*/ 4094586 h 5484241"/>
              <a:gd name="connsiteX164" fmla="*/ 3486538 w 4833822"/>
              <a:gd name="connsiteY164" fmla="*/ 4223604 h 5484241"/>
              <a:gd name="connsiteX165" fmla="*/ 4092197 w 4833822"/>
              <a:gd name="connsiteY165" fmla="*/ 4556898 h 5484241"/>
              <a:gd name="connsiteX166" fmla="*/ 3873588 w 4833822"/>
              <a:gd name="connsiteY166" fmla="*/ 4556898 h 5484241"/>
              <a:gd name="connsiteX167" fmla="*/ 4002606 w 4833822"/>
              <a:gd name="connsiteY167" fmla="*/ 4685911 h 5484241"/>
              <a:gd name="connsiteX168" fmla="*/ 4106535 w 4833822"/>
              <a:gd name="connsiteY168" fmla="*/ 4657240 h 5484241"/>
              <a:gd name="connsiteX169" fmla="*/ 4325144 w 4833822"/>
              <a:gd name="connsiteY169" fmla="*/ 4331115 h 5484241"/>
              <a:gd name="connsiteX170" fmla="*/ 4038441 w 4833822"/>
              <a:gd name="connsiteY170" fmla="*/ 4241524 h 5484241"/>
              <a:gd name="connsiteX171" fmla="*/ 3624178 w 4833822"/>
              <a:gd name="connsiteY171" fmla="*/ 4227912 h 5484241"/>
              <a:gd name="connsiteX172" fmla="*/ 3486739 w 4833822"/>
              <a:gd name="connsiteY172" fmla="*/ 4202133 h 5484241"/>
              <a:gd name="connsiteX173" fmla="*/ 3486739 w 4833822"/>
              <a:gd name="connsiteY173" fmla="*/ 4206128 h 5484241"/>
              <a:gd name="connsiteX174" fmla="*/ 3485394 w 4833822"/>
              <a:gd name="connsiteY174" fmla="*/ 4203439 h 5484241"/>
              <a:gd name="connsiteX175" fmla="*/ 3486706 w 4833822"/>
              <a:gd name="connsiteY175" fmla="*/ 4202127 h 5484241"/>
              <a:gd name="connsiteX176" fmla="*/ 3486538 w 4833822"/>
              <a:gd name="connsiteY176" fmla="*/ 4202096 h 5484241"/>
              <a:gd name="connsiteX177" fmla="*/ 3543876 w 4833822"/>
              <a:gd name="connsiteY177" fmla="*/ 4141172 h 5484241"/>
              <a:gd name="connsiteX178" fmla="*/ 4518674 w 4833822"/>
              <a:gd name="connsiteY178" fmla="*/ 4288110 h 5484241"/>
              <a:gd name="connsiteX179" fmla="*/ 4328731 w 4833822"/>
              <a:gd name="connsiteY179" fmla="*/ 4485222 h 5484241"/>
              <a:gd name="connsiteX180" fmla="*/ 4457745 w 4833822"/>
              <a:gd name="connsiteY180" fmla="*/ 4413541 h 5484241"/>
              <a:gd name="connsiteX181" fmla="*/ 4579599 w 4833822"/>
              <a:gd name="connsiteY181" fmla="*/ 4406378 h 5484241"/>
              <a:gd name="connsiteX182" fmla="*/ 4500754 w 4833822"/>
              <a:gd name="connsiteY182" fmla="*/ 4485222 h 5484241"/>
              <a:gd name="connsiteX183" fmla="*/ 4314393 w 4833822"/>
              <a:gd name="connsiteY183" fmla="*/ 4718170 h 5484241"/>
              <a:gd name="connsiteX184" fmla="*/ 4346651 w 4833822"/>
              <a:gd name="connsiteY184" fmla="*/ 4782676 h 5484241"/>
              <a:gd name="connsiteX185" fmla="*/ 4403989 w 4833822"/>
              <a:gd name="connsiteY185" fmla="*/ 4732503 h 5484241"/>
              <a:gd name="connsiteX186" fmla="*/ 4482833 w 4833822"/>
              <a:gd name="connsiteY186" fmla="*/ 4542560 h 5484241"/>
              <a:gd name="connsiteX187" fmla="*/ 4590350 w 4833822"/>
              <a:gd name="connsiteY187" fmla="*/ 4521058 h 5484241"/>
              <a:gd name="connsiteX188" fmla="*/ 4608265 w 4833822"/>
              <a:gd name="connsiteY188" fmla="*/ 4603484 h 5484241"/>
              <a:gd name="connsiteX189" fmla="*/ 4608265 w 4833822"/>
              <a:gd name="connsiteY189" fmla="*/ 4607066 h 5484241"/>
              <a:gd name="connsiteX190" fmla="*/ 4421909 w 4833822"/>
              <a:gd name="connsiteY190" fmla="*/ 4818511 h 5484241"/>
              <a:gd name="connsiteX191" fmla="*/ 4608265 w 4833822"/>
              <a:gd name="connsiteY191" fmla="*/ 4607066 h 5484241"/>
              <a:gd name="connsiteX192" fmla="*/ 4611852 w 4833822"/>
              <a:gd name="connsiteY192" fmla="*/ 4603484 h 5484241"/>
              <a:gd name="connsiteX193" fmla="*/ 4611852 w 4833822"/>
              <a:gd name="connsiteY193" fmla="*/ 4599902 h 5484241"/>
              <a:gd name="connsiteX194" fmla="*/ 4694279 w 4833822"/>
              <a:gd name="connsiteY194" fmla="*/ 4585564 h 5484241"/>
              <a:gd name="connsiteX195" fmla="*/ 4651275 w 4833822"/>
              <a:gd name="connsiteY195" fmla="*/ 4409960 h 5484241"/>
              <a:gd name="connsiteX196" fmla="*/ 4572429 w 4833822"/>
              <a:gd name="connsiteY196" fmla="*/ 4291692 h 5484241"/>
              <a:gd name="connsiteX197" fmla="*/ 4583181 w 4833822"/>
              <a:gd name="connsiteY197" fmla="*/ 4198515 h 5484241"/>
              <a:gd name="connsiteX198" fmla="*/ 4436247 w 4833822"/>
              <a:gd name="connsiteY198" fmla="*/ 4151928 h 5484241"/>
              <a:gd name="connsiteX199" fmla="*/ 3504459 w 4833822"/>
              <a:gd name="connsiteY199" fmla="*/ 4065914 h 5484241"/>
              <a:gd name="connsiteX200" fmla="*/ 3393360 w 4833822"/>
              <a:gd name="connsiteY200" fmla="*/ 4057403 h 5484241"/>
              <a:gd name="connsiteX201" fmla="*/ 655337 w 4833822"/>
              <a:gd name="connsiteY201" fmla="*/ 3926145 h 5484241"/>
              <a:gd name="connsiteX202" fmla="*/ 637416 w 4833822"/>
              <a:gd name="connsiteY202" fmla="*/ 3983488 h 5484241"/>
              <a:gd name="connsiteX203" fmla="*/ 863200 w 4833822"/>
              <a:gd name="connsiteY203" fmla="*/ 4087417 h 5484241"/>
              <a:gd name="connsiteX204" fmla="*/ 734181 w 4833822"/>
              <a:gd name="connsiteY204" fmla="*/ 3947652 h 5484241"/>
              <a:gd name="connsiteX205" fmla="*/ 655337 w 4833822"/>
              <a:gd name="connsiteY205" fmla="*/ 3926145 h 5484241"/>
              <a:gd name="connsiteX206" fmla="*/ 465399 w 4833822"/>
              <a:gd name="connsiteY206" fmla="*/ 3886728 h 5484241"/>
              <a:gd name="connsiteX207" fmla="*/ 465399 w 4833822"/>
              <a:gd name="connsiteY207" fmla="*/ 4087417 h 5484241"/>
              <a:gd name="connsiteX208" fmla="*/ 501234 w 4833822"/>
              <a:gd name="connsiteY208" fmla="*/ 4144759 h 5484241"/>
              <a:gd name="connsiteX209" fmla="*/ 554990 w 4833822"/>
              <a:gd name="connsiteY209" fmla="*/ 4091004 h 5484241"/>
              <a:gd name="connsiteX210" fmla="*/ 465399 w 4833822"/>
              <a:gd name="connsiteY210" fmla="*/ 3886728 h 5484241"/>
              <a:gd name="connsiteX211" fmla="*/ 4325169 w 4833822"/>
              <a:gd name="connsiteY211" fmla="*/ 3805831 h 5484241"/>
              <a:gd name="connsiteX212" fmla="*/ 3959602 w 4833822"/>
              <a:gd name="connsiteY212" fmla="*/ 4012159 h 5484241"/>
              <a:gd name="connsiteX213" fmla="*/ 4360985 w 4833822"/>
              <a:gd name="connsiteY213" fmla="*/ 3922563 h 5484241"/>
              <a:gd name="connsiteX214" fmla="*/ 4278558 w 4833822"/>
              <a:gd name="connsiteY214" fmla="*/ 4033661 h 5484241"/>
              <a:gd name="connsiteX215" fmla="*/ 4454163 w 4833822"/>
              <a:gd name="connsiteY215" fmla="*/ 3987070 h 5484241"/>
              <a:gd name="connsiteX216" fmla="*/ 4368153 w 4833822"/>
              <a:gd name="connsiteY216" fmla="*/ 3811465 h 5484241"/>
              <a:gd name="connsiteX217" fmla="*/ 4325169 w 4833822"/>
              <a:gd name="connsiteY217" fmla="*/ 3805831 h 5484241"/>
              <a:gd name="connsiteX218" fmla="*/ 4156709 w 4833822"/>
              <a:gd name="connsiteY218" fmla="*/ 3772043 h 5484241"/>
              <a:gd name="connsiteX219" fmla="*/ 3748157 w 4833822"/>
              <a:gd name="connsiteY219" fmla="*/ 3854469 h 5484241"/>
              <a:gd name="connsiteX220" fmla="*/ 3529543 w 4833822"/>
              <a:gd name="connsiteY220" fmla="*/ 3976318 h 5484241"/>
              <a:gd name="connsiteX221" fmla="*/ 3805494 w 4833822"/>
              <a:gd name="connsiteY221" fmla="*/ 3879559 h 5484241"/>
              <a:gd name="connsiteX222" fmla="*/ 4156709 w 4833822"/>
              <a:gd name="connsiteY222" fmla="*/ 3772043 h 5484241"/>
              <a:gd name="connsiteX223" fmla="*/ 399937 w 4833822"/>
              <a:gd name="connsiteY223" fmla="*/ 3728255 h 5484241"/>
              <a:gd name="connsiteX224" fmla="*/ 210944 w 4833822"/>
              <a:gd name="connsiteY224" fmla="*/ 3807883 h 5484241"/>
              <a:gd name="connsiteX225" fmla="*/ 124936 w 4833822"/>
              <a:gd name="connsiteY225" fmla="*/ 3951234 h 5484241"/>
              <a:gd name="connsiteX226" fmla="*/ 275451 w 4833822"/>
              <a:gd name="connsiteY226" fmla="*/ 3944065 h 5484241"/>
              <a:gd name="connsiteX227" fmla="*/ 304127 w 4833822"/>
              <a:gd name="connsiteY227" fmla="*/ 3961985 h 5484241"/>
              <a:gd name="connsiteX228" fmla="*/ 271869 w 4833822"/>
              <a:gd name="connsiteY228" fmla="*/ 4198515 h 5484241"/>
              <a:gd name="connsiteX229" fmla="*/ 311291 w 4833822"/>
              <a:gd name="connsiteY229" fmla="*/ 4040830 h 5484241"/>
              <a:gd name="connsiteX230" fmla="*/ 243203 w 4833822"/>
              <a:gd name="connsiteY230" fmla="*/ 3832967 h 5484241"/>
              <a:gd name="connsiteX231" fmla="*/ 1214409 w 4833822"/>
              <a:gd name="connsiteY231" fmla="*/ 3811465 h 5484241"/>
              <a:gd name="connsiteX232" fmla="*/ 465399 w 4833822"/>
              <a:gd name="connsiteY232" fmla="*/ 3729038 h 5484241"/>
              <a:gd name="connsiteX233" fmla="*/ 399937 w 4833822"/>
              <a:gd name="connsiteY233" fmla="*/ 3728255 h 5484241"/>
              <a:gd name="connsiteX234" fmla="*/ 2524908 w 4833822"/>
              <a:gd name="connsiteY234" fmla="*/ 2593956 h 5484241"/>
              <a:gd name="connsiteX235" fmla="*/ 2732856 w 4833822"/>
              <a:gd name="connsiteY235" fmla="*/ 3235875 h 5484241"/>
              <a:gd name="connsiteX236" fmla="*/ 2775802 w 4833822"/>
              <a:gd name="connsiteY236" fmla="*/ 3305944 h 5484241"/>
              <a:gd name="connsiteX237" fmla="*/ 2823267 w 4833822"/>
              <a:gd name="connsiteY237" fmla="*/ 3229094 h 5484241"/>
              <a:gd name="connsiteX238" fmla="*/ 2879774 w 4833822"/>
              <a:gd name="connsiteY238" fmla="*/ 3018888 h 5484241"/>
              <a:gd name="connsiteX239" fmla="*/ 2920458 w 4833822"/>
              <a:gd name="connsiteY239" fmla="*/ 3552313 h 5484241"/>
              <a:gd name="connsiteX240" fmla="*/ 3132925 w 4833822"/>
              <a:gd name="connsiteY240" fmla="*/ 3493546 h 5484241"/>
              <a:gd name="connsiteX241" fmla="*/ 2879774 w 4833822"/>
              <a:gd name="connsiteY241" fmla="*/ 3868754 h 5484241"/>
              <a:gd name="connsiteX242" fmla="*/ 2131619 w 4833822"/>
              <a:gd name="connsiteY242" fmla="*/ 3816768 h 5484241"/>
              <a:gd name="connsiteX243" fmla="*/ 1894289 w 4833822"/>
              <a:gd name="connsiteY243" fmla="*/ 3466424 h 5484241"/>
              <a:gd name="connsiteX244" fmla="*/ 2075111 w 4833822"/>
              <a:gd name="connsiteY244" fmla="*/ 3554575 h 5484241"/>
              <a:gd name="connsiteX245" fmla="*/ 2086414 w 4833822"/>
              <a:gd name="connsiteY245" fmla="*/ 3039230 h 5484241"/>
              <a:gd name="connsiteX246" fmla="*/ 2163263 w 4833822"/>
              <a:gd name="connsiteY246" fmla="*/ 3183889 h 5484241"/>
              <a:gd name="connsiteX247" fmla="*/ 2224289 w 4833822"/>
              <a:gd name="connsiteY247" fmla="*/ 3229094 h 5484241"/>
              <a:gd name="connsiteX248" fmla="*/ 2242372 w 4833822"/>
              <a:gd name="connsiteY248" fmla="*/ 3165806 h 5484241"/>
              <a:gd name="connsiteX249" fmla="*/ 2524908 w 4833822"/>
              <a:gd name="connsiteY249" fmla="*/ 2593956 h 5484241"/>
              <a:gd name="connsiteX250" fmla="*/ 2540406 w 4833822"/>
              <a:gd name="connsiteY250" fmla="*/ 1786615 h 5484241"/>
              <a:gd name="connsiteX251" fmla="*/ 2092432 w 4833822"/>
              <a:gd name="connsiteY251" fmla="*/ 2693312 h 5484241"/>
              <a:gd name="connsiteX252" fmla="*/ 2063761 w 4833822"/>
              <a:gd name="connsiteY252" fmla="*/ 2793659 h 5484241"/>
              <a:gd name="connsiteX253" fmla="*/ 1967001 w 4833822"/>
              <a:gd name="connsiteY253" fmla="*/ 2721983 h 5484241"/>
              <a:gd name="connsiteX254" fmla="*/ 1845152 w 4833822"/>
              <a:gd name="connsiteY254" fmla="*/ 2492619 h 5484241"/>
              <a:gd name="connsiteX255" fmla="*/ 1827232 w 4833822"/>
              <a:gd name="connsiteY255" fmla="*/ 3309726 h 5484241"/>
              <a:gd name="connsiteX256" fmla="*/ 1540529 w 4833822"/>
              <a:gd name="connsiteY256" fmla="*/ 3169957 h 5484241"/>
              <a:gd name="connsiteX257" fmla="*/ 1916828 w 4833822"/>
              <a:gd name="connsiteY257" fmla="*/ 3725446 h 5484241"/>
              <a:gd name="connsiteX258" fmla="*/ 3103066 w 4833822"/>
              <a:gd name="connsiteY258" fmla="*/ 3807873 h 5484241"/>
              <a:gd name="connsiteX259" fmla="*/ 3504448 w 4833822"/>
              <a:gd name="connsiteY259" fmla="*/ 3212961 h 5484241"/>
              <a:gd name="connsiteX260" fmla="*/ 3167572 w 4833822"/>
              <a:gd name="connsiteY260" fmla="*/ 3306139 h 5484241"/>
              <a:gd name="connsiteX261" fmla="*/ 3103066 w 4833822"/>
              <a:gd name="connsiteY261" fmla="*/ 2460365 h 5484241"/>
              <a:gd name="connsiteX262" fmla="*/ 3013470 w 4833822"/>
              <a:gd name="connsiteY262" fmla="*/ 2793659 h 5484241"/>
              <a:gd name="connsiteX263" fmla="*/ 2938212 w 4833822"/>
              <a:gd name="connsiteY263" fmla="*/ 2915508 h 5484241"/>
              <a:gd name="connsiteX264" fmla="*/ 2870119 w 4833822"/>
              <a:gd name="connsiteY264" fmla="*/ 2804410 h 5484241"/>
              <a:gd name="connsiteX265" fmla="*/ 2540406 w 4833822"/>
              <a:gd name="connsiteY265" fmla="*/ 1786615 h 5484241"/>
              <a:gd name="connsiteX266" fmla="*/ 357884 w 4833822"/>
              <a:gd name="connsiteY266" fmla="*/ 1714944 h 5484241"/>
              <a:gd name="connsiteX267" fmla="*/ 422396 w 4833822"/>
              <a:gd name="connsiteY267" fmla="*/ 1797371 h 5484241"/>
              <a:gd name="connsiteX268" fmla="*/ 522738 w 4833822"/>
              <a:gd name="connsiteY268" fmla="*/ 2299102 h 5484241"/>
              <a:gd name="connsiteX269" fmla="*/ 490485 w 4833822"/>
              <a:gd name="connsiteY269" fmla="*/ 2438872 h 5484241"/>
              <a:gd name="connsiteX270" fmla="*/ 386555 w 4833822"/>
              <a:gd name="connsiteY270" fmla="*/ 2338525 h 5484241"/>
              <a:gd name="connsiteX271" fmla="*/ 286208 w 4833822"/>
              <a:gd name="connsiteY271" fmla="*/ 1797371 h 5484241"/>
              <a:gd name="connsiteX272" fmla="*/ 357884 w 4833822"/>
              <a:gd name="connsiteY272" fmla="*/ 1714944 h 5484241"/>
              <a:gd name="connsiteX273" fmla="*/ 4036204 w 4833822"/>
              <a:gd name="connsiteY273" fmla="*/ 297553 h 5484241"/>
              <a:gd name="connsiteX274" fmla="*/ 4110123 w 4833822"/>
              <a:gd name="connsiteY274" fmla="*/ 360268 h 5484241"/>
              <a:gd name="connsiteX275" fmla="*/ 4063531 w 4833822"/>
              <a:gd name="connsiteY275" fmla="*/ 1170212 h 5484241"/>
              <a:gd name="connsiteX276" fmla="*/ 3938100 w 4833822"/>
              <a:gd name="connsiteY276" fmla="*/ 858418 h 5484241"/>
              <a:gd name="connsiteX277" fmla="*/ 3970353 w 4833822"/>
              <a:gd name="connsiteY277" fmla="*/ 363855 h 5484241"/>
              <a:gd name="connsiteX278" fmla="*/ 4036204 w 4833822"/>
              <a:gd name="connsiteY278" fmla="*/ 297553 h 5484241"/>
              <a:gd name="connsiteX279" fmla="*/ 915320 w 4833822"/>
              <a:gd name="connsiteY279" fmla="*/ 39124 h 5484241"/>
              <a:gd name="connsiteX280" fmla="*/ 1020430 w 4833822"/>
              <a:gd name="connsiteY280" fmla="*/ 719886 h 5484241"/>
              <a:gd name="connsiteX281" fmla="*/ 811383 w 4833822"/>
              <a:gd name="connsiteY281" fmla="*/ 680300 h 5484241"/>
              <a:gd name="connsiteX282" fmla="*/ 915320 w 4833822"/>
              <a:gd name="connsiteY282" fmla="*/ 39124 h 5484241"/>
              <a:gd name="connsiteX283" fmla="*/ 2447238 w 4833822"/>
              <a:gd name="connsiteY283" fmla="*/ 2849 h 5484241"/>
              <a:gd name="connsiteX284" fmla="*/ 3047525 w 4833822"/>
              <a:gd name="connsiteY284" fmla="*/ 645869 h 5484241"/>
              <a:gd name="connsiteX285" fmla="*/ 3054443 w 4833822"/>
              <a:gd name="connsiteY285" fmla="*/ 1319671 h 5484241"/>
              <a:gd name="connsiteX286" fmla="*/ 3282263 w 4833822"/>
              <a:gd name="connsiteY286" fmla="*/ 460614 h 5484241"/>
              <a:gd name="connsiteX287" fmla="*/ 3257173 w 4833822"/>
              <a:gd name="connsiteY287" fmla="*/ 320845 h 5484241"/>
              <a:gd name="connsiteX288" fmla="*/ 3278681 w 4833822"/>
              <a:gd name="connsiteY288" fmla="*/ 231249 h 5484241"/>
              <a:gd name="connsiteX289" fmla="*/ 3361107 w 4833822"/>
              <a:gd name="connsiteY289" fmla="*/ 288592 h 5484241"/>
              <a:gd name="connsiteX290" fmla="*/ 3884339 w 4833822"/>
              <a:gd name="connsiteY290" fmla="*/ 1600262 h 5484241"/>
              <a:gd name="connsiteX291" fmla="*/ 3776823 w 4833822"/>
              <a:gd name="connsiteY291" fmla="*/ 2220257 h 5484241"/>
              <a:gd name="connsiteX292" fmla="*/ 4002606 w 4833822"/>
              <a:gd name="connsiteY292" fmla="*/ 2001648 h 5484241"/>
              <a:gd name="connsiteX293" fmla="*/ 4059943 w 4833822"/>
              <a:gd name="connsiteY293" fmla="*/ 1937137 h 5484241"/>
              <a:gd name="connsiteX294" fmla="*/ 4117286 w 4833822"/>
              <a:gd name="connsiteY294" fmla="*/ 2012399 h 5484241"/>
              <a:gd name="connsiteX295" fmla="*/ 4131625 w 4833822"/>
              <a:gd name="connsiteY295" fmla="*/ 2825921 h 5484241"/>
              <a:gd name="connsiteX296" fmla="*/ 3755321 w 4833822"/>
              <a:gd name="connsiteY296" fmla="*/ 3657363 h 5484241"/>
              <a:gd name="connsiteX297" fmla="*/ 3723067 w 4833822"/>
              <a:gd name="connsiteY297" fmla="*/ 3732620 h 5484241"/>
              <a:gd name="connsiteX298" fmla="*/ 4099366 w 4833822"/>
              <a:gd name="connsiteY298" fmla="*/ 3671696 h 5484241"/>
              <a:gd name="connsiteX299" fmla="*/ 4550927 w 4833822"/>
              <a:gd name="connsiteY299" fmla="*/ 4022910 h 5484241"/>
              <a:gd name="connsiteX300" fmla="*/ 4604683 w 4833822"/>
              <a:gd name="connsiteY300" fmla="*/ 4123257 h 5484241"/>
              <a:gd name="connsiteX301" fmla="*/ 4576011 w 4833822"/>
              <a:gd name="connsiteY301" fmla="*/ 4965450 h 5484241"/>
              <a:gd name="connsiteX302" fmla="*/ 4432660 w 4833822"/>
              <a:gd name="connsiteY302" fmla="*/ 5026374 h 5484241"/>
              <a:gd name="connsiteX303" fmla="*/ 3999019 w 4833822"/>
              <a:gd name="connsiteY303" fmla="*/ 5259321 h 5484241"/>
              <a:gd name="connsiteX304" fmla="*/ 3192667 w 4833822"/>
              <a:gd name="connsiteY304" fmla="*/ 5191228 h 5484241"/>
              <a:gd name="connsiteX305" fmla="*/ 2662265 w 4833822"/>
              <a:gd name="connsiteY305" fmla="*/ 4560480 h 5484241"/>
              <a:gd name="connsiteX306" fmla="*/ 2680186 w 4833822"/>
              <a:gd name="connsiteY306" fmla="*/ 4879436 h 5484241"/>
              <a:gd name="connsiteX307" fmla="*/ 2655096 w 4833822"/>
              <a:gd name="connsiteY307" fmla="*/ 5191228 h 5484241"/>
              <a:gd name="connsiteX308" fmla="*/ 2063771 w 4833822"/>
              <a:gd name="connsiteY308" fmla="*/ 5477930 h 5484241"/>
              <a:gd name="connsiteX309" fmla="*/ 1827242 w 4833822"/>
              <a:gd name="connsiteY309" fmla="*/ 5427757 h 5484241"/>
              <a:gd name="connsiteX310" fmla="*/ 1594295 w 4833822"/>
              <a:gd name="connsiteY310" fmla="*/ 4886605 h 5484241"/>
              <a:gd name="connsiteX311" fmla="*/ 1952673 w 4833822"/>
              <a:gd name="connsiteY311" fmla="*/ 4352617 h 5484241"/>
              <a:gd name="connsiteX312" fmla="*/ 2020761 w 4833822"/>
              <a:gd name="connsiteY312" fmla="*/ 4220017 h 5484241"/>
              <a:gd name="connsiteX313" fmla="*/ 1841575 w 4833822"/>
              <a:gd name="connsiteY313" fmla="*/ 4363368 h 5484241"/>
              <a:gd name="connsiteX314" fmla="*/ 884697 w 4833822"/>
              <a:gd name="connsiteY314" fmla="*/ 5108801 h 5484241"/>
              <a:gd name="connsiteX315" fmla="*/ 547826 w 4833822"/>
              <a:gd name="connsiteY315" fmla="*/ 5141054 h 5484241"/>
              <a:gd name="connsiteX316" fmla="*/ 357883 w 4833822"/>
              <a:gd name="connsiteY316" fmla="*/ 5083717 h 5484241"/>
              <a:gd name="connsiteX317" fmla="*/ 89095 w 4833822"/>
              <a:gd name="connsiteY317" fmla="*/ 4657240 h 5484241"/>
              <a:gd name="connsiteX318" fmla="*/ 46091 w 4833822"/>
              <a:gd name="connsiteY318" fmla="*/ 4306031 h 5484241"/>
              <a:gd name="connsiteX319" fmla="*/ 440310 w 4833822"/>
              <a:gd name="connsiteY319" fmla="*/ 3657363 h 5484241"/>
              <a:gd name="connsiteX320" fmla="*/ 1020884 w 4833822"/>
              <a:gd name="connsiteY320" fmla="*/ 3707536 h 5484241"/>
              <a:gd name="connsiteX321" fmla="*/ 798688 w 4833822"/>
              <a:gd name="connsiteY321" fmla="*/ 3535514 h 5484241"/>
              <a:gd name="connsiteX322" fmla="*/ 766435 w 4833822"/>
              <a:gd name="connsiteY322" fmla="*/ 3478171 h 5484241"/>
              <a:gd name="connsiteX323" fmla="*/ 838110 w 4833822"/>
              <a:gd name="connsiteY323" fmla="*/ 3456669 h 5484241"/>
              <a:gd name="connsiteX324" fmla="*/ 1060306 w 4833822"/>
              <a:gd name="connsiteY324" fmla="*/ 3549847 h 5484241"/>
              <a:gd name="connsiteX325" fmla="*/ 777186 w 4833822"/>
              <a:gd name="connsiteY325" fmla="*/ 3051699 h 5484241"/>
              <a:gd name="connsiteX326" fmla="*/ 723430 w 4833822"/>
              <a:gd name="connsiteY326" fmla="*/ 2517716 h 5484241"/>
              <a:gd name="connsiteX327" fmla="*/ 727012 w 4833822"/>
              <a:gd name="connsiteY327" fmla="*/ 1818875 h 5484241"/>
              <a:gd name="connsiteX328" fmla="*/ 762853 w 4833822"/>
              <a:gd name="connsiteY328" fmla="*/ 1686275 h 5484241"/>
              <a:gd name="connsiteX329" fmla="*/ 1017302 w 4833822"/>
              <a:gd name="connsiteY329" fmla="*/ 1987310 h 5484241"/>
              <a:gd name="connsiteX330" fmla="*/ 1139151 w 4833822"/>
              <a:gd name="connsiteY330" fmla="*/ 2026732 h 5484241"/>
              <a:gd name="connsiteX331" fmla="*/ 1110480 w 4833822"/>
              <a:gd name="connsiteY331" fmla="*/ 1915634 h 5484241"/>
              <a:gd name="connsiteX332" fmla="*/ 1135564 w 4833822"/>
              <a:gd name="connsiteY332" fmla="*/ 1026856 h 5484241"/>
              <a:gd name="connsiteX333" fmla="*/ 1493942 w 4833822"/>
              <a:gd name="connsiteY333" fmla="*/ 367436 h 5484241"/>
              <a:gd name="connsiteX334" fmla="*/ 1547703 w 4833822"/>
              <a:gd name="connsiteY334" fmla="*/ 313681 h 5484241"/>
              <a:gd name="connsiteX335" fmla="*/ 1597877 w 4833822"/>
              <a:gd name="connsiteY335" fmla="*/ 406859 h 5484241"/>
              <a:gd name="connsiteX336" fmla="*/ 2070940 w 4833822"/>
              <a:gd name="connsiteY336" fmla="*/ 1180958 h 5484241"/>
              <a:gd name="connsiteX337" fmla="*/ 2272613 w 4833822"/>
              <a:gd name="connsiteY337" fmla="*/ 442131 h 5484241"/>
              <a:gd name="connsiteX338" fmla="*/ 2447238 w 4833822"/>
              <a:gd name="connsiteY338" fmla="*/ 2849 h 5484241"/>
              <a:gd name="connsiteX0" fmla="*/ 2144854 w 4833822"/>
              <a:gd name="connsiteY0" fmla="*/ 5196696 h 5570345"/>
              <a:gd name="connsiteX1" fmla="*/ 2053020 w 4833822"/>
              <a:gd name="connsiteY1" fmla="*/ 5205656 h 5570345"/>
              <a:gd name="connsiteX2" fmla="*/ 1959837 w 4833822"/>
              <a:gd name="connsiteY2" fmla="*/ 5280914 h 5570345"/>
              <a:gd name="connsiteX3" fmla="*/ 2045851 w 4833822"/>
              <a:gd name="connsiteY3" fmla="*/ 5399181 h 5570345"/>
              <a:gd name="connsiteX4" fmla="*/ 2042269 w 4833822"/>
              <a:gd name="connsiteY4" fmla="*/ 5302416 h 5570345"/>
              <a:gd name="connsiteX5" fmla="*/ 2106775 w 4833822"/>
              <a:gd name="connsiteY5" fmla="*/ 5237909 h 5570345"/>
              <a:gd name="connsiteX6" fmla="*/ 2128277 w 4833822"/>
              <a:gd name="connsiteY6" fmla="*/ 5309585 h 5570345"/>
              <a:gd name="connsiteX7" fmla="*/ 2164118 w 4833822"/>
              <a:gd name="connsiteY7" fmla="*/ 5359758 h 5570345"/>
              <a:gd name="connsiteX8" fmla="*/ 2232206 w 4833822"/>
              <a:gd name="connsiteY8" fmla="*/ 5323923 h 5570345"/>
              <a:gd name="connsiteX9" fmla="*/ 2228624 w 4833822"/>
              <a:gd name="connsiteY9" fmla="*/ 5230740 h 5570345"/>
              <a:gd name="connsiteX10" fmla="*/ 2144854 w 4833822"/>
              <a:gd name="connsiteY10" fmla="*/ 5196696 h 5570345"/>
              <a:gd name="connsiteX11" fmla="*/ 2508163 w 4833822"/>
              <a:gd name="connsiteY11" fmla="*/ 5166234 h 5570345"/>
              <a:gd name="connsiteX12" fmla="*/ 2407811 w 4833822"/>
              <a:gd name="connsiteY12" fmla="*/ 5474444 h 5570345"/>
              <a:gd name="connsiteX13" fmla="*/ 2508163 w 4833822"/>
              <a:gd name="connsiteY13" fmla="*/ 5166234 h 5570345"/>
              <a:gd name="connsiteX14" fmla="*/ 2215080 w 4833822"/>
              <a:gd name="connsiteY14" fmla="*/ 5081699 h 5570345"/>
              <a:gd name="connsiteX15" fmla="*/ 2171282 w 4833822"/>
              <a:gd name="connsiteY15" fmla="*/ 5087389 h 5570345"/>
              <a:gd name="connsiteX16" fmla="*/ 2350473 w 4833822"/>
              <a:gd name="connsiteY16" fmla="*/ 5366928 h 5570345"/>
              <a:gd name="connsiteX17" fmla="*/ 2393478 w 4833822"/>
              <a:gd name="connsiteY17" fmla="*/ 5184154 h 5570345"/>
              <a:gd name="connsiteX18" fmla="*/ 2252871 w 4833822"/>
              <a:gd name="connsiteY18" fmla="*/ 5082854 h 5570345"/>
              <a:gd name="connsiteX19" fmla="*/ 2215080 w 4833822"/>
              <a:gd name="connsiteY19" fmla="*/ 5081699 h 5570345"/>
              <a:gd name="connsiteX20" fmla="*/ 3767359 w 4833822"/>
              <a:gd name="connsiteY20" fmla="*/ 4962741 h 5570345"/>
              <a:gd name="connsiteX21" fmla="*/ 3913003 w 4833822"/>
              <a:gd name="connsiteY21" fmla="*/ 5044384 h 5570345"/>
              <a:gd name="connsiteX22" fmla="*/ 3930923 w 4833822"/>
              <a:gd name="connsiteY22" fmla="*/ 5069473 h 5570345"/>
              <a:gd name="connsiteX23" fmla="*/ 3923759 w 4833822"/>
              <a:gd name="connsiteY23" fmla="*/ 5094558 h 5570345"/>
              <a:gd name="connsiteX24" fmla="*/ 3672890 w 4833822"/>
              <a:gd name="connsiteY24" fmla="*/ 5076637 h 5570345"/>
              <a:gd name="connsiteX25" fmla="*/ 3672890 w 4833822"/>
              <a:gd name="connsiteY25" fmla="*/ 5008548 h 5570345"/>
              <a:gd name="connsiteX26" fmla="*/ 3708731 w 4833822"/>
              <a:gd name="connsiteY26" fmla="*/ 4983459 h 5570345"/>
              <a:gd name="connsiteX27" fmla="*/ 3767359 w 4833822"/>
              <a:gd name="connsiteY27" fmla="*/ 4962741 h 5570345"/>
              <a:gd name="connsiteX28" fmla="*/ 3779366 w 4833822"/>
              <a:gd name="connsiteY28" fmla="*/ 4922930 h 5570345"/>
              <a:gd name="connsiteX29" fmla="*/ 3637059 w 4833822"/>
              <a:gd name="connsiteY29" fmla="*/ 4947625 h 5570345"/>
              <a:gd name="connsiteX30" fmla="*/ 3497289 w 4833822"/>
              <a:gd name="connsiteY30" fmla="*/ 5130393 h 5570345"/>
              <a:gd name="connsiteX31" fmla="*/ 3615557 w 4833822"/>
              <a:gd name="connsiteY31" fmla="*/ 5073056 h 5570345"/>
              <a:gd name="connsiteX32" fmla="*/ 3852086 w 4833822"/>
              <a:gd name="connsiteY32" fmla="*/ 5230740 h 5570345"/>
              <a:gd name="connsiteX33" fmla="*/ 3952433 w 4833822"/>
              <a:gd name="connsiteY33" fmla="*/ 5058718 h 5570345"/>
              <a:gd name="connsiteX34" fmla="*/ 3945496 w 4833822"/>
              <a:gd name="connsiteY34" fmla="*/ 5041913 h 5570345"/>
              <a:gd name="connsiteX35" fmla="*/ 3938093 w 4833822"/>
              <a:gd name="connsiteY35" fmla="*/ 5041913 h 5570345"/>
              <a:gd name="connsiteX36" fmla="*/ 3927341 w 4833822"/>
              <a:gd name="connsiteY36" fmla="*/ 5041913 h 5570345"/>
              <a:gd name="connsiteX37" fmla="*/ 3909418 w 4833822"/>
              <a:gd name="connsiteY37" fmla="*/ 5037206 h 5570345"/>
              <a:gd name="connsiteX38" fmla="*/ 3920171 w 4833822"/>
              <a:gd name="connsiteY38" fmla="*/ 5037206 h 5570345"/>
              <a:gd name="connsiteX39" fmla="*/ 3945252 w 4833822"/>
              <a:gd name="connsiteY39" fmla="*/ 5041323 h 5570345"/>
              <a:gd name="connsiteX40" fmla="*/ 3928739 w 4833822"/>
              <a:gd name="connsiteY40" fmla="*/ 5001323 h 5570345"/>
              <a:gd name="connsiteX41" fmla="*/ 3822967 w 4833822"/>
              <a:gd name="connsiteY41" fmla="*/ 4925225 h 5570345"/>
              <a:gd name="connsiteX42" fmla="*/ 3779366 w 4833822"/>
              <a:gd name="connsiteY42" fmla="*/ 4922930 h 5570345"/>
              <a:gd name="connsiteX43" fmla="*/ 4196131 w 4833822"/>
              <a:gd name="connsiteY43" fmla="*/ 4779184 h 5570345"/>
              <a:gd name="connsiteX44" fmla="*/ 4235548 w 4833822"/>
              <a:gd name="connsiteY44" fmla="*/ 5008549 h 5570345"/>
              <a:gd name="connsiteX45" fmla="*/ 4454163 w 4833822"/>
              <a:gd name="connsiteY45" fmla="*/ 5012131 h 5570345"/>
              <a:gd name="connsiteX46" fmla="*/ 4196131 w 4833822"/>
              <a:gd name="connsiteY46" fmla="*/ 4779184 h 5570345"/>
              <a:gd name="connsiteX47" fmla="*/ 1174995 w 4833822"/>
              <a:gd name="connsiteY47" fmla="*/ 4463806 h 5570345"/>
              <a:gd name="connsiteX48" fmla="*/ 1250253 w 4833822"/>
              <a:gd name="connsiteY48" fmla="*/ 4510398 h 5570345"/>
              <a:gd name="connsiteX49" fmla="*/ 1035224 w 4833822"/>
              <a:gd name="connsiteY49" fmla="*/ 4621491 h 5570345"/>
              <a:gd name="connsiteX50" fmla="*/ 981463 w 4833822"/>
              <a:gd name="connsiteY50" fmla="*/ 4596407 h 5570345"/>
              <a:gd name="connsiteX51" fmla="*/ 1174995 w 4833822"/>
              <a:gd name="connsiteY51" fmla="*/ 4463806 h 5570345"/>
              <a:gd name="connsiteX52" fmla="*/ 3960412 w 4833822"/>
              <a:gd name="connsiteY52" fmla="*/ 4434531 h 5570345"/>
              <a:gd name="connsiteX53" fmla="*/ 4095776 w 4833822"/>
              <a:gd name="connsiteY53" fmla="*/ 4492476 h 5570345"/>
              <a:gd name="connsiteX54" fmla="*/ 4052767 w 4833822"/>
              <a:gd name="connsiteY54" fmla="*/ 4521146 h 5570345"/>
              <a:gd name="connsiteX55" fmla="*/ 3852081 w 4833822"/>
              <a:gd name="connsiteY55" fmla="*/ 4488895 h 5570345"/>
              <a:gd name="connsiteX56" fmla="*/ 3859245 w 4833822"/>
              <a:gd name="connsiteY56" fmla="*/ 4453056 h 5570345"/>
              <a:gd name="connsiteX57" fmla="*/ 3917370 w 4833822"/>
              <a:gd name="connsiteY57" fmla="*/ 4435531 h 5570345"/>
              <a:gd name="connsiteX58" fmla="*/ 3960412 w 4833822"/>
              <a:gd name="connsiteY58" fmla="*/ 4434531 h 5570345"/>
              <a:gd name="connsiteX59" fmla="*/ 2177948 w 4833822"/>
              <a:gd name="connsiteY59" fmla="*/ 4340281 h 5570345"/>
              <a:gd name="connsiteX60" fmla="*/ 2146198 w 4833822"/>
              <a:gd name="connsiteY60" fmla="*/ 4363463 h 5570345"/>
              <a:gd name="connsiteX61" fmla="*/ 1680303 w 4833822"/>
              <a:gd name="connsiteY61" fmla="*/ 5062305 h 5570345"/>
              <a:gd name="connsiteX62" fmla="*/ 1762730 w 4833822"/>
              <a:gd name="connsiteY62" fmla="*/ 5424265 h 5570345"/>
              <a:gd name="connsiteX63" fmla="*/ 1802152 w 4833822"/>
              <a:gd name="connsiteY63" fmla="*/ 5144732 h 5570345"/>
              <a:gd name="connsiteX64" fmla="*/ 2081691 w 4833822"/>
              <a:gd name="connsiteY64" fmla="*/ 4987042 h 5570345"/>
              <a:gd name="connsiteX65" fmla="*/ 1845157 w 4833822"/>
              <a:gd name="connsiteY65" fmla="*/ 5069469 h 5570345"/>
              <a:gd name="connsiteX66" fmla="*/ 1744810 w 4833822"/>
              <a:gd name="connsiteY66" fmla="*/ 5040803 h 5570345"/>
              <a:gd name="connsiteX67" fmla="*/ 2060189 w 4833822"/>
              <a:gd name="connsiteY67" fmla="*/ 4886700 h 5570345"/>
              <a:gd name="connsiteX68" fmla="*/ 2178451 w 4833822"/>
              <a:gd name="connsiteY68" fmla="*/ 4825770 h 5570345"/>
              <a:gd name="connsiteX69" fmla="*/ 2293136 w 4833822"/>
              <a:gd name="connsiteY69" fmla="*/ 4359881 h 5570345"/>
              <a:gd name="connsiteX70" fmla="*/ 1999259 w 4833822"/>
              <a:gd name="connsiteY70" fmla="*/ 4775602 h 5570345"/>
              <a:gd name="connsiteX71" fmla="*/ 2196371 w 4833822"/>
              <a:gd name="connsiteY71" fmla="*/ 4345543 h 5570345"/>
              <a:gd name="connsiteX72" fmla="*/ 2177948 w 4833822"/>
              <a:gd name="connsiteY72" fmla="*/ 4340281 h 5570345"/>
              <a:gd name="connsiteX73" fmla="*/ 2511745 w 4833822"/>
              <a:gd name="connsiteY73" fmla="*/ 4327628 h 5570345"/>
              <a:gd name="connsiteX74" fmla="*/ 2482010 w 4833822"/>
              <a:gd name="connsiteY74" fmla="*/ 4555924 h 5570345"/>
              <a:gd name="connsiteX75" fmla="*/ 2486655 w 4833822"/>
              <a:gd name="connsiteY75" fmla="*/ 4621489 h 5570345"/>
              <a:gd name="connsiteX76" fmla="*/ 2514429 w 4833822"/>
              <a:gd name="connsiteY76" fmla="*/ 4637168 h 5570345"/>
              <a:gd name="connsiteX77" fmla="*/ 2526077 w 4833822"/>
              <a:gd name="connsiteY77" fmla="*/ 4660914 h 5570345"/>
              <a:gd name="connsiteX78" fmla="*/ 2486655 w 4833822"/>
              <a:gd name="connsiteY78" fmla="*/ 4621492 h 5570345"/>
              <a:gd name="connsiteX79" fmla="*/ 2486655 w 4833822"/>
              <a:gd name="connsiteY79" fmla="*/ 4621495 h 5570345"/>
              <a:gd name="connsiteX80" fmla="*/ 2440069 w 4833822"/>
              <a:gd name="connsiteY80" fmla="*/ 4897451 h 5570345"/>
              <a:gd name="connsiteX81" fmla="*/ 2375563 w 4833822"/>
              <a:gd name="connsiteY81" fmla="*/ 4460223 h 5570345"/>
              <a:gd name="connsiteX82" fmla="*/ 2296718 w 4833822"/>
              <a:gd name="connsiteY82" fmla="*/ 4829358 h 5570345"/>
              <a:gd name="connsiteX83" fmla="*/ 2429318 w 4833822"/>
              <a:gd name="connsiteY83" fmla="*/ 4951207 h 5570345"/>
              <a:gd name="connsiteX84" fmla="*/ 2493825 w 4833822"/>
              <a:gd name="connsiteY84" fmla="*/ 4850860 h 5570345"/>
              <a:gd name="connsiteX85" fmla="*/ 2529665 w 4833822"/>
              <a:gd name="connsiteY85" fmla="*/ 4660917 h 5570345"/>
              <a:gd name="connsiteX86" fmla="*/ 2511745 w 4833822"/>
              <a:gd name="connsiteY86" fmla="*/ 4327628 h 5570345"/>
              <a:gd name="connsiteX87" fmla="*/ 2808528 w 4833822"/>
              <a:gd name="connsiteY87" fmla="*/ 4325162 h 5570345"/>
              <a:gd name="connsiteX88" fmla="*/ 2784115 w 4833822"/>
              <a:gd name="connsiteY88" fmla="*/ 4338379 h 5570345"/>
              <a:gd name="connsiteX89" fmla="*/ 2798448 w 4833822"/>
              <a:gd name="connsiteY89" fmla="*/ 4413637 h 5570345"/>
              <a:gd name="connsiteX90" fmla="*/ 2880875 w 4833822"/>
              <a:gd name="connsiteY90" fmla="*/ 4528317 h 5570345"/>
              <a:gd name="connsiteX91" fmla="*/ 3142493 w 4833822"/>
              <a:gd name="connsiteY91" fmla="*/ 4858029 h 5570345"/>
              <a:gd name="connsiteX92" fmla="*/ 2891625 w 4833822"/>
              <a:gd name="connsiteY92" fmla="*/ 4693170 h 5570345"/>
              <a:gd name="connsiteX93" fmla="*/ 2683768 w 4833822"/>
              <a:gd name="connsiteY93" fmla="*/ 4449472 h 5570345"/>
              <a:gd name="connsiteX94" fmla="*/ 2651515 w 4833822"/>
              <a:gd name="connsiteY94" fmla="*/ 4474561 h 5570345"/>
              <a:gd name="connsiteX95" fmla="*/ 2866541 w 4833822"/>
              <a:gd name="connsiteY95" fmla="*/ 4718260 h 5570345"/>
              <a:gd name="connsiteX96" fmla="*/ 3389773 w 4833822"/>
              <a:gd name="connsiteY96" fmla="*/ 5316754 h 5570345"/>
              <a:gd name="connsiteX97" fmla="*/ 3637059 w 4833822"/>
              <a:gd name="connsiteY97" fmla="*/ 5359758 h 5570345"/>
              <a:gd name="connsiteX98" fmla="*/ 3246422 w 4833822"/>
              <a:gd name="connsiteY98" fmla="*/ 4990629 h 5570345"/>
              <a:gd name="connsiteX99" fmla="*/ 3400524 w 4833822"/>
              <a:gd name="connsiteY99" fmla="*/ 5040803 h 5570345"/>
              <a:gd name="connsiteX100" fmla="*/ 3336018 w 4833822"/>
              <a:gd name="connsiteY100" fmla="*/ 4893864 h 5570345"/>
              <a:gd name="connsiteX101" fmla="*/ 3095901 w 4833822"/>
              <a:gd name="connsiteY101" fmla="*/ 4632251 h 5570345"/>
              <a:gd name="connsiteX102" fmla="*/ 2862954 w 4833822"/>
              <a:gd name="connsiteY102" fmla="*/ 4363463 h 5570345"/>
              <a:gd name="connsiteX103" fmla="*/ 2808528 w 4833822"/>
              <a:gd name="connsiteY103" fmla="*/ 4325162 h 5570345"/>
              <a:gd name="connsiteX104" fmla="*/ 1587125 w 4833822"/>
              <a:gd name="connsiteY104" fmla="*/ 4281037 h 5570345"/>
              <a:gd name="connsiteX105" fmla="*/ 798688 w 4833822"/>
              <a:gd name="connsiteY105" fmla="*/ 4488900 h 5570345"/>
              <a:gd name="connsiteX106" fmla="*/ 780768 w 4833822"/>
              <a:gd name="connsiteY106" fmla="*/ 5112478 h 5570345"/>
              <a:gd name="connsiteX107" fmla="*/ 791519 w 4833822"/>
              <a:gd name="connsiteY107" fmla="*/ 4918954 h 5570345"/>
              <a:gd name="connsiteX108" fmla="*/ 709092 w 4833822"/>
              <a:gd name="connsiteY108" fmla="*/ 4556988 h 5570345"/>
              <a:gd name="connsiteX109" fmla="*/ 368634 w 4833822"/>
              <a:gd name="connsiteY109" fmla="*/ 4567739 h 5570345"/>
              <a:gd name="connsiteX110" fmla="*/ 332793 w 4833822"/>
              <a:gd name="connsiteY110" fmla="*/ 4592829 h 5570345"/>
              <a:gd name="connsiteX111" fmla="*/ 368634 w 4833822"/>
              <a:gd name="connsiteY111" fmla="*/ 4607162 h 5570345"/>
              <a:gd name="connsiteX112" fmla="*/ 350714 w 4833822"/>
              <a:gd name="connsiteY112" fmla="*/ 4908202 h 5570345"/>
              <a:gd name="connsiteX113" fmla="*/ 447479 w 4833822"/>
              <a:gd name="connsiteY113" fmla="*/ 4972709 h 5570345"/>
              <a:gd name="connsiteX114" fmla="*/ 486896 w 4833822"/>
              <a:gd name="connsiteY114" fmla="*/ 4872362 h 5570345"/>
              <a:gd name="connsiteX115" fmla="*/ 468981 w 4833822"/>
              <a:gd name="connsiteY115" fmla="*/ 4754095 h 5570345"/>
              <a:gd name="connsiteX116" fmla="*/ 372216 w 4833822"/>
              <a:gd name="connsiteY116" fmla="*/ 4861611 h 5570345"/>
              <a:gd name="connsiteX117" fmla="*/ 382967 w 4833822"/>
              <a:gd name="connsiteY117" fmla="*/ 4711090 h 5570345"/>
              <a:gd name="connsiteX118" fmla="*/ 497647 w 4833822"/>
              <a:gd name="connsiteY118" fmla="*/ 4671668 h 5570345"/>
              <a:gd name="connsiteX119" fmla="*/ 569323 w 4833822"/>
              <a:gd name="connsiteY119" fmla="*/ 4786353 h 5570345"/>
              <a:gd name="connsiteX120" fmla="*/ 580074 w 4833822"/>
              <a:gd name="connsiteY120" fmla="*/ 4997793 h 5570345"/>
              <a:gd name="connsiteX121" fmla="*/ 612332 w 4833822"/>
              <a:gd name="connsiteY121" fmla="*/ 4754095 h 5570345"/>
              <a:gd name="connsiteX122" fmla="*/ 497647 w 4833822"/>
              <a:gd name="connsiteY122" fmla="*/ 4521148 h 5570345"/>
              <a:gd name="connsiteX123" fmla="*/ 730594 w 4833822"/>
              <a:gd name="connsiteY123" fmla="*/ 4926117 h 5570345"/>
              <a:gd name="connsiteX124" fmla="*/ 547826 w 4833822"/>
              <a:gd name="connsiteY124" fmla="*/ 5090976 h 5570345"/>
              <a:gd name="connsiteX125" fmla="*/ 834528 w 4833822"/>
              <a:gd name="connsiteY125" fmla="*/ 5123229 h 5570345"/>
              <a:gd name="connsiteX126" fmla="*/ 1533370 w 4833822"/>
              <a:gd name="connsiteY126" fmla="*/ 4607162 h 5570345"/>
              <a:gd name="connsiteX127" fmla="*/ 1633712 w 4833822"/>
              <a:gd name="connsiteY127" fmla="*/ 4474561 h 5570345"/>
              <a:gd name="connsiteX128" fmla="*/ 1142733 w 4833822"/>
              <a:gd name="connsiteY128" fmla="*/ 4789935 h 5570345"/>
              <a:gd name="connsiteX129" fmla="*/ 1031635 w 4833822"/>
              <a:gd name="connsiteY129" fmla="*/ 4818607 h 5570345"/>
              <a:gd name="connsiteX130" fmla="*/ 1096142 w 4833822"/>
              <a:gd name="connsiteY130" fmla="*/ 4718260 h 5570345"/>
              <a:gd name="connsiteX131" fmla="*/ 1587125 w 4833822"/>
              <a:gd name="connsiteY131" fmla="*/ 4281037 h 5570345"/>
              <a:gd name="connsiteX132" fmla="*/ 3072607 w 4833822"/>
              <a:gd name="connsiteY132" fmla="*/ 4272077 h 5570345"/>
              <a:gd name="connsiteX133" fmla="*/ 2988391 w 4833822"/>
              <a:gd name="connsiteY133" fmla="*/ 4306121 h 5570345"/>
              <a:gd name="connsiteX134" fmla="*/ 3038564 w 4833822"/>
              <a:gd name="connsiteY134" fmla="*/ 4417219 h 5570345"/>
              <a:gd name="connsiteX135" fmla="*/ 3407693 w 4833822"/>
              <a:gd name="connsiteY135" fmla="*/ 4832940 h 5570345"/>
              <a:gd name="connsiteX136" fmla="*/ 3576134 w 4833822"/>
              <a:gd name="connsiteY136" fmla="*/ 4872362 h 5570345"/>
              <a:gd name="connsiteX137" fmla="*/ 4002606 w 4833822"/>
              <a:gd name="connsiteY137" fmla="*/ 4976291 h 5570345"/>
              <a:gd name="connsiteX138" fmla="*/ 4124455 w 4833822"/>
              <a:gd name="connsiteY138" fmla="*/ 5058718 h 5570345"/>
              <a:gd name="connsiteX139" fmla="*/ 3586885 w 4833822"/>
              <a:gd name="connsiteY139" fmla="*/ 4510397 h 5570345"/>
              <a:gd name="connsiteX140" fmla="*/ 3339600 w 4833822"/>
              <a:gd name="connsiteY140" fmla="*/ 4367045 h 5570345"/>
              <a:gd name="connsiteX141" fmla="*/ 3551045 w 4833822"/>
              <a:gd name="connsiteY141" fmla="*/ 4542655 h 5570345"/>
              <a:gd name="connsiteX142" fmla="*/ 3658561 w 4833822"/>
              <a:gd name="connsiteY142" fmla="*/ 4725429 h 5570345"/>
              <a:gd name="connsiteX143" fmla="*/ 3536712 w 4833822"/>
              <a:gd name="connsiteY143" fmla="*/ 4650166 h 5570345"/>
              <a:gd name="connsiteX144" fmla="*/ 3167577 w 4833822"/>
              <a:gd name="connsiteY144" fmla="*/ 4313290 h 5570345"/>
              <a:gd name="connsiteX145" fmla="*/ 3072607 w 4833822"/>
              <a:gd name="connsiteY145" fmla="*/ 4272077 h 5570345"/>
              <a:gd name="connsiteX146" fmla="*/ 1497530 w 4833822"/>
              <a:gd name="connsiteY146" fmla="*/ 4184277 h 5570345"/>
              <a:gd name="connsiteX147" fmla="*/ 644585 w 4833822"/>
              <a:gd name="connsiteY147" fmla="*/ 4309708 h 5570345"/>
              <a:gd name="connsiteX148" fmla="*/ 404469 w 4833822"/>
              <a:gd name="connsiteY148" fmla="*/ 4384965 h 5570345"/>
              <a:gd name="connsiteX149" fmla="*/ 218113 w 4833822"/>
              <a:gd name="connsiteY149" fmla="*/ 4539068 h 5570345"/>
              <a:gd name="connsiteX150" fmla="*/ 347132 w 4833822"/>
              <a:gd name="connsiteY150" fmla="*/ 5058718 h 5570345"/>
              <a:gd name="connsiteX151" fmla="*/ 218113 w 4833822"/>
              <a:gd name="connsiteY151" fmla="*/ 4693170 h 5570345"/>
              <a:gd name="connsiteX152" fmla="*/ 289789 w 4833822"/>
              <a:gd name="connsiteY152" fmla="*/ 4585659 h 5570345"/>
              <a:gd name="connsiteX153" fmla="*/ 271869 w 4833822"/>
              <a:gd name="connsiteY153" fmla="*/ 4571326 h 5570345"/>
              <a:gd name="connsiteX154" fmla="*/ 304127 w 4833822"/>
              <a:gd name="connsiteY154" fmla="*/ 4478143 h 5570345"/>
              <a:gd name="connsiteX155" fmla="*/ 400887 w 4833822"/>
              <a:gd name="connsiteY155" fmla="*/ 4395717 h 5570345"/>
              <a:gd name="connsiteX156" fmla="*/ 404469 w 4833822"/>
              <a:gd name="connsiteY156" fmla="*/ 4388547 h 5570345"/>
              <a:gd name="connsiteX157" fmla="*/ 408056 w 4833822"/>
              <a:gd name="connsiteY157" fmla="*/ 4388547 h 5570345"/>
              <a:gd name="connsiteX158" fmla="*/ 569323 w 4833822"/>
              <a:gd name="connsiteY158" fmla="*/ 4345543 h 5570345"/>
              <a:gd name="connsiteX159" fmla="*/ 777186 w 4833822"/>
              <a:gd name="connsiteY159" fmla="*/ 4456641 h 5570345"/>
              <a:gd name="connsiteX160" fmla="*/ 1250249 w 4833822"/>
              <a:gd name="connsiteY160" fmla="*/ 4288200 h 5570345"/>
              <a:gd name="connsiteX161" fmla="*/ 1497530 w 4833822"/>
              <a:gd name="connsiteY161" fmla="*/ 4184277 h 5570345"/>
              <a:gd name="connsiteX162" fmla="*/ 3393360 w 4833822"/>
              <a:gd name="connsiteY162" fmla="*/ 4143507 h 5570345"/>
              <a:gd name="connsiteX163" fmla="*/ 3271511 w 4833822"/>
              <a:gd name="connsiteY163" fmla="*/ 4180690 h 5570345"/>
              <a:gd name="connsiteX164" fmla="*/ 3486538 w 4833822"/>
              <a:gd name="connsiteY164" fmla="*/ 4309708 h 5570345"/>
              <a:gd name="connsiteX165" fmla="*/ 4092197 w 4833822"/>
              <a:gd name="connsiteY165" fmla="*/ 4643002 h 5570345"/>
              <a:gd name="connsiteX166" fmla="*/ 3873588 w 4833822"/>
              <a:gd name="connsiteY166" fmla="*/ 4643002 h 5570345"/>
              <a:gd name="connsiteX167" fmla="*/ 4002606 w 4833822"/>
              <a:gd name="connsiteY167" fmla="*/ 4772015 h 5570345"/>
              <a:gd name="connsiteX168" fmla="*/ 4106535 w 4833822"/>
              <a:gd name="connsiteY168" fmla="*/ 4743344 h 5570345"/>
              <a:gd name="connsiteX169" fmla="*/ 4325144 w 4833822"/>
              <a:gd name="connsiteY169" fmla="*/ 4417219 h 5570345"/>
              <a:gd name="connsiteX170" fmla="*/ 4038441 w 4833822"/>
              <a:gd name="connsiteY170" fmla="*/ 4327628 h 5570345"/>
              <a:gd name="connsiteX171" fmla="*/ 3624178 w 4833822"/>
              <a:gd name="connsiteY171" fmla="*/ 4314016 h 5570345"/>
              <a:gd name="connsiteX172" fmla="*/ 3486739 w 4833822"/>
              <a:gd name="connsiteY172" fmla="*/ 4288237 h 5570345"/>
              <a:gd name="connsiteX173" fmla="*/ 3486739 w 4833822"/>
              <a:gd name="connsiteY173" fmla="*/ 4292232 h 5570345"/>
              <a:gd name="connsiteX174" fmla="*/ 3485394 w 4833822"/>
              <a:gd name="connsiteY174" fmla="*/ 4289543 h 5570345"/>
              <a:gd name="connsiteX175" fmla="*/ 3486706 w 4833822"/>
              <a:gd name="connsiteY175" fmla="*/ 4288231 h 5570345"/>
              <a:gd name="connsiteX176" fmla="*/ 3486538 w 4833822"/>
              <a:gd name="connsiteY176" fmla="*/ 4288200 h 5570345"/>
              <a:gd name="connsiteX177" fmla="*/ 3543876 w 4833822"/>
              <a:gd name="connsiteY177" fmla="*/ 4227276 h 5570345"/>
              <a:gd name="connsiteX178" fmla="*/ 4518674 w 4833822"/>
              <a:gd name="connsiteY178" fmla="*/ 4374214 h 5570345"/>
              <a:gd name="connsiteX179" fmla="*/ 4328731 w 4833822"/>
              <a:gd name="connsiteY179" fmla="*/ 4571326 h 5570345"/>
              <a:gd name="connsiteX180" fmla="*/ 4457745 w 4833822"/>
              <a:gd name="connsiteY180" fmla="*/ 4499645 h 5570345"/>
              <a:gd name="connsiteX181" fmla="*/ 4579599 w 4833822"/>
              <a:gd name="connsiteY181" fmla="*/ 4492482 h 5570345"/>
              <a:gd name="connsiteX182" fmla="*/ 4500754 w 4833822"/>
              <a:gd name="connsiteY182" fmla="*/ 4571326 h 5570345"/>
              <a:gd name="connsiteX183" fmla="*/ 4314393 w 4833822"/>
              <a:gd name="connsiteY183" fmla="*/ 4804274 h 5570345"/>
              <a:gd name="connsiteX184" fmla="*/ 4346651 w 4833822"/>
              <a:gd name="connsiteY184" fmla="*/ 4868780 h 5570345"/>
              <a:gd name="connsiteX185" fmla="*/ 4403989 w 4833822"/>
              <a:gd name="connsiteY185" fmla="*/ 4818607 h 5570345"/>
              <a:gd name="connsiteX186" fmla="*/ 4482833 w 4833822"/>
              <a:gd name="connsiteY186" fmla="*/ 4628664 h 5570345"/>
              <a:gd name="connsiteX187" fmla="*/ 4590350 w 4833822"/>
              <a:gd name="connsiteY187" fmla="*/ 4607162 h 5570345"/>
              <a:gd name="connsiteX188" fmla="*/ 4608265 w 4833822"/>
              <a:gd name="connsiteY188" fmla="*/ 4689588 h 5570345"/>
              <a:gd name="connsiteX189" fmla="*/ 4608265 w 4833822"/>
              <a:gd name="connsiteY189" fmla="*/ 4693170 h 5570345"/>
              <a:gd name="connsiteX190" fmla="*/ 4421909 w 4833822"/>
              <a:gd name="connsiteY190" fmla="*/ 4904615 h 5570345"/>
              <a:gd name="connsiteX191" fmla="*/ 4608265 w 4833822"/>
              <a:gd name="connsiteY191" fmla="*/ 4693170 h 5570345"/>
              <a:gd name="connsiteX192" fmla="*/ 4611852 w 4833822"/>
              <a:gd name="connsiteY192" fmla="*/ 4689588 h 5570345"/>
              <a:gd name="connsiteX193" fmla="*/ 4611852 w 4833822"/>
              <a:gd name="connsiteY193" fmla="*/ 4686006 h 5570345"/>
              <a:gd name="connsiteX194" fmla="*/ 4694279 w 4833822"/>
              <a:gd name="connsiteY194" fmla="*/ 4671668 h 5570345"/>
              <a:gd name="connsiteX195" fmla="*/ 4651275 w 4833822"/>
              <a:gd name="connsiteY195" fmla="*/ 4496064 h 5570345"/>
              <a:gd name="connsiteX196" fmla="*/ 4572429 w 4833822"/>
              <a:gd name="connsiteY196" fmla="*/ 4377796 h 5570345"/>
              <a:gd name="connsiteX197" fmla="*/ 4583181 w 4833822"/>
              <a:gd name="connsiteY197" fmla="*/ 4284619 h 5570345"/>
              <a:gd name="connsiteX198" fmla="*/ 4436247 w 4833822"/>
              <a:gd name="connsiteY198" fmla="*/ 4238032 h 5570345"/>
              <a:gd name="connsiteX199" fmla="*/ 3504459 w 4833822"/>
              <a:gd name="connsiteY199" fmla="*/ 4152018 h 5570345"/>
              <a:gd name="connsiteX200" fmla="*/ 3393360 w 4833822"/>
              <a:gd name="connsiteY200" fmla="*/ 4143507 h 5570345"/>
              <a:gd name="connsiteX201" fmla="*/ 655337 w 4833822"/>
              <a:gd name="connsiteY201" fmla="*/ 4012249 h 5570345"/>
              <a:gd name="connsiteX202" fmla="*/ 637416 w 4833822"/>
              <a:gd name="connsiteY202" fmla="*/ 4069592 h 5570345"/>
              <a:gd name="connsiteX203" fmla="*/ 863200 w 4833822"/>
              <a:gd name="connsiteY203" fmla="*/ 4173521 h 5570345"/>
              <a:gd name="connsiteX204" fmla="*/ 734181 w 4833822"/>
              <a:gd name="connsiteY204" fmla="*/ 4033756 h 5570345"/>
              <a:gd name="connsiteX205" fmla="*/ 655337 w 4833822"/>
              <a:gd name="connsiteY205" fmla="*/ 4012249 h 5570345"/>
              <a:gd name="connsiteX206" fmla="*/ 465399 w 4833822"/>
              <a:gd name="connsiteY206" fmla="*/ 3972832 h 5570345"/>
              <a:gd name="connsiteX207" fmla="*/ 465399 w 4833822"/>
              <a:gd name="connsiteY207" fmla="*/ 4173521 h 5570345"/>
              <a:gd name="connsiteX208" fmla="*/ 501234 w 4833822"/>
              <a:gd name="connsiteY208" fmla="*/ 4230863 h 5570345"/>
              <a:gd name="connsiteX209" fmla="*/ 554990 w 4833822"/>
              <a:gd name="connsiteY209" fmla="*/ 4177108 h 5570345"/>
              <a:gd name="connsiteX210" fmla="*/ 465399 w 4833822"/>
              <a:gd name="connsiteY210" fmla="*/ 3972832 h 5570345"/>
              <a:gd name="connsiteX211" fmla="*/ 4325169 w 4833822"/>
              <a:gd name="connsiteY211" fmla="*/ 3891935 h 5570345"/>
              <a:gd name="connsiteX212" fmla="*/ 3959602 w 4833822"/>
              <a:gd name="connsiteY212" fmla="*/ 4098263 h 5570345"/>
              <a:gd name="connsiteX213" fmla="*/ 4360985 w 4833822"/>
              <a:gd name="connsiteY213" fmla="*/ 4008667 h 5570345"/>
              <a:gd name="connsiteX214" fmla="*/ 4278558 w 4833822"/>
              <a:gd name="connsiteY214" fmla="*/ 4119765 h 5570345"/>
              <a:gd name="connsiteX215" fmla="*/ 4454163 w 4833822"/>
              <a:gd name="connsiteY215" fmla="*/ 4073174 h 5570345"/>
              <a:gd name="connsiteX216" fmla="*/ 4368153 w 4833822"/>
              <a:gd name="connsiteY216" fmla="*/ 3897569 h 5570345"/>
              <a:gd name="connsiteX217" fmla="*/ 4325169 w 4833822"/>
              <a:gd name="connsiteY217" fmla="*/ 3891935 h 5570345"/>
              <a:gd name="connsiteX218" fmla="*/ 4156709 w 4833822"/>
              <a:gd name="connsiteY218" fmla="*/ 3858147 h 5570345"/>
              <a:gd name="connsiteX219" fmla="*/ 3748157 w 4833822"/>
              <a:gd name="connsiteY219" fmla="*/ 3940573 h 5570345"/>
              <a:gd name="connsiteX220" fmla="*/ 3529543 w 4833822"/>
              <a:gd name="connsiteY220" fmla="*/ 4062422 h 5570345"/>
              <a:gd name="connsiteX221" fmla="*/ 3805494 w 4833822"/>
              <a:gd name="connsiteY221" fmla="*/ 3965663 h 5570345"/>
              <a:gd name="connsiteX222" fmla="*/ 4156709 w 4833822"/>
              <a:gd name="connsiteY222" fmla="*/ 3858147 h 5570345"/>
              <a:gd name="connsiteX223" fmla="*/ 399937 w 4833822"/>
              <a:gd name="connsiteY223" fmla="*/ 3814359 h 5570345"/>
              <a:gd name="connsiteX224" fmla="*/ 210944 w 4833822"/>
              <a:gd name="connsiteY224" fmla="*/ 3893987 h 5570345"/>
              <a:gd name="connsiteX225" fmla="*/ 124936 w 4833822"/>
              <a:gd name="connsiteY225" fmla="*/ 4037338 h 5570345"/>
              <a:gd name="connsiteX226" fmla="*/ 275451 w 4833822"/>
              <a:gd name="connsiteY226" fmla="*/ 4030169 h 5570345"/>
              <a:gd name="connsiteX227" fmla="*/ 304127 w 4833822"/>
              <a:gd name="connsiteY227" fmla="*/ 4048089 h 5570345"/>
              <a:gd name="connsiteX228" fmla="*/ 271869 w 4833822"/>
              <a:gd name="connsiteY228" fmla="*/ 4284619 h 5570345"/>
              <a:gd name="connsiteX229" fmla="*/ 311291 w 4833822"/>
              <a:gd name="connsiteY229" fmla="*/ 4126934 h 5570345"/>
              <a:gd name="connsiteX230" fmla="*/ 243203 w 4833822"/>
              <a:gd name="connsiteY230" fmla="*/ 3919071 h 5570345"/>
              <a:gd name="connsiteX231" fmla="*/ 1214409 w 4833822"/>
              <a:gd name="connsiteY231" fmla="*/ 3897569 h 5570345"/>
              <a:gd name="connsiteX232" fmla="*/ 465399 w 4833822"/>
              <a:gd name="connsiteY232" fmla="*/ 3815142 h 5570345"/>
              <a:gd name="connsiteX233" fmla="*/ 399937 w 4833822"/>
              <a:gd name="connsiteY233" fmla="*/ 3814359 h 5570345"/>
              <a:gd name="connsiteX234" fmla="*/ 2524908 w 4833822"/>
              <a:gd name="connsiteY234" fmla="*/ 2680060 h 5570345"/>
              <a:gd name="connsiteX235" fmla="*/ 2732856 w 4833822"/>
              <a:gd name="connsiteY235" fmla="*/ 3321979 h 5570345"/>
              <a:gd name="connsiteX236" fmla="*/ 2775802 w 4833822"/>
              <a:gd name="connsiteY236" fmla="*/ 3392048 h 5570345"/>
              <a:gd name="connsiteX237" fmla="*/ 2823267 w 4833822"/>
              <a:gd name="connsiteY237" fmla="*/ 3315198 h 5570345"/>
              <a:gd name="connsiteX238" fmla="*/ 2879774 w 4833822"/>
              <a:gd name="connsiteY238" fmla="*/ 3104992 h 5570345"/>
              <a:gd name="connsiteX239" fmla="*/ 2920458 w 4833822"/>
              <a:gd name="connsiteY239" fmla="*/ 3638417 h 5570345"/>
              <a:gd name="connsiteX240" fmla="*/ 3132925 w 4833822"/>
              <a:gd name="connsiteY240" fmla="*/ 3579650 h 5570345"/>
              <a:gd name="connsiteX241" fmla="*/ 2879774 w 4833822"/>
              <a:gd name="connsiteY241" fmla="*/ 3954858 h 5570345"/>
              <a:gd name="connsiteX242" fmla="*/ 2131619 w 4833822"/>
              <a:gd name="connsiteY242" fmla="*/ 3902872 h 5570345"/>
              <a:gd name="connsiteX243" fmla="*/ 1894289 w 4833822"/>
              <a:gd name="connsiteY243" fmla="*/ 3552528 h 5570345"/>
              <a:gd name="connsiteX244" fmla="*/ 2075111 w 4833822"/>
              <a:gd name="connsiteY244" fmla="*/ 3640679 h 5570345"/>
              <a:gd name="connsiteX245" fmla="*/ 2086414 w 4833822"/>
              <a:gd name="connsiteY245" fmla="*/ 3125334 h 5570345"/>
              <a:gd name="connsiteX246" fmla="*/ 2163263 w 4833822"/>
              <a:gd name="connsiteY246" fmla="*/ 3269993 h 5570345"/>
              <a:gd name="connsiteX247" fmla="*/ 2224289 w 4833822"/>
              <a:gd name="connsiteY247" fmla="*/ 3315198 h 5570345"/>
              <a:gd name="connsiteX248" fmla="*/ 2242372 w 4833822"/>
              <a:gd name="connsiteY248" fmla="*/ 3251910 h 5570345"/>
              <a:gd name="connsiteX249" fmla="*/ 2524908 w 4833822"/>
              <a:gd name="connsiteY249" fmla="*/ 2680060 h 5570345"/>
              <a:gd name="connsiteX250" fmla="*/ 2540406 w 4833822"/>
              <a:gd name="connsiteY250" fmla="*/ 1872719 h 5570345"/>
              <a:gd name="connsiteX251" fmla="*/ 2092432 w 4833822"/>
              <a:gd name="connsiteY251" fmla="*/ 2779416 h 5570345"/>
              <a:gd name="connsiteX252" fmla="*/ 2063761 w 4833822"/>
              <a:gd name="connsiteY252" fmla="*/ 2879763 h 5570345"/>
              <a:gd name="connsiteX253" fmla="*/ 1967001 w 4833822"/>
              <a:gd name="connsiteY253" fmla="*/ 2808087 h 5570345"/>
              <a:gd name="connsiteX254" fmla="*/ 1845152 w 4833822"/>
              <a:gd name="connsiteY254" fmla="*/ 2578723 h 5570345"/>
              <a:gd name="connsiteX255" fmla="*/ 1827232 w 4833822"/>
              <a:gd name="connsiteY255" fmla="*/ 3395830 h 5570345"/>
              <a:gd name="connsiteX256" fmla="*/ 1540529 w 4833822"/>
              <a:gd name="connsiteY256" fmla="*/ 3256061 h 5570345"/>
              <a:gd name="connsiteX257" fmla="*/ 1916828 w 4833822"/>
              <a:gd name="connsiteY257" fmla="*/ 3811550 h 5570345"/>
              <a:gd name="connsiteX258" fmla="*/ 3103066 w 4833822"/>
              <a:gd name="connsiteY258" fmla="*/ 3893977 h 5570345"/>
              <a:gd name="connsiteX259" fmla="*/ 3504448 w 4833822"/>
              <a:gd name="connsiteY259" fmla="*/ 3299065 h 5570345"/>
              <a:gd name="connsiteX260" fmla="*/ 3167572 w 4833822"/>
              <a:gd name="connsiteY260" fmla="*/ 3392243 h 5570345"/>
              <a:gd name="connsiteX261" fmla="*/ 3103066 w 4833822"/>
              <a:gd name="connsiteY261" fmla="*/ 2546469 h 5570345"/>
              <a:gd name="connsiteX262" fmla="*/ 3013470 w 4833822"/>
              <a:gd name="connsiteY262" fmla="*/ 2879763 h 5570345"/>
              <a:gd name="connsiteX263" fmla="*/ 2938212 w 4833822"/>
              <a:gd name="connsiteY263" fmla="*/ 3001612 h 5570345"/>
              <a:gd name="connsiteX264" fmla="*/ 2870119 w 4833822"/>
              <a:gd name="connsiteY264" fmla="*/ 2890514 h 5570345"/>
              <a:gd name="connsiteX265" fmla="*/ 2540406 w 4833822"/>
              <a:gd name="connsiteY265" fmla="*/ 1872719 h 5570345"/>
              <a:gd name="connsiteX266" fmla="*/ 357884 w 4833822"/>
              <a:gd name="connsiteY266" fmla="*/ 1801048 h 5570345"/>
              <a:gd name="connsiteX267" fmla="*/ 422396 w 4833822"/>
              <a:gd name="connsiteY267" fmla="*/ 1883475 h 5570345"/>
              <a:gd name="connsiteX268" fmla="*/ 522738 w 4833822"/>
              <a:gd name="connsiteY268" fmla="*/ 2385206 h 5570345"/>
              <a:gd name="connsiteX269" fmla="*/ 490485 w 4833822"/>
              <a:gd name="connsiteY269" fmla="*/ 2524976 h 5570345"/>
              <a:gd name="connsiteX270" fmla="*/ 386555 w 4833822"/>
              <a:gd name="connsiteY270" fmla="*/ 2424629 h 5570345"/>
              <a:gd name="connsiteX271" fmla="*/ 286208 w 4833822"/>
              <a:gd name="connsiteY271" fmla="*/ 1883475 h 5570345"/>
              <a:gd name="connsiteX272" fmla="*/ 357884 w 4833822"/>
              <a:gd name="connsiteY272" fmla="*/ 1801048 h 5570345"/>
              <a:gd name="connsiteX273" fmla="*/ 4036204 w 4833822"/>
              <a:gd name="connsiteY273" fmla="*/ 383657 h 5570345"/>
              <a:gd name="connsiteX274" fmla="*/ 4110123 w 4833822"/>
              <a:gd name="connsiteY274" fmla="*/ 446372 h 5570345"/>
              <a:gd name="connsiteX275" fmla="*/ 4063531 w 4833822"/>
              <a:gd name="connsiteY275" fmla="*/ 1256316 h 5570345"/>
              <a:gd name="connsiteX276" fmla="*/ 3938100 w 4833822"/>
              <a:gd name="connsiteY276" fmla="*/ 944522 h 5570345"/>
              <a:gd name="connsiteX277" fmla="*/ 3970353 w 4833822"/>
              <a:gd name="connsiteY277" fmla="*/ 449959 h 5570345"/>
              <a:gd name="connsiteX278" fmla="*/ 4036204 w 4833822"/>
              <a:gd name="connsiteY278" fmla="*/ 383657 h 5570345"/>
              <a:gd name="connsiteX279" fmla="*/ 915320 w 4833822"/>
              <a:gd name="connsiteY279" fmla="*/ 125228 h 5570345"/>
              <a:gd name="connsiteX280" fmla="*/ 1020430 w 4833822"/>
              <a:gd name="connsiteY280" fmla="*/ 805990 h 5570345"/>
              <a:gd name="connsiteX281" fmla="*/ 811383 w 4833822"/>
              <a:gd name="connsiteY281" fmla="*/ 766404 h 5570345"/>
              <a:gd name="connsiteX282" fmla="*/ 915320 w 4833822"/>
              <a:gd name="connsiteY282" fmla="*/ 125228 h 5570345"/>
              <a:gd name="connsiteX283" fmla="*/ 2447238 w 4833822"/>
              <a:gd name="connsiteY283" fmla="*/ 88953 h 5570345"/>
              <a:gd name="connsiteX284" fmla="*/ 3047525 w 4833822"/>
              <a:gd name="connsiteY284" fmla="*/ 731973 h 5570345"/>
              <a:gd name="connsiteX285" fmla="*/ 3054443 w 4833822"/>
              <a:gd name="connsiteY285" fmla="*/ 1405775 h 5570345"/>
              <a:gd name="connsiteX286" fmla="*/ 3282263 w 4833822"/>
              <a:gd name="connsiteY286" fmla="*/ 546718 h 5570345"/>
              <a:gd name="connsiteX287" fmla="*/ 3257173 w 4833822"/>
              <a:gd name="connsiteY287" fmla="*/ 406949 h 5570345"/>
              <a:gd name="connsiteX288" fmla="*/ 3278681 w 4833822"/>
              <a:gd name="connsiteY288" fmla="*/ 317353 h 5570345"/>
              <a:gd name="connsiteX289" fmla="*/ 3361107 w 4833822"/>
              <a:gd name="connsiteY289" fmla="*/ 374696 h 5570345"/>
              <a:gd name="connsiteX290" fmla="*/ 3884339 w 4833822"/>
              <a:gd name="connsiteY290" fmla="*/ 1686366 h 5570345"/>
              <a:gd name="connsiteX291" fmla="*/ 3776823 w 4833822"/>
              <a:gd name="connsiteY291" fmla="*/ 2306361 h 5570345"/>
              <a:gd name="connsiteX292" fmla="*/ 4002606 w 4833822"/>
              <a:gd name="connsiteY292" fmla="*/ 2087752 h 5570345"/>
              <a:gd name="connsiteX293" fmla="*/ 4059943 w 4833822"/>
              <a:gd name="connsiteY293" fmla="*/ 2023241 h 5570345"/>
              <a:gd name="connsiteX294" fmla="*/ 4117286 w 4833822"/>
              <a:gd name="connsiteY294" fmla="*/ 2098503 h 5570345"/>
              <a:gd name="connsiteX295" fmla="*/ 4131625 w 4833822"/>
              <a:gd name="connsiteY295" fmla="*/ 2912025 h 5570345"/>
              <a:gd name="connsiteX296" fmla="*/ 3755321 w 4833822"/>
              <a:gd name="connsiteY296" fmla="*/ 3743467 h 5570345"/>
              <a:gd name="connsiteX297" fmla="*/ 3723067 w 4833822"/>
              <a:gd name="connsiteY297" fmla="*/ 3818724 h 5570345"/>
              <a:gd name="connsiteX298" fmla="*/ 4099366 w 4833822"/>
              <a:gd name="connsiteY298" fmla="*/ 3757800 h 5570345"/>
              <a:gd name="connsiteX299" fmla="*/ 4550927 w 4833822"/>
              <a:gd name="connsiteY299" fmla="*/ 4109014 h 5570345"/>
              <a:gd name="connsiteX300" fmla="*/ 4604683 w 4833822"/>
              <a:gd name="connsiteY300" fmla="*/ 4209361 h 5570345"/>
              <a:gd name="connsiteX301" fmla="*/ 4576011 w 4833822"/>
              <a:gd name="connsiteY301" fmla="*/ 5051554 h 5570345"/>
              <a:gd name="connsiteX302" fmla="*/ 4432660 w 4833822"/>
              <a:gd name="connsiteY302" fmla="*/ 5112478 h 5570345"/>
              <a:gd name="connsiteX303" fmla="*/ 3999019 w 4833822"/>
              <a:gd name="connsiteY303" fmla="*/ 5345425 h 5570345"/>
              <a:gd name="connsiteX304" fmla="*/ 3192667 w 4833822"/>
              <a:gd name="connsiteY304" fmla="*/ 5277332 h 5570345"/>
              <a:gd name="connsiteX305" fmla="*/ 2662265 w 4833822"/>
              <a:gd name="connsiteY305" fmla="*/ 4646584 h 5570345"/>
              <a:gd name="connsiteX306" fmla="*/ 2680186 w 4833822"/>
              <a:gd name="connsiteY306" fmla="*/ 4965540 h 5570345"/>
              <a:gd name="connsiteX307" fmla="*/ 2655096 w 4833822"/>
              <a:gd name="connsiteY307" fmla="*/ 5277332 h 5570345"/>
              <a:gd name="connsiteX308" fmla="*/ 2063771 w 4833822"/>
              <a:gd name="connsiteY308" fmla="*/ 5564034 h 5570345"/>
              <a:gd name="connsiteX309" fmla="*/ 1827242 w 4833822"/>
              <a:gd name="connsiteY309" fmla="*/ 5513861 h 5570345"/>
              <a:gd name="connsiteX310" fmla="*/ 1594295 w 4833822"/>
              <a:gd name="connsiteY310" fmla="*/ 4972709 h 5570345"/>
              <a:gd name="connsiteX311" fmla="*/ 1952673 w 4833822"/>
              <a:gd name="connsiteY311" fmla="*/ 4438721 h 5570345"/>
              <a:gd name="connsiteX312" fmla="*/ 2020761 w 4833822"/>
              <a:gd name="connsiteY312" fmla="*/ 4306121 h 5570345"/>
              <a:gd name="connsiteX313" fmla="*/ 1841575 w 4833822"/>
              <a:gd name="connsiteY313" fmla="*/ 4449472 h 5570345"/>
              <a:gd name="connsiteX314" fmla="*/ 884697 w 4833822"/>
              <a:gd name="connsiteY314" fmla="*/ 5194905 h 5570345"/>
              <a:gd name="connsiteX315" fmla="*/ 547826 w 4833822"/>
              <a:gd name="connsiteY315" fmla="*/ 5227158 h 5570345"/>
              <a:gd name="connsiteX316" fmla="*/ 357883 w 4833822"/>
              <a:gd name="connsiteY316" fmla="*/ 5169821 h 5570345"/>
              <a:gd name="connsiteX317" fmla="*/ 89095 w 4833822"/>
              <a:gd name="connsiteY317" fmla="*/ 4743344 h 5570345"/>
              <a:gd name="connsiteX318" fmla="*/ 46091 w 4833822"/>
              <a:gd name="connsiteY318" fmla="*/ 4392135 h 5570345"/>
              <a:gd name="connsiteX319" fmla="*/ 440310 w 4833822"/>
              <a:gd name="connsiteY319" fmla="*/ 3743467 h 5570345"/>
              <a:gd name="connsiteX320" fmla="*/ 1020884 w 4833822"/>
              <a:gd name="connsiteY320" fmla="*/ 3793640 h 5570345"/>
              <a:gd name="connsiteX321" fmla="*/ 798688 w 4833822"/>
              <a:gd name="connsiteY321" fmla="*/ 3621618 h 5570345"/>
              <a:gd name="connsiteX322" fmla="*/ 766435 w 4833822"/>
              <a:gd name="connsiteY322" fmla="*/ 3564275 h 5570345"/>
              <a:gd name="connsiteX323" fmla="*/ 838110 w 4833822"/>
              <a:gd name="connsiteY323" fmla="*/ 3542773 h 5570345"/>
              <a:gd name="connsiteX324" fmla="*/ 1060306 w 4833822"/>
              <a:gd name="connsiteY324" fmla="*/ 3635951 h 5570345"/>
              <a:gd name="connsiteX325" fmla="*/ 777186 w 4833822"/>
              <a:gd name="connsiteY325" fmla="*/ 3137803 h 5570345"/>
              <a:gd name="connsiteX326" fmla="*/ 723430 w 4833822"/>
              <a:gd name="connsiteY326" fmla="*/ 2603820 h 5570345"/>
              <a:gd name="connsiteX327" fmla="*/ 727012 w 4833822"/>
              <a:gd name="connsiteY327" fmla="*/ 1904979 h 5570345"/>
              <a:gd name="connsiteX328" fmla="*/ 762853 w 4833822"/>
              <a:gd name="connsiteY328" fmla="*/ 1772379 h 5570345"/>
              <a:gd name="connsiteX329" fmla="*/ 1017302 w 4833822"/>
              <a:gd name="connsiteY329" fmla="*/ 2073414 h 5570345"/>
              <a:gd name="connsiteX330" fmla="*/ 1139151 w 4833822"/>
              <a:gd name="connsiteY330" fmla="*/ 2112836 h 5570345"/>
              <a:gd name="connsiteX331" fmla="*/ 1110480 w 4833822"/>
              <a:gd name="connsiteY331" fmla="*/ 2001738 h 5570345"/>
              <a:gd name="connsiteX332" fmla="*/ 1135564 w 4833822"/>
              <a:gd name="connsiteY332" fmla="*/ 1112960 h 5570345"/>
              <a:gd name="connsiteX333" fmla="*/ 1493942 w 4833822"/>
              <a:gd name="connsiteY333" fmla="*/ 453540 h 5570345"/>
              <a:gd name="connsiteX334" fmla="*/ 1547703 w 4833822"/>
              <a:gd name="connsiteY334" fmla="*/ 399785 h 5570345"/>
              <a:gd name="connsiteX335" fmla="*/ 1597877 w 4833822"/>
              <a:gd name="connsiteY335" fmla="*/ 492963 h 5570345"/>
              <a:gd name="connsiteX336" fmla="*/ 2070940 w 4833822"/>
              <a:gd name="connsiteY336" fmla="*/ 1267062 h 5570345"/>
              <a:gd name="connsiteX337" fmla="*/ 2272613 w 4833822"/>
              <a:gd name="connsiteY337" fmla="*/ 528235 h 5570345"/>
              <a:gd name="connsiteX338" fmla="*/ 2447238 w 4833822"/>
              <a:gd name="connsiteY338" fmla="*/ 88953 h 5570345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272613 w 4833822"/>
              <a:gd name="connsiteY337" fmla="*/ 439282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468971 h 5481392"/>
              <a:gd name="connsiteX338" fmla="*/ 2447238 w 4833822"/>
              <a:gd name="connsiteY338" fmla="*/ 0 h 5481392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348528 h 5722177"/>
              <a:gd name="connsiteX1" fmla="*/ 2053020 w 4833822"/>
              <a:gd name="connsiteY1" fmla="*/ 5357488 h 5722177"/>
              <a:gd name="connsiteX2" fmla="*/ 1959837 w 4833822"/>
              <a:gd name="connsiteY2" fmla="*/ 5432746 h 5722177"/>
              <a:gd name="connsiteX3" fmla="*/ 2045851 w 4833822"/>
              <a:gd name="connsiteY3" fmla="*/ 5551013 h 5722177"/>
              <a:gd name="connsiteX4" fmla="*/ 2042269 w 4833822"/>
              <a:gd name="connsiteY4" fmla="*/ 5454248 h 5722177"/>
              <a:gd name="connsiteX5" fmla="*/ 2106775 w 4833822"/>
              <a:gd name="connsiteY5" fmla="*/ 5389741 h 5722177"/>
              <a:gd name="connsiteX6" fmla="*/ 2128277 w 4833822"/>
              <a:gd name="connsiteY6" fmla="*/ 5461417 h 5722177"/>
              <a:gd name="connsiteX7" fmla="*/ 2164118 w 4833822"/>
              <a:gd name="connsiteY7" fmla="*/ 5511590 h 5722177"/>
              <a:gd name="connsiteX8" fmla="*/ 2232206 w 4833822"/>
              <a:gd name="connsiteY8" fmla="*/ 5475755 h 5722177"/>
              <a:gd name="connsiteX9" fmla="*/ 2228624 w 4833822"/>
              <a:gd name="connsiteY9" fmla="*/ 5382572 h 5722177"/>
              <a:gd name="connsiteX10" fmla="*/ 2144854 w 4833822"/>
              <a:gd name="connsiteY10" fmla="*/ 5348528 h 5722177"/>
              <a:gd name="connsiteX11" fmla="*/ 2508163 w 4833822"/>
              <a:gd name="connsiteY11" fmla="*/ 5318066 h 5722177"/>
              <a:gd name="connsiteX12" fmla="*/ 2407811 w 4833822"/>
              <a:gd name="connsiteY12" fmla="*/ 5626276 h 5722177"/>
              <a:gd name="connsiteX13" fmla="*/ 2508163 w 4833822"/>
              <a:gd name="connsiteY13" fmla="*/ 5318066 h 5722177"/>
              <a:gd name="connsiteX14" fmla="*/ 2215080 w 4833822"/>
              <a:gd name="connsiteY14" fmla="*/ 5233531 h 5722177"/>
              <a:gd name="connsiteX15" fmla="*/ 2171282 w 4833822"/>
              <a:gd name="connsiteY15" fmla="*/ 5239221 h 5722177"/>
              <a:gd name="connsiteX16" fmla="*/ 2350473 w 4833822"/>
              <a:gd name="connsiteY16" fmla="*/ 5518760 h 5722177"/>
              <a:gd name="connsiteX17" fmla="*/ 2393478 w 4833822"/>
              <a:gd name="connsiteY17" fmla="*/ 5335986 h 5722177"/>
              <a:gd name="connsiteX18" fmla="*/ 2252871 w 4833822"/>
              <a:gd name="connsiteY18" fmla="*/ 5234686 h 5722177"/>
              <a:gd name="connsiteX19" fmla="*/ 2215080 w 4833822"/>
              <a:gd name="connsiteY19" fmla="*/ 5233531 h 5722177"/>
              <a:gd name="connsiteX20" fmla="*/ 3767359 w 4833822"/>
              <a:gd name="connsiteY20" fmla="*/ 5114573 h 5722177"/>
              <a:gd name="connsiteX21" fmla="*/ 3913003 w 4833822"/>
              <a:gd name="connsiteY21" fmla="*/ 5196216 h 5722177"/>
              <a:gd name="connsiteX22" fmla="*/ 3930923 w 4833822"/>
              <a:gd name="connsiteY22" fmla="*/ 5221305 h 5722177"/>
              <a:gd name="connsiteX23" fmla="*/ 3923759 w 4833822"/>
              <a:gd name="connsiteY23" fmla="*/ 5246390 h 5722177"/>
              <a:gd name="connsiteX24" fmla="*/ 3672890 w 4833822"/>
              <a:gd name="connsiteY24" fmla="*/ 5228469 h 5722177"/>
              <a:gd name="connsiteX25" fmla="*/ 3672890 w 4833822"/>
              <a:gd name="connsiteY25" fmla="*/ 5160380 h 5722177"/>
              <a:gd name="connsiteX26" fmla="*/ 3708731 w 4833822"/>
              <a:gd name="connsiteY26" fmla="*/ 5135291 h 5722177"/>
              <a:gd name="connsiteX27" fmla="*/ 3767359 w 4833822"/>
              <a:gd name="connsiteY27" fmla="*/ 5114573 h 5722177"/>
              <a:gd name="connsiteX28" fmla="*/ 3779366 w 4833822"/>
              <a:gd name="connsiteY28" fmla="*/ 5074762 h 5722177"/>
              <a:gd name="connsiteX29" fmla="*/ 3637059 w 4833822"/>
              <a:gd name="connsiteY29" fmla="*/ 5099457 h 5722177"/>
              <a:gd name="connsiteX30" fmla="*/ 3497289 w 4833822"/>
              <a:gd name="connsiteY30" fmla="*/ 5282225 h 5722177"/>
              <a:gd name="connsiteX31" fmla="*/ 3615557 w 4833822"/>
              <a:gd name="connsiteY31" fmla="*/ 5224888 h 5722177"/>
              <a:gd name="connsiteX32" fmla="*/ 3852086 w 4833822"/>
              <a:gd name="connsiteY32" fmla="*/ 5382572 h 5722177"/>
              <a:gd name="connsiteX33" fmla="*/ 3952433 w 4833822"/>
              <a:gd name="connsiteY33" fmla="*/ 5210550 h 5722177"/>
              <a:gd name="connsiteX34" fmla="*/ 3945496 w 4833822"/>
              <a:gd name="connsiteY34" fmla="*/ 5193745 h 5722177"/>
              <a:gd name="connsiteX35" fmla="*/ 3938093 w 4833822"/>
              <a:gd name="connsiteY35" fmla="*/ 5193745 h 5722177"/>
              <a:gd name="connsiteX36" fmla="*/ 3927341 w 4833822"/>
              <a:gd name="connsiteY36" fmla="*/ 5193745 h 5722177"/>
              <a:gd name="connsiteX37" fmla="*/ 3909418 w 4833822"/>
              <a:gd name="connsiteY37" fmla="*/ 5189038 h 5722177"/>
              <a:gd name="connsiteX38" fmla="*/ 3920171 w 4833822"/>
              <a:gd name="connsiteY38" fmla="*/ 5189038 h 5722177"/>
              <a:gd name="connsiteX39" fmla="*/ 3945252 w 4833822"/>
              <a:gd name="connsiteY39" fmla="*/ 5193155 h 5722177"/>
              <a:gd name="connsiteX40" fmla="*/ 3928739 w 4833822"/>
              <a:gd name="connsiteY40" fmla="*/ 5153155 h 5722177"/>
              <a:gd name="connsiteX41" fmla="*/ 3822967 w 4833822"/>
              <a:gd name="connsiteY41" fmla="*/ 5077057 h 5722177"/>
              <a:gd name="connsiteX42" fmla="*/ 3779366 w 4833822"/>
              <a:gd name="connsiteY42" fmla="*/ 5074762 h 5722177"/>
              <a:gd name="connsiteX43" fmla="*/ 4196131 w 4833822"/>
              <a:gd name="connsiteY43" fmla="*/ 4931016 h 5722177"/>
              <a:gd name="connsiteX44" fmla="*/ 4235548 w 4833822"/>
              <a:gd name="connsiteY44" fmla="*/ 5160381 h 5722177"/>
              <a:gd name="connsiteX45" fmla="*/ 4454163 w 4833822"/>
              <a:gd name="connsiteY45" fmla="*/ 5163963 h 5722177"/>
              <a:gd name="connsiteX46" fmla="*/ 4196131 w 4833822"/>
              <a:gd name="connsiteY46" fmla="*/ 4931016 h 5722177"/>
              <a:gd name="connsiteX47" fmla="*/ 1174995 w 4833822"/>
              <a:gd name="connsiteY47" fmla="*/ 4615638 h 5722177"/>
              <a:gd name="connsiteX48" fmla="*/ 1250253 w 4833822"/>
              <a:gd name="connsiteY48" fmla="*/ 4662230 h 5722177"/>
              <a:gd name="connsiteX49" fmla="*/ 1035224 w 4833822"/>
              <a:gd name="connsiteY49" fmla="*/ 4773323 h 5722177"/>
              <a:gd name="connsiteX50" fmla="*/ 981463 w 4833822"/>
              <a:gd name="connsiteY50" fmla="*/ 4748239 h 5722177"/>
              <a:gd name="connsiteX51" fmla="*/ 1174995 w 4833822"/>
              <a:gd name="connsiteY51" fmla="*/ 4615638 h 5722177"/>
              <a:gd name="connsiteX52" fmla="*/ 3960412 w 4833822"/>
              <a:gd name="connsiteY52" fmla="*/ 4586363 h 5722177"/>
              <a:gd name="connsiteX53" fmla="*/ 4095776 w 4833822"/>
              <a:gd name="connsiteY53" fmla="*/ 4644308 h 5722177"/>
              <a:gd name="connsiteX54" fmla="*/ 4052767 w 4833822"/>
              <a:gd name="connsiteY54" fmla="*/ 4672978 h 5722177"/>
              <a:gd name="connsiteX55" fmla="*/ 3852081 w 4833822"/>
              <a:gd name="connsiteY55" fmla="*/ 4640727 h 5722177"/>
              <a:gd name="connsiteX56" fmla="*/ 3859245 w 4833822"/>
              <a:gd name="connsiteY56" fmla="*/ 4604888 h 5722177"/>
              <a:gd name="connsiteX57" fmla="*/ 3917370 w 4833822"/>
              <a:gd name="connsiteY57" fmla="*/ 4587363 h 5722177"/>
              <a:gd name="connsiteX58" fmla="*/ 3960412 w 4833822"/>
              <a:gd name="connsiteY58" fmla="*/ 4586363 h 5722177"/>
              <a:gd name="connsiteX59" fmla="*/ 2177948 w 4833822"/>
              <a:gd name="connsiteY59" fmla="*/ 4492113 h 5722177"/>
              <a:gd name="connsiteX60" fmla="*/ 2146198 w 4833822"/>
              <a:gd name="connsiteY60" fmla="*/ 4515295 h 5722177"/>
              <a:gd name="connsiteX61" fmla="*/ 1680303 w 4833822"/>
              <a:gd name="connsiteY61" fmla="*/ 5214137 h 5722177"/>
              <a:gd name="connsiteX62" fmla="*/ 1762730 w 4833822"/>
              <a:gd name="connsiteY62" fmla="*/ 5576097 h 5722177"/>
              <a:gd name="connsiteX63" fmla="*/ 1802152 w 4833822"/>
              <a:gd name="connsiteY63" fmla="*/ 5296564 h 5722177"/>
              <a:gd name="connsiteX64" fmla="*/ 2081691 w 4833822"/>
              <a:gd name="connsiteY64" fmla="*/ 5138874 h 5722177"/>
              <a:gd name="connsiteX65" fmla="*/ 1845157 w 4833822"/>
              <a:gd name="connsiteY65" fmla="*/ 5221301 h 5722177"/>
              <a:gd name="connsiteX66" fmla="*/ 1744810 w 4833822"/>
              <a:gd name="connsiteY66" fmla="*/ 5192635 h 5722177"/>
              <a:gd name="connsiteX67" fmla="*/ 2060189 w 4833822"/>
              <a:gd name="connsiteY67" fmla="*/ 5038532 h 5722177"/>
              <a:gd name="connsiteX68" fmla="*/ 2178451 w 4833822"/>
              <a:gd name="connsiteY68" fmla="*/ 4977602 h 5722177"/>
              <a:gd name="connsiteX69" fmla="*/ 2293136 w 4833822"/>
              <a:gd name="connsiteY69" fmla="*/ 4511713 h 5722177"/>
              <a:gd name="connsiteX70" fmla="*/ 1999259 w 4833822"/>
              <a:gd name="connsiteY70" fmla="*/ 4927434 h 5722177"/>
              <a:gd name="connsiteX71" fmla="*/ 2196371 w 4833822"/>
              <a:gd name="connsiteY71" fmla="*/ 4497375 h 5722177"/>
              <a:gd name="connsiteX72" fmla="*/ 2177948 w 4833822"/>
              <a:gd name="connsiteY72" fmla="*/ 4492113 h 5722177"/>
              <a:gd name="connsiteX73" fmla="*/ 2511745 w 4833822"/>
              <a:gd name="connsiteY73" fmla="*/ 4479460 h 5722177"/>
              <a:gd name="connsiteX74" fmla="*/ 2482010 w 4833822"/>
              <a:gd name="connsiteY74" fmla="*/ 4707756 h 5722177"/>
              <a:gd name="connsiteX75" fmla="*/ 2486655 w 4833822"/>
              <a:gd name="connsiteY75" fmla="*/ 4773321 h 5722177"/>
              <a:gd name="connsiteX76" fmla="*/ 2514429 w 4833822"/>
              <a:gd name="connsiteY76" fmla="*/ 4789000 h 5722177"/>
              <a:gd name="connsiteX77" fmla="*/ 2526077 w 4833822"/>
              <a:gd name="connsiteY77" fmla="*/ 4812746 h 5722177"/>
              <a:gd name="connsiteX78" fmla="*/ 2486655 w 4833822"/>
              <a:gd name="connsiteY78" fmla="*/ 4773324 h 5722177"/>
              <a:gd name="connsiteX79" fmla="*/ 2486655 w 4833822"/>
              <a:gd name="connsiteY79" fmla="*/ 4773327 h 5722177"/>
              <a:gd name="connsiteX80" fmla="*/ 2440069 w 4833822"/>
              <a:gd name="connsiteY80" fmla="*/ 5049283 h 5722177"/>
              <a:gd name="connsiteX81" fmla="*/ 2375563 w 4833822"/>
              <a:gd name="connsiteY81" fmla="*/ 4612055 h 5722177"/>
              <a:gd name="connsiteX82" fmla="*/ 2296718 w 4833822"/>
              <a:gd name="connsiteY82" fmla="*/ 4981190 h 5722177"/>
              <a:gd name="connsiteX83" fmla="*/ 2429318 w 4833822"/>
              <a:gd name="connsiteY83" fmla="*/ 5103039 h 5722177"/>
              <a:gd name="connsiteX84" fmla="*/ 2493825 w 4833822"/>
              <a:gd name="connsiteY84" fmla="*/ 5002692 h 5722177"/>
              <a:gd name="connsiteX85" fmla="*/ 2529665 w 4833822"/>
              <a:gd name="connsiteY85" fmla="*/ 4812749 h 5722177"/>
              <a:gd name="connsiteX86" fmla="*/ 2511745 w 4833822"/>
              <a:gd name="connsiteY86" fmla="*/ 4479460 h 5722177"/>
              <a:gd name="connsiteX87" fmla="*/ 2808528 w 4833822"/>
              <a:gd name="connsiteY87" fmla="*/ 4476994 h 5722177"/>
              <a:gd name="connsiteX88" fmla="*/ 2784115 w 4833822"/>
              <a:gd name="connsiteY88" fmla="*/ 4490211 h 5722177"/>
              <a:gd name="connsiteX89" fmla="*/ 2798448 w 4833822"/>
              <a:gd name="connsiteY89" fmla="*/ 4565469 h 5722177"/>
              <a:gd name="connsiteX90" fmla="*/ 2880875 w 4833822"/>
              <a:gd name="connsiteY90" fmla="*/ 4680149 h 5722177"/>
              <a:gd name="connsiteX91" fmla="*/ 3142493 w 4833822"/>
              <a:gd name="connsiteY91" fmla="*/ 5009861 h 5722177"/>
              <a:gd name="connsiteX92" fmla="*/ 2891625 w 4833822"/>
              <a:gd name="connsiteY92" fmla="*/ 4845002 h 5722177"/>
              <a:gd name="connsiteX93" fmla="*/ 2683768 w 4833822"/>
              <a:gd name="connsiteY93" fmla="*/ 4601304 h 5722177"/>
              <a:gd name="connsiteX94" fmla="*/ 2651515 w 4833822"/>
              <a:gd name="connsiteY94" fmla="*/ 4626393 h 5722177"/>
              <a:gd name="connsiteX95" fmla="*/ 2866541 w 4833822"/>
              <a:gd name="connsiteY95" fmla="*/ 4870092 h 5722177"/>
              <a:gd name="connsiteX96" fmla="*/ 3389773 w 4833822"/>
              <a:gd name="connsiteY96" fmla="*/ 5468586 h 5722177"/>
              <a:gd name="connsiteX97" fmla="*/ 3637059 w 4833822"/>
              <a:gd name="connsiteY97" fmla="*/ 5511590 h 5722177"/>
              <a:gd name="connsiteX98" fmla="*/ 3246422 w 4833822"/>
              <a:gd name="connsiteY98" fmla="*/ 5142461 h 5722177"/>
              <a:gd name="connsiteX99" fmla="*/ 3400524 w 4833822"/>
              <a:gd name="connsiteY99" fmla="*/ 5192635 h 5722177"/>
              <a:gd name="connsiteX100" fmla="*/ 3336018 w 4833822"/>
              <a:gd name="connsiteY100" fmla="*/ 5045696 h 5722177"/>
              <a:gd name="connsiteX101" fmla="*/ 3095901 w 4833822"/>
              <a:gd name="connsiteY101" fmla="*/ 4784083 h 5722177"/>
              <a:gd name="connsiteX102" fmla="*/ 2862954 w 4833822"/>
              <a:gd name="connsiteY102" fmla="*/ 4515295 h 5722177"/>
              <a:gd name="connsiteX103" fmla="*/ 2808528 w 4833822"/>
              <a:gd name="connsiteY103" fmla="*/ 4476994 h 5722177"/>
              <a:gd name="connsiteX104" fmla="*/ 1587125 w 4833822"/>
              <a:gd name="connsiteY104" fmla="*/ 4432869 h 5722177"/>
              <a:gd name="connsiteX105" fmla="*/ 798688 w 4833822"/>
              <a:gd name="connsiteY105" fmla="*/ 4640732 h 5722177"/>
              <a:gd name="connsiteX106" fmla="*/ 780768 w 4833822"/>
              <a:gd name="connsiteY106" fmla="*/ 5264310 h 5722177"/>
              <a:gd name="connsiteX107" fmla="*/ 791519 w 4833822"/>
              <a:gd name="connsiteY107" fmla="*/ 5070786 h 5722177"/>
              <a:gd name="connsiteX108" fmla="*/ 709092 w 4833822"/>
              <a:gd name="connsiteY108" fmla="*/ 4708820 h 5722177"/>
              <a:gd name="connsiteX109" fmla="*/ 368634 w 4833822"/>
              <a:gd name="connsiteY109" fmla="*/ 4719571 h 5722177"/>
              <a:gd name="connsiteX110" fmla="*/ 332793 w 4833822"/>
              <a:gd name="connsiteY110" fmla="*/ 4744661 h 5722177"/>
              <a:gd name="connsiteX111" fmla="*/ 368634 w 4833822"/>
              <a:gd name="connsiteY111" fmla="*/ 4758994 h 5722177"/>
              <a:gd name="connsiteX112" fmla="*/ 350714 w 4833822"/>
              <a:gd name="connsiteY112" fmla="*/ 5060034 h 5722177"/>
              <a:gd name="connsiteX113" fmla="*/ 447479 w 4833822"/>
              <a:gd name="connsiteY113" fmla="*/ 5124541 h 5722177"/>
              <a:gd name="connsiteX114" fmla="*/ 486896 w 4833822"/>
              <a:gd name="connsiteY114" fmla="*/ 5024194 h 5722177"/>
              <a:gd name="connsiteX115" fmla="*/ 468981 w 4833822"/>
              <a:gd name="connsiteY115" fmla="*/ 4905927 h 5722177"/>
              <a:gd name="connsiteX116" fmla="*/ 372216 w 4833822"/>
              <a:gd name="connsiteY116" fmla="*/ 5013443 h 5722177"/>
              <a:gd name="connsiteX117" fmla="*/ 382967 w 4833822"/>
              <a:gd name="connsiteY117" fmla="*/ 4862922 h 5722177"/>
              <a:gd name="connsiteX118" fmla="*/ 497647 w 4833822"/>
              <a:gd name="connsiteY118" fmla="*/ 4823500 h 5722177"/>
              <a:gd name="connsiteX119" fmla="*/ 569323 w 4833822"/>
              <a:gd name="connsiteY119" fmla="*/ 4938185 h 5722177"/>
              <a:gd name="connsiteX120" fmla="*/ 580074 w 4833822"/>
              <a:gd name="connsiteY120" fmla="*/ 5149625 h 5722177"/>
              <a:gd name="connsiteX121" fmla="*/ 612332 w 4833822"/>
              <a:gd name="connsiteY121" fmla="*/ 4905927 h 5722177"/>
              <a:gd name="connsiteX122" fmla="*/ 497647 w 4833822"/>
              <a:gd name="connsiteY122" fmla="*/ 4672980 h 5722177"/>
              <a:gd name="connsiteX123" fmla="*/ 730594 w 4833822"/>
              <a:gd name="connsiteY123" fmla="*/ 5077949 h 5722177"/>
              <a:gd name="connsiteX124" fmla="*/ 547826 w 4833822"/>
              <a:gd name="connsiteY124" fmla="*/ 5242808 h 5722177"/>
              <a:gd name="connsiteX125" fmla="*/ 834528 w 4833822"/>
              <a:gd name="connsiteY125" fmla="*/ 5275061 h 5722177"/>
              <a:gd name="connsiteX126" fmla="*/ 1533370 w 4833822"/>
              <a:gd name="connsiteY126" fmla="*/ 4758994 h 5722177"/>
              <a:gd name="connsiteX127" fmla="*/ 1633712 w 4833822"/>
              <a:gd name="connsiteY127" fmla="*/ 4626393 h 5722177"/>
              <a:gd name="connsiteX128" fmla="*/ 1142733 w 4833822"/>
              <a:gd name="connsiteY128" fmla="*/ 4941767 h 5722177"/>
              <a:gd name="connsiteX129" fmla="*/ 1031635 w 4833822"/>
              <a:gd name="connsiteY129" fmla="*/ 4970439 h 5722177"/>
              <a:gd name="connsiteX130" fmla="*/ 1096142 w 4833822"/>
              <a:gd name="connsiteY130" fmla="*/ 4870092 h 5722177"/>
              <a:gd name="connsiteX131" fmla="*/ 1587125 w 4833822"/>
              <a:gd name="connsiteY131" fmla="*/ 4432869 h 5722177"/>
              <a:gd name="connsiteX132" fmla="*/ 3072607 w 4833822"/>
              <a:gd name="connsiteY132" fmla="*/ 4423909 h 5722177"/>
              <a:gd name="connsiteX133" fmla="*/ 2988391 w 4833822"/>
              <a:gd name="connsiteY133" fmla="*/ 4457953 h 5722177"/>
              <a:gd name="connsiteX134" fmla="*/ 3038564 w 4833822"/>
              <a:gd name="connsiteY134" fmla="*/ 4569051 h 5722177"/>
              <a:gd name="connsiteX135" fmla="*/ 3407693 w 4833822"/>
              <a:gd name="connsiteY135" fmla="*/ 4984772 h 5722177"/>
              <a:gd name="connsiteX136" fmla="*/ 3576134 w 4833822"/>
              <a:gd name="connsiteY136" fmla="*/ 5024194 h 5722177"/>
              <a:gd name="connsiteX137" fmla="*/ 4002606 w 4833822"/>
              <a:gd name="connsiteY137" fmla="*/ 5128123 h 5722177"/>
              <a:gd name="connsiteX138" fmla="*/ 4124455 w 4833822"/>
              <a:gd name="connsiteY138" fmla="*/ 5210550 h 5722177"/>
              <a:gd name="connsiteX139" fmla="*/ 3586885 w 4833822"/>
              <a:gd name="connsiteY139" fmla="*/ 4662229 h 5722177"/>
              <a:gd name="connsiteX140" fmla="*/ 3339600 w 4833822"/>
              <a:gd name="connsiteY140" fmla="*/ 4518877 h 5722177"/>
              <a:gd name="connsiteX141" fmla="*/ 3551045 w 4833822"/>
              <a:gd name="connsiteY141" fmla="*/ 4694487 h 5722177"/>
              <a:gd name="connsiteX142" fmla="*/ 3658561 w 4833822"/>
              <a:gd name="connsiteY142" fmla="*/ 4877261 h 5722177"/>
              <a:gd name="connsiteX143" fmla="*/ 3536712 w 4833822"/>
              <a:gd name="connsiteY143" fmla="*/ 4801998 h 5722177"/>
              <a:gd name="connsiteX144" fmla="*/ 3167577 w 4833822"/>
              <a:gd name="connsiteY144" fmla="*/ 4465122 h 5722177"/>
              <a:gd name="connsiteX145" fmla="*/ 3072607 w 4833822"/>
              <a:gd name="connsiteY145" fmla="*/ 4423909 h 5722177"/>
              <a:gd name="connsiteX146" fmla="*/ 1497530 w 4833822"/>
              <a:gd name="connsiteY146" fmla="*/ 4336109 h 5722177"/>
              <a:gd name="connsiteX147" fmla="*/ 644585 w 4833822"/>
              <a:gd name="connsiteY147" fmla="*/ 4461540 h 5722177"/>
              <a:gd name="connsiteX148" fmla="*/ 404469 w 4833822"/>
              <a:gd name="connsiteY148" fmla="*/ 4536797 h 5722177"/>
              <a:gd name="connsiteX149" fmla="*/ 218113 w 4833822"/>
              <a:gd name="connsiteY149" fmla="*/ 4690900 h 5722177"/>
              <a:gd name="connsiteX150" fmla="*/ 347132 w 4833822"/>
              <a:gd name="connsiteY150" fmla="*/ 5210550 h 5722177"/>
              <a:gd name="connsiteX151" fmla="*/ 218113 w 4833822"/>
              <a:gd name="connsiteY151" fmla="*/ 4845002 h 5722177"/>
              <a:gd name="connsiteX152" fmla="*/ 289789 w 4833822"/>
              <a:gd name="connsiteY152" fmla="*/ 4737491 h 5722177"/>
              <a:gd name="connsiteX153" fmla="*/ 271869 w 4833822"/>
              <a:gd name="connsiteY153" fmla="*/ 4723158 h 5722177"/>
              <a:gd name="connsiteX154" fmla="*/ 304127 w 4833822"/>
              <a:gd name="connsiteY154" fmla="*/ 4629975 h 5722177"/>
              <a:gd name="connsiteX155" fmla="*/ 400887 w 4833822"/>
              <a:gd name="connsiteY155" fmla="*/ 4547549 h 5722177"/>
              <a:gd name="connsiteX156" fmla="*/ 404469 w 4833822"/>
              <a:gd name="connsiteY156" fmla="*/ 4540379 h 5722177"/>
              <a:gd name="connsiteX157" fmla="*/ 408056 w 4833822"/>
              <a:gd name="connsiteY157" fmla="*/ 4540379 h 5722177"/>
              <a:gd name="connsiteX158" fmla="*/ 569323 w 4833822"/>
              <a:gd name="connsiteY158" fmla="*/ 4497375 h 5722177"/>
              <a:gd name="connsiteX159" fmla="*/ 777186 w 4833822"/>
              <a:gd name="connsiteY159" fmla="*/ 4608473 h 5722177"/>
              <a:gd name="connsiteX160" fmla="*/ 1250249 w 4833822"/>
              <a:gd name="connsiteY160" fmla="*/ 4440032 h 5722177"/>
              <a:gd name="connsiteX161" fmla="*/ 1497530 w 4833822"/>
              <a:gd name="connsiteY161" fmla="*/ 4336109 h 5722177"/>
              <a:gd name="connsiteX162" fmla="*/ 3393360 w 4833822"/>
              <a:gd name="connsiteY162" fmla="*/ 4295339 h 5722177"/>
              <a:gd name="connsiteX163" fmla="*/ 3271511 w 4833822"/>
              <a:gd name="connsiteY163" fmla="*/ 4332522 h 5722177"/>
              <a:gd name="connsiteX164" fmla="*/ 3486538 w 4833822"/>
              <a:gd name="connsiteY164" fmla="*/ 4461540 h 5722177"/>
              <a:gd name="connsiteX165" fmla="*/ 4092197 w 4833822"/>
              <a:gd name="connsiteY165" fmla="*/ 4794834 h 5722177"/>
              <a:gd name="connsiteX166" fmla="*/ 3873588 w 4833822"/>
              <a:gd name="connsiteY166" fmla="*/ 4794834 h 5722177"/>
              <a:gd name="connsiteX167" fmla="*/ 4002606 w 4833822"/>
              <a:gd name="connsiteY167" fmla="*/ 4923847 h 5722177"/>
              <a:gd name="connsiteX168" fmla="*/ 4106535 w 4833822"/>
              <a:gd name="connsiteY168" fmla="*/ 4895176 h 5722177"/>
              <a:gd name="connsiteX169" fmla="*/ 4325144 w 4833822"/>
              <a:gd name="connsiteY169" fmla="*/ 4569051 h 5722177"/>
              <a:gd name="connsiteX170" fmla="*/ 4038441 w 4833822"/>
              <a:gd name="connsiteY170" fmla="*/ 4479460 h 5722177"/>
              <a:gd name="connsiteX171" fmla="*/ 3624178 w 4833822"/>
              <a:gd name="connsiteY171" fmla="*/ 4465848 h 5722177"/>
              <a:gd name="connsiteX172" fmla="*/ 3486739 w 4833822"/>
              <a:gd name="connsiteY172" fmla="*/ 4440069 h 5722177"/>
              <a:gd name="connsiteX173" fmla="*/ 3486739 w 4833822"/>
              <a:gd name="connsiteY173" fmla="*/ 4444064 h 5722177"/>
              <a:gd name="connsiteX174" fmla="*/ 3485394 w 4833822"/>
              <a:gd name="connsiteY174" fmla="*/ 4441375 h 5722177"/>
              <a:gd name="connsiteX175" fmla="*/ 3486706 w 4833822"/>
              <a:gd name="connsiteY175" fmla="*/ 4440063 h 5722177"/>
              <a:gd name="connsiteX176" fmla="*/ 3486538 w 4833822"/>
              <a:gd name="connsiteY176" fmla="*/ 4440032 h 5722177"/>
              <a:gd name="connsiteX177" fmla="*/ 3543876 w 4833822"/>
              <a:gd name="connsiteY177" fmla="*/ 4379108 h 5722177"/>
              <a:gd name="connsiteX178" fmla="*/ 4518674 w 4833822"/>
              <a:gd name="connsiteY178" fmla="*/ 4526046 h 5722177"/>
              <a:gd name="connsiteX179" fmla="*/ 4328731 w 4833822"/>
              <a:gd name="connsiteY179" fmla="*/ 4723158 h 5722177"/>
              <a:gd name="connsiteX180" fmla="*/ 4457745 w 4833822"/>
              <a:gd name="connsiteY180" fmla="*/ 4651477 h 5722177"/>
              <a:gd name="connsiteX181" fmla="*/ 4579599 w 4833822"/>
              <a:gd name="connsiteY181" fmla="*/ 4644314 h 5722177"/>
              <a:gd name="connsiteX182" fmla="*/ 4500754 w 4833822"/>
              <a:gd name="connsiteY182" fmla="*/ 4723158 h 5722177"/>
              <a:gd name="connsiteX183" fmla="*/ 4314393 w 4833822"/>
              <a:gd name="connsiteY183" fmla="*/ 4956106 h 5722177"/>
              <a:gd name="connsiteX184" fmla="*/ 4346651 w 4833822"/>
              <a:gd name="connsiteY184" fmla="*/ 5020612 h 5722177"/>
              <a:gd name="connsiteX185" fmla="*/ 4403989 w 4833822"/>
              <a:gd name="connsiteY185" fmla="*/ 4970439 h 5722177"/>
              <a:gd name="connsiteX186" fmla="*/ 4482833 w 4833822"/>
              <a:gd name="connsiteY186" fmla="*/ 4780496 h 5722177"/>
              <a:gd name="connsiteX187" fmla="*/ 4590350 w 4833822"/>
              <a:gd name="connsiteY187" fmla="*/ 4758994 h 5722177"/>
              <a:gd name="connsiteX188" fmla="*/ 4608265 w 4833822"/>
              <a:gd name="connsiteY188" fmla="*/ 4841420 h 5722177"/>
              <a:gd name="connsiteX189" fmla="*/ 4608265 w 4833822"/>
              <a:gd name="connsiteY189" fmla="*/ 4845002 h 5722177"/>
              <a:gd name="connsiteX190" fmla="*/ 4421909 w 4833822"/>
              <a:gd name="connsiteY190" fmla="*/ 5056447 h 5722177"/>
              <a:gd name="connsiteX191" fmla="*/ 4608265 w 4833822"/>
              <a:gd name="connsiteY191" fmla="*/ 4845002 h 5722177"/>
              <a:gd name="connsiteX192" fmla="*/ 4611852 w 4833822"/>
              <a:gd name="connsiteY192" fmla="*/ 4841420 h 5722177"/>
              <a:gd name="connsiteX193" fmla="*/ 4611852 w 4833822"/>
              <a:gd name="connsiteY193" fmla="*/ 4837838 h 5722177"/>
              <a:gd name="connsiteX194" fmla="*/ 4694279 w 4833822"/>
              <a:gd name="connsiteY194" fmla="*/ 4823500 h 5722177"/>
              <a:gd name="connsiteX195" fmla="*/ 4651275 w 4833822"/>
              <a:gd name="connsiteY195" fmla="*/ 4647896 h 5722177"/>
              <a:gd name="connsiteX196" fmla="*/ 4572429 w 4833822"/>
              <a:gd name="connsiteY196" fmla="*/ 4529628 h 5722177"/>
              <a:gd name="connsiteX197" fmla="*/ 4583181 w 4833822"/>
              <a:gd name="connsiteY197" fmla="*/ 4436451 h 5722177"/>
              <a:gd name="connsiteX198" fmla="*/ 4436247 w 4833822"/>
              <a:gd name="connsiteY198" fmla="*/ 4389864 h 5722177"/>
              <a:gd name="connsiteX199" fmla="*/ 3504459 w 4833822"/>
              <a:gd name="connsiteY199" fmla="*/ 4303850 h 5722177"/>
              <a:gd name="connsiteX200" fmla="*/ 3393360 w 4833822"/>
              <a:gd name="connsiteY200" fmla="*/ 4295339 h 5722177"/>
              <a:gd name="connsiteX201" fmla="*/ 655337 w 4833822"/>
              <a:gd name="connsiteY201" fmla="*/ 4164081 h 5722177"/>
              <a:gd name="connsiteX202" fmla="*/ 637416 w 4833822"/>
              <a:gd name="connsiteY202" fmla="*/ 4221424 h 5722177"/>
              <a:gd name="connsiteX203" fmla="*/ 863200 w 4833822"/>
              <a:gd name="connsiteY203" fmla="*/ 4325353 h 5722177"/>
              <a:gd name="connsiteX204" fmla="*/ 734181 w 4833822"/>
              <a:gd name="connsiteY204" fmla="*/ 4185588 h 5722177"/>
              <a:gd name="connsiteX205" fmla="*/ 655337 w 4833822"/>
              <a:gd name="connsiteY205" fmla="*/ 4164081 h 5722177"/>
              <a:gd name="connsiteX206" fmla="*/ 465399 w 4833822"/>
              <a:gd name="connsiteY206" fmla="*/ 4124664 h 5722177"/>
              <a:gd name="connsiteX207" fmla="*/ 465399 w 4833822"/>
              <a:gd name="connsiteY207" fmla="*/ 4325353 h 5722177"/>
              <a:gd name="connsiteX208" fmla="*/ 501234 w 4833822"/>
              <a:gd name="connsiteY208" fmla="*/ 4382695 h 5722177"/>
              <a:gd name="connsiteX209" fmla="*/ 554990 w 4833822"/>
              <a:gd name="connsiteY209" fmla="*/ 4328940 h 5722177"/>
              <a:gd name="connsiteX210" fmla="*/ 465399 w 4833822"/>
              <a:gd name="connsiteY210" fmla="*/ 4124664 h 5722177"/>
              <a:gd name="connsiteX211" fmla="*/ 4325169 w 4833822"/>
              <a:gd name="connsiteY211" fmla="*/ 4043767 h 5722177"/>
              <a:gd name="connsiteX212" fmla="*/ 3959602 w 4833822"/>
              <a:gd name="connsiteY212" fmla="*/ 4250095 h 5722177"/>
              <a:gd name="connsiteX213" fmla="*/ 4360985 w 4833822"/>
              <a:gd name="connsiteY213" fmla="*/ 4160499 h 5722177"/>
              <a:gd name="connsiteX214" fmla="*/ 4278558 w 4833822"/>
              <a:gd name="connsiteY214" fmla="*/ 4271597 h 5722177"/>
              <a:gd name="connsiteX215" fmla="*/ 4454163 w 4833822"/>
              <a:gd name="connsiteY215" fmla="*/ 4225006 h 5722177"/>
              <a:gd name="connsiteX216" fmla="*/ 4368153 w 4833822"/>
              <a:gd name="connsiteY216" fmla="*/ 4049401 h 5722177"/>
              <a:gd name="connsiteX217" fmla="*/ 4325169 w 4833822"/>
              <a:gd name="connsiteY217" fmla="*/ 4043767 h 5722177"/>
              <a:gd name="connsiteX218" fmla="*/ 4156709 w 4833822"/>
              <a:gd name="connsiteY218" fmla="*/ 4009979 h 5722177"/>
              <a:gd name="connsiteX219" fmla="*/ 3748157 w 4833822"/>
              <a:gd name="connsiteY219" fmla="*/ 4092405 h 5722177"/>
              <a:gd name="connsiteX220" fmla="*/ 3529543 w 4833822"/>
              <a:gd name="connsiteY220" fmla="*/ 4214254 h 5722177"/>
              <a:gd name="connsiteX221" fmla="*/ 3805494 w 4833822"/>
              <a:gd name="connsiteY221" fmla="*/ 4117495 h 5722177"/>
              <a:gd name="connsiteX222" fmla="*/ 4156709 w 4833822"/>
              <a:gd name="connsiteY222" fmla="*/ 4009979 h 5722177"/>
              <a:gd name="connsiteX223" fmla="*/ 399937 w 4833822"/>
              <a:gd name="connsiteY223" fmla="*/ 3966191 h 5722177"/>
              <a:gd name="connsiteX224" fmla="*/ 210944 w 4833822"/>
              <a:gd name="connsiteY224" fmla="*/ 4045819 h 5722177"/>
              <a:gd name="connsiteX225" fmla="*/ 124936 w 4833822"/>
              <a:gd name="connsiteY225" fmla="*/ 4189170 h 5722177"/>
              <a:gd name="connsiteX226" fmla="*/ 275451 w 4833822"/>
              <a:gd name="connsiteY226" fmla="*/ 4182001 h 5722177"/>
              <a:gd name="connsiteX227" fmla="*/ 304127 w 4833822"/>
              <a:gd name="connsiteY227" fmla="*/ 4199921 h 5722177"/>
              <a:gd name="connsiteX228" fmla="*/ 271869 w 4833822"/>
              <a:gd name="connsiteY228" fmla="*/ 4436451 h 5722177"/>
              <a:gd name="connsiteX229" fmla="*/ 311291 w 4833822"/>
              <a:gd name="connsiteY229" fmla="*/ 4278766 h 5722177"/>
              <a:gd name="connsiteX230" fmla="*/ 243203 w 4833822"/>
              <a:gd name="connsiteY230" fmla="*/ 4070903 h 5722177"/>
              <a:gd name="connsiteX231" fmla="*/ 1214409 w 4833822"/>
              <a:gd name="connsiteY231" fmla="*/ 4049401 h 5722177"/>
              <a:gd name="connsiteX232" fmla="*/ 465399 w 4833822"/>
              <a:gd name="connsiteY232" fmla="*/ 3966974 h 5722177"/>
              <a:gd name="connsiteX233" fmla="*/ 399937 w 4833822"/>
              <a:gd name="connsiteY233" fmla="*/ 3966191 h 5722177"/>
              <a:gd name="connsiteX234" fmla="*/ 2524908 w 4833822"/>
              <a:gd name="connsiteY234" fmla="*/ 2831892 h 5722177"/>
              <a:gd name="connsiteX235" fmla="*/ 2732856 w 4833822"/>
              <a:gd name="connsiteY235" fmla="*/ 3473811 h 5722177"/>
              <a:gd name="connsiteX236" fmla="*/ 2775802 w 4833822"/>
              <a:gd name="connsiteY236" fmla="*/ 3543880 h 5722177"/>
              <a:gd name="connsiteX237" fmla="*/ 2823267 w 4833822"/>
              <a:gd name="connsiteY237" fmla="*/ 3467030 h 5722177"/>
              <a:gd name="connsiteX238" fmla="*/ 2879774 w 4833822"/>
              <a:gd name="connsiteY238" fmla="*/ 3256824 h 5722177"/>
              <a:gd name="connsiteX239" fmla="*/ 2920458 w 4833822"/>
              <a:gd name="connsiteY239" fmla="*/ 3790249 h 5722177"/>
              <a:gd name="connsiteX240" fmla="*/ 3132925 w 4833822"/>
              <a:gd name="connsiteY240" fmla="*/ 3731482 h 5722177"/>
              <a:gd name="connsiteX241" fmla="*/ 2879774 w 4833822"/>
              <a:gd name="connsiteY241" fmla="*/ 4106690 h 5722177"/>
              <a:gd name="connsiteX242" fmla="*/ 2131619 w 4833822"/>
              <a:gd name="connsiteY242" fmla="*/ 4054704 h 5722177"/>
              <a:gd name="connsiteX243" fmla="*/ 1894289 w 4833822"/>
              <a:gd name="connsiteY243" fmla="*/ 3704360 h 5722177"/>
              <a:gd name="connsiteX244" fmla="*/ 2075111 w 4833822"/>
              <a:gd name="connsiteY244" fmla="*/ 3792511 h 5722177"/>
              <a:gd name="connsiteX245" fmla="*/ 2086414 w 4833822"/>
              <a:gd name="connsiteY245" fmla="*/ 3277166 h 5722177"/>
              <a:gd name="connsiteX246" fmla="*/ 2163263 w 4833822"/>
              <a:gd name="connsiteY246" fmla="*/ 3421825 h 5722177"/>
              <a:gd name="connsiteX247" fmla="*/ 2224289 w 4833822"/>
              <a:gd name="connsiteY247" fmla="*/ 3467030 h 5722177"/>
              <a:gd name="connsiteX248" fmla="*/ 2242372 w 4833822"/>
              <a:gd name="connsiteY248" fmla="*/ 3403742 h 5722177"/>
              <a:gd name="connsiteX249" fmla="*/ 2524908 w 4833822"/>
              <a:gd name="connsiteY249" fmla="*/ 2831892 h 5722177"/>
              <a:gd name="connsiteX250" fmla="*/ 2540406 w 4833822"/>
              <a:gd name="connsiteY250" fmla="*/ 2024551 h 5722177"/>
              <a:gd name="connsiteX251" fmla="*/ 2092432 w 4833822"/>
              <a:gd name="connsiteY251" fmla="*/ 2931248 h 5722177"/>
              <a:gd name="connsiteX252" fmla="*/ 2063761 w 4833822"/>
              <a:gd name="connsiteY252" fmla="*/ 3031595 h 5722177"/>
              <a:gd name="connsiteX253" fmla="*/ 1967001 w 4833822"/>
              <a:gd name="connsiteY253" fmla="*/ 2959919 h 5722177"/>
              <a:gd name="connsiteX254" fmla="*/ 1845152 w 4833822"/>
              <a:gd name="connsiteY254" fmla="*/ 2730555 h 5722177"/>
              <a:gd name="connsiteX255" fmla="*/ 1827232 w 4833822"/>
              <a:gd name="connsiteY255" fmla="*/ 3547662 h 5722177"/>
              <a:gd name="connsiteX256" fmla="*/ 1540529 w 4833822"/>
              <a:gd name="connsiteY256" fmla="*/ 3407893 h 5722177"/>
              <a:gd name="connsiteX257" fmla="*/ 1916828 w 4833822"/>
              <a:gd name="connsiteY257" fmla="*/ 3963382 h 5722177"/>
              <a:gd name="connsiteX258" fmla="*/ 3103066 w 4833822"/>
              <a:gd name="connsiteY258" fmla="*/ 4045809 h 5722177"/>
              <a:gd name="connsiteX259" fmla="*/ 3504448 w 4833822"/>
              <a:gd name="connsiteY259" fmla="*/ 3450897 h 5722177"/>
              <a:gd name="connsiteX260" fmla="*/ 3167572 w 4833822"/>
              <a:gd name="connsiteY260" fmla="*/ 3544075 h 5722177"/>
              <a:gd name="connsiteX261" fmla="*/ 3103066 w 4833822"/>
              <a:gd name="connsiteY261" fmla="*/ 2698301 h 5722177"/>
              <a:gd name="connsiteX262" fmla="*/ 3013470 w 4833822"/>
              <a:gd name="connsiteY262" fmla="*/ 3031595 h 5722177"/>
              <a:gd name="connsiteX263" fmla="*/ 2938212 w 4833822"/>
              <a:gd name="connsiteY263" fmla="*/ 3153444 h 5722177"/>
              <a:gd name="connsiteX264" fmla="*/ 2870119 w 4833822"/>
              <a:gd name="connsiteY264" fmla="*/ 3042346 h 5722177"/>
              <a:gd name="connsiteX265" fmla="*/ 2540406 w 4833822"/>
              <a:gd name="connsiteY265" fmla="*/ 2024551 h 5722177"/>
              <a:gd name="connsiteX266" fmla="*/ 357884 w 4833822"/>
              <a:gd name="connsiteY266" fmla="*/ 1952880 h 5722177"/>
              <a:gd name="connsiteX267" fmla="*/ 422396 w 4833822"/>
              <a:gd name="connsiteY267" fmla="*/ 2035307 h 5722177"/>
              <a:gd name="connsiteX268" fmla="*/ 522738 w 4833822"/>
              <a:gd name="connsiteY268" fmla="*/ 2537038 h 5722177"/>
              <a:gd name="connsiteX269" fmla="*/ 490485 w 4833822"/>
              <a:gd name="connsiteY269" fmla="*/ 2676808 h 5722177"/>
              <a:gd name="connsiteX270" fmla="*/ 386555 w 4833822"/>
              <a:gd name="connsiteY270" fmla="*/ 2576461 h 5722177"/>
              <a:gd name="connsiteX271" fmla="*/ 286208 w 4833822"/>
              <a:gd name="connsiteY271" fmla="*/ 2035307 h 5722177"/>
              <a:gd name="connsiteX272" fmla="*/ 357884 w 4833822"/>
              <a:gd name="connsiteY272" fmla="*/ 1952880 h 5722177"/>
              <a:gd name="connsiteX273" fmla="*/ 4036204 w 4833822"/>
              <a:gd name="connsiteY273" fmla="*/ 535489 h 5722177"/>
              <a:gd name="connsiteX274" fmla="*/ 4110123 w 4833822"/>
              <a:gd name="connsiteY274" fmla="*/ 598204 h 5722177"/>
              <a:gd name="connsiteX275" fmla="*/ 4063531 w 4833822"/>
              <a:gd name="connsiteY275" fmla="*/ 1408148 h 5722177"/>
              <a:gd name="connsiteX276" fmla="*/ 3938100 w 4833822"/>
              <a:gd name="connsiteY276" fmla="*/ 1096354 h 5722177"/>
              <a:gd name="connsiteX277" fmla="*/ 3970353 w 4833822"/>
              <a:gd name="connsiteY277" fmla="*/ 601791 h 5722177"/>
              <a:gd name="connsiteX278" fmla="*/ 4036204 w 4833822"/>
              <a:gd name="connsiteY278" fmla="*/ 535489 h 5722177"/>
              <a:gd name="connsiteX279" fmla="*/ 915320 w 4833822"/>
              <a:gd name="connsiteY279" fmla="*/ 277060 h 5722177"/>
              <a:gd name="connsiteX280" fmla="*/ 1020430 w 4833822"/>
              <a:gd name="connsiteY280" fmla="*/ 957822 h 5722177"/>
              <a:gd name="connsiteX281" fmla="*/ 811383 w 4833822"/>
              <a:gd name="connsiteY281" fmla="*/ 918236 h 5722177"/>
              <a:gd name="connsiteX282" fmla="*/ 915320 w 4833822"/>
              <a:gd name="connsiteY282" fmla="*/ 277060 h 5722177"/>
              <a:gd name="connsiteX283" fmla="*/ 2536306 w 4833822"/>
              <a:gd name="connsiteY283" fmla="*/ 211096 h 5722177"/>
              <a:gd name="connsiteX284" fmla="*/ 3047525 w 4833822"/>
              <a:gd name="connsiteY284" fmla="*/ 883805 h 5722177"/>
              <a:gd name="connsiteX285" fmla="*/ 3054443 w 4833822"/>
              <a:gd name="connsiteY285" fmla="*/ 1557607 h 5722177"/>
              <a:gd name="connsiteX286" fmla="*/ 3282263 w 4833822"/>
              <a:gd name="connsiteY286" fmla="*/ 698550 h 5722177"/>
              <a:gd name="connsiteX287" fmla="*/ 3257173 w 4833822"/>
              <a:gd name="connsiteY287" fmla="*/ 558781 h 5722177"/>
              <a:gd name="connsiteX288" fmla="*/ 3278681 w 4833822"/>
              <a:gd name="connsiteY288" fmla="*/ 469185 h 5722177"/>
              <a:gd name="connsiteX289" fmla="*/ 3361107 w 4833822"/>
              <a:gd name="connsiteY289" fmla="*/ 526528 h 5722177"/>
              <a:gd name="connsiteX290" fmla="*/ 3884339 w 4833822"/>
              <a:gd name="connsiteY290" fmla="*/ 1838198 h 5722177"/>
              <a:gd name="connsiteX291" fmla="*/ 3776823 w 4833822"/>
              <a:gd name="connsiteY291" fmla="*/ 2458193 h 5722177"/>
              <a:gd name="connsiteX292" fmla="*/ 4002606 w 4833822"/>
              <a:gd name="connsiteY292" fmla="*/ 2239584 h 5722177"/>
              <a:gd name="connsiteX293" fmla="*/ 4059943 w 4833822"/>
              <a:gd name="connsiteY293" fmla="*/ 2175073 h 5722177"/>
              <a:gd name="connsiteX294" fmla="*/ 4117286 w 4833822"/>
              <a:gd name="connsiteY294" fmla="*/ 2250335 h 5722177"/>
              <a:gd name="connsiteX295" fmla="*/ 4131625 w 4833822"/>
              <a:gd name="connsiteY295" fmla="*/ 3063857 h 5722177"/>
              <a:gd name="connsiteX296" fmla="*/ 3755321 w 4833822"/>
              <a:gd name="connsiteY296" fmla="*/ 3895299 h 5722177"/>
              <a:gd name="connsiteX297" fmla="*/ 3723067 w 4833822"/>
              <a:gd name="connsiteY297" fmla="*/ 3970556 h 5722177"/>
              <a:gd name="connsiteX298" fmla="*/ 4099366 w 4833822"/>
              <a:gd name="connsiteY298" fmla="*/ 3909632 h 5722177"/>
              <a:gd name="connsiteX299" fmla="*/ 4550927 w 4833822"/>
              <a:gd name="connsiteY299" fmla="*/ 4260846 h 5722177"/>
              <a:gd name="connsiteX300" fmla="*/ 4604683 w 4833822"/>
              <a:gd name="connsiteY300" fmla="*/ 4361193 h 5722177"/>
              <a:gd name="connsiteX301" fmla="*/ 4576011 w 4833822"/>
              <a:gd name="connsiteY301" fmla="*/ 5203386 h 5722177"/>
              <a:gd name="connsiteX302" fmla="*/ 4432660 w 4833822"/>
              <a:gd name="connsiteY302" fmla="*/ 5264310 h 5722177"/>
              <a:gd name="connsiteX303" fmla="*/ 3999019 w 4833822"/>
              <a:gd name="connsiteY303" fmla="*/ 5497257 h 5722177"/>
              <a:gd name="connsiteX304" fmla="*/ 3192667 w 4833822"/>
              <a:gd name="connsiteY304" fmla="*/ 5429164 h 5722177"/>
              <a:gd name="connsiteX305" fmla="*/ 2662265 w 4833822"/>
              <a:gd name="connsiteY305" fmla="*/ 4798416 h 5722177"/>
              <a:gd name="connsiteX306" fmla="*/ 2680186 w 4833822"/>
              <a:gd name="connsiteY306" fmla="*/ 5117372 h 5722177"/>
              <a:gd name="connsiteX307" fmla="*/ 2655096 w 4833822"/>
              <a:gd name="connsiteY307" fmla="*/ 5429164 h 5722177"/>
              <a:gd name="connsiteX308" fmla="*/ 2063771 w 4833822"/>
              <a:gd name="connsiteY308" fmla="*/ 5715866 h 5722177"/>
              <a:gd name="connsiteX309" fmla="*/ 1827242 w 4833822"/>
              <a:gd name="connsiteY309" fmla="*/ 5665693 h 5722177"/>
              <a:gd name="connsiteX310" fmla="*/ 1594295 w 4833822"/>
              <a:gd name="connsiteY310" fmla="*/ 5124541 h 5722177"/>
              <a:gd name="connsiteX311" fmla="*/ 1952673 w 4833822"/>
              <a:gd name="connsiteY311" fmla="*/ 4590553 h 5722177"/>
              <a:gd name="connsiteX312" fmla="*/ 2020761 w 4833822"/>
              <a:gd name="connsiteY312" fmla="*/ 4457953 h 5722177"/>
              <a:gd name="connsiteX313" fmla="*/ 1841575 w 4833822"/>
              <a:gd name="connsiteY313" fmla="*/ 4601304 h 5722177"/>
              <a:gd name="connsiteX314" fmla="*/ 884697 w 4833822"/>
              <a:gd name="connsiteY314" fmla="*/ 5346737 h 5722177"/>
              <a:gd name="connsiteX315" fmla="*/ 547826 w 4833822"/>
              <a:gd name="connsiteY315" fmla="*/ 5378990 h 5722177"/>
              <a:gd name="connsiteX316" fmla="*/ 357883 w 4833822"/>
              <a:gd name="connsiteY316" fmla="*/ 5321653 h 5722177"/>
              <a:gd name="connsiteX317" fmla="*/ 89095 w 4833822"/>
              <a:gd name="connsiteY317" fmla="*/ 4895176 h 5722177"/>
              <a:gd name="connsiteX318" fmla="*/ 46091 w 4833822"/>
              <a:gd name="connsiteY318" fmla="*/ 4543967 h 5722177"/>
              <a:gd name="connsiteX319" fmla="*/ 440310 w 4833822"/>
              <a:gd name="connsiteY319" fmla="*/ 3895299 h 5722177"/>
              <a:gd name="connsiteX320" fmla="*/ 1020884 w 4833822"/>
              <a:gd name="connsiteY320" fmla="*/ 3945472 h 5722177"/>
              <a:gd name="connsiteX321" fmla="*/ 798688 w 4833822"/>
              <a:gd name="connsiteY321" fmla="*/ 3773450 h 5722177"/>
              <a:gd name="connsiteX322" fmla="*/ 766435 w 4833822"/>
              <a:gd name="connsiteY322" fmla="*/ 3716107 h 5722177"/>
              <a:gd name="connsiteX323" fmla="*/ 838110 w 4833822"/>
              <a:gd name="connsiteY323" fmla="*/ 3694605 h 5722177"/>
              <a:gd name="connsiteX324" fmla="*/ 1060306 w 4833822"/>
              <a:gd name="connsiteY324" fmla="*/ 3787783 h 5722177"/>
              <a:gd name="connsiteX325" fmla="*/ 777186 w 4833822"/>
              <a:gd name="connsiteY325" fmla="*/ 3289635 h 5722177"/>
              <a:gd name="connsiteX326" fmla="*/ 723430 w 4833822"/>
              <a:gd name="connsiteY326" fmla="*/ 2755652 h 5722177"/>
              <a:gd name="connsiteX327" fmla="*/ 727012 w 4833822"/>
              <a:gd name="connsiteY327" fmla="*/ 2056811 h 5722177"/>
              <a:gd name="connsiteX328" fmla="*/ 762853 w 4833822"/>
              <a:gd name="connsiteY328" fmla="*/ 1924211 h 5722177"/>
              <a:gd name="connsiteX329" fmla="*/ 1017302 w 4833822"/>
              <a:gd name="connsiteY329" fmla="*/ 2225246 h 5722177"/>
              <a:gd name="connsiteX330" fmla="*/ 1139151 w 4833822"/>
              <a:gd name="connsiteY330" fmla="*/ 2264668 h 5722177"/>
              <a:gd name="connsiteX331" fmla="*/ 1110480 w 4833822"/>
              <a:gd name="connsiteY331" fmla="*/ 2153570 h 5722177"/>
              <a:gd name="connsiteX332" fmla="*/ 1135564 w 4833822"/>
              <a:gd name="connsiteY332" fmla="*/ 1264792 h 5722177"/>
              <a:gd name="connsiteX333" fmla="*/ 1493942 w 4833822"/>
              <a:gd name="connsiteY333" fmla="*/ 605372 h 5722177"/>
              <a:gd name="connsiteX334" fmla="*/ 1547703 w 4833822"/>
              <a:gd name="connsiteY334" fmla="*/ 551617 h 5722177"/>
              <a:gd name="connsiteX335" fmla="*/ 1597877 w 4833822"/>
              <a:gd name="connsiteY335" fmla="*/ 644795 h 5722177"/>
              <a:gd name="connsiteX336" fmla="*/ 2070940 w 4833822"/>
              <a:gd name="connsiteY336" fmla="*/ 1418894 h 5722177"/>
              <a:gd name="connsiteX337" fmla="*/ 2035100 w 4833822"/>
              <a:gd name="connsiteY337" fmla="*/ 709756 h 5722177"/>
              <a:gd name="connsiteX338" fmla="*/ 2536306 w 4833822"/>
              <a:gd name="connsiteY338" fmla="*/ 211096 h 5722177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1942288 w 4833822"/>
              <a:gd name="connsiteY336" fmla="*/ 1366141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4833822" h="5511081">
                <a:moveTo>
                  <a:pt x="2144854" y="5137432"/>
                </a:moveTo>
                <a:cubicBezTo>
                  <a:pt x="2114840" y="5136536"/>
                  <a:pt x="2083482" y="5142808"/>
                  <a:pt x="2053020" y="5146392"/>
                </a:cubicBezTo>
                <a:cubicBezTo>
                  <a:pt x="2006428" y="5153561"/>
                  <a:pt x="1967006" y="5175063"/>
                  <a:pt x="1959837" y="5221650"/>
                </a:cubicBezTo>
                <a:cubicBezTo>
                  <a:pt x="1949086" y="5278992"/>
                  <a:pt x="1981344" y="5318415"/>
                  <a:pt x="2045851" y="5339917"/>
                </a:cubicBezTo>
                <a:cubicBezTo>
                  <a:pt x="2045851" y="5304076"/>
                  <a:pt x="2038682" y="5275410"/>
                  <a:pt x="2042269" y="5243152"/>
                </a:cubicBezTo>
                <a:cubicBezTo>
                  <a:pt x="2045851" y="5207317"/>
                  <a:pt x="2067353" y="5178645"/>
                  <a:pt x="2106775" y="5178645"/>
                </a:cubicBezTo>
                <a:cubicBezTo>
                  <a:pt x="2174869" y="5182233"/>
                  <a:pt x="2131865" y="5225237"/>
                  <a:pt x="2128277" y="5250321"/>
                </a:cubicBezTo>
                <a:cubicBezTo>
                  <a:pt x="2124696" y="5275410"/>
                  <a:pt x="2139029" y="5293325"/>
                  <a:pt x="2164118" y="5300494"/>
                </a:cubicBezTo>
                <a:cubicBezTo>
                  <a:pt x="2192784" y="5307664"/>
                  <a:pt x="2221455" y="5293325"/>
                  <a:pt x="2232206" y="5264659"/>
                </a:cubicBezTo>
                <a:cubicBezTo>
                  <a:pt x="2242957" y="5232401"/>
                  <a:pt x="2253709" y="5196566"/>
                  <a:pt x="2228624" y="5171476"/>
                </a:cubicBezTo>
                <a:cubicBezTo>
                  <a:pt x="2203538" y="5146392"/>
                  <a:pt x="2174868" y="5138329"/>
                  <a:pt x="2144854" y="5137432"/>
                </a:cubicBezTo>
                <a:close/>
                <a:moveTo>
                  <a:pt x="2508163" y="5106970"/>
                </a:moveTo>
                <a:cubicBezTo>
                  <a:pt x="2529665" y="5228819"/>
                  <a:pt x="2483074" y="5325584"/>
                  <a:pt x="2407811" y="5415180"/>
                </a:cubicBezTo>
                <a:cubicBezTo>
                  <a:pt x="2576251" y="5318415"/>
                  <a:pt x="2604923" y="5232401"/>
                  <a:pt x="2508163" y="5106970"/>
                </a:cubicBezTo>
                <a:close/>
                <a:moveTo>
                  <a:pt x="2215080" y="5022435"/>
                </a:moveTo>
                <a:cubicBezTo>
                  <a:pt x="2201521" y="5023142"/>
                  <a:pt x="2186962" y="5024990"/>
                  <a:pt x="2171282" y="5028125"/>
                </a:cubicBezTo>
                <a:cubicBezTo>
                  <a:pt x="2303882" y="5085468"/>
                  <a:pt x="2375563" y="5160725"/>
                  <a:pt x="2350473" y="5307664"/>
                </a:cubicBezTo>
                <a:cubicBezTo>
                  <a:pt x="2425731" y="5239570"/>
                  <a:pt x="2429318" y="5178645"/>
                  <a:pt x="2393478" y="5124890"/>
                </a:cubicBezTo>
                <a:cubicBezTo>
                  <a:pt x="2361224" y="5076506"/>
                  <a:pt x="2322924" y="5032158"/>
                  <a:pt x="2252871" y="5023590"/>
                </a:cubicBezTo>
                <a:cubicBezTo>
                  <a:pt x="2241196" y="5022162"/>
                  <a:pt x="2228638" y="5021728"/>
                  <a:pt x="2215080" y="5022435"/>
                </a:cubicBezTo>
                <a:close/>
                <a:moveTo>
                  <a:pt x="3767359" y="4903477"/>
                </a:moveTo>
                <a:cubicBezTo>
                  <a:pt x="3822963" y="4896422"/>
                  <a:pt x="3870000" y="4928676"/>
                  <a:pt x="3913003" y="4985120"/>
                </a:cubicBezTo>
                <a:cubicBezTo>
                  <a:pt x="3916590" y="4992289"/>
                  <a:pt x="3923759" y="4999458"/>
                  <a:pt x="3930923" y="5010209"/>
                </a:cubicBezTo>
                <a:cubicBezTo>
                  <a:pt x="3927341" y="5017373"/>
                  <a:pt x="3923759" y="5035294"/>
                  <a:pt x="3923759" y="5035294"/>
                </a:cubicBezTo>
                <a:cubicBezTo>
                  <a:pt x="3841327" y="5024543"/>
                  <a:pt x="3762487" y="4960035"/>
                  <a:pt x="3672890" y="5017373"/>
                </a:cubicBezTo>
                <a:lnTo>
                  <a:pt x="3672890" y="4949284"/>
                </a:lnTo>
                <a:cubicBezTo>
                  <a:pt x="3683641" y="4938528"/>
                  <a:pt x="3697974" y="4931364"/>
                  <a:pt x="3708731" y="4924195"/>
                </a:cubicBezTo>
                <a:cubicBezTo>
                  <a:pt x="3729338" y="4912548"/>
                  <a:pt x="3748824" y="4905829"/>
                  <a:pt x="3767359" y="4903477"/>
                </a:cubicBezTo>
                <a:close/>
                <a:moveTo>
                  <a:pt x="3779366" y="4863666"/>
                </a:moveTo>
                <a:cubicBezTo>
                  <a:pt x="3734324" y="4865346"/>
                  <a:pt x="3685439" y="4877609"/>
                  <a:pt x="3637059" y="4888361"/>
                </a:cubicBezTo>
                <a:cubicBezTo>
                  <a:pt x="3547463" y="4917027"/>
                  <a:pt x="3525961" y="4992290"/>
                  <a:pt x="3497289" y="5071129"/>
                </a:cubicBezTo>
                <a:cubicBezTo>
                  <a:pt x="3551045" y="5067547"/>
                  <a:pt x="3561796" y="4999454"/>
                  <a:pt x="3615557" y="5013792"/>
                </a:cubicBezTo>
                <a:cubicBezTo>
                  <a:pt x="3640641" y="5200147"/>
                  <a:pt x="3640641" y="5196566"/>
                  <a:pt x="3852086" y="5171476"/>
                </a:cubicBezTo>
                <a:cubicBezTo>
                  <a:pt x="3966766" y="5160725"/>
                  <a:pt x="3984686" y="5099801"/>
                  <a:pt x="3952433" y="4999454"/>
                </a:cubicBezTo>
                <a:lnTo>
                  <a:pt x="3945496" y="4982649"/>
                </a:lnTo>
                <a:lnTo>
                  <a:pt x="3938093" y="4982649"/>
                </a:lnTo>
                <a:lnTo>
                  <a:pt x="3927341" y="4982649"/>
                </a:lnTo>
                <a:cubicBezTo>
                  <a:pt x="3923758" y="4981304"/>
                  <a:pt x="3916588" y="4979287"/>
                  <a:pt x="3909418" y="4977942"/>
                </a:cubicBezTo>
                <a:cubicBezTo>
                  <a:pt x="3913000" y="4977942"/>
                  <a:pt x="3916588" y="4978614"/>
                  <a:pt x="3920171" y="4977942"/>
                </a:cubicBezTo>
                <a:lnTo>
                  <a:pt x="3945252" y="4982059"/>
                </a:lnTo>
                <a:lnTo>
                  <a:pt x="3928739" y="4942059"/>
                </a:lnTo>
                <a:cubicBezTo>
                  <a:pt x="3901672" y="4894015"/>
                  <a:pt x="3864965" y="4872681"/>
                  <a:pt x="3822967" y="4865961"/>
                </a:cubicBezTo>
                <a:cubicBezTo>
                  <a:pt x="3808968" y="4863722"/>
                  <a:pt x="3794381" y="4863106"/>
                  <a:pt x="3779366" y="4863666"/>
                </a:cubicBezTo>
                <a:close/>
                <a:moveTo>
                  <a:pt x="4196131" y="4719920"/>
                </a:moveTo>
                <a:cubicBezTo>
                  <a:pt x="4145957" y="4820267"/>
                  <a:pt x="4171042" y="4891943"/>
                  <a:pt x="4235548" y="4949285"/>
                </a:cubicBezTo>
                <a:cubicBezTo>
                  <a:pt x="4296478" y="5003041"/>
                  <a:pt x="4364567" y="5017374"/>
                  <a:pt x="4454163" y="4952867"/>
                </a:cubicBezTo>
                <a:cubicBezTo>
                  <a:pt x="4310811" y="4938529"/>
                  <a:pt x="4253469" y="4834600"/>
                  <a:pt x="4196131" y="4719920"/>
                </a:cubicBezTo>
                <a:close/>
                <a:moveTo>
                  <a:pt x="1174995" y="4404542"/>
                </a:moveTo>
                <a:cubicBezTo>
                  <a:pt x="1207248" y="4415293"/>
                  <a:pt x="1268173" y="4418875"/>
                  <a:pt x="1250253" y="4451134"/>
                </a:cubicBezTo>
                <a:cubicBezTo>
                  <a:pt x="1207248" y="4533561"/>
                  <a:pt x="1114070" y="4540725"/>
                  <a:pt x="1035224" y="4562227"/>
                </a:cubicBezTo>
                <a:cubicBezTo>
                  <a:pt x="1010135" y="4565815"/>
                  <a:pt x="974299" y="4562227"/>
                  <a:pt x="981463" y="4537143"/>
                </a:cubicBezTo>
                <a:cubicBezTo>
                  <a:pt x="1010135" y="4443965"/>
                  <a:pt x="1114070" y="4451134"/>
                  <a:pt x="1174995" y="4404542"/>
                </a:cubicBezTo>
                <a:close/>
                <a:moveTo>
                  <a:pt x="3960412" y="4375267"/>
                </a:moveTo>
                <a:cubicBezTo>
                  <a:pt x="4003548" y="4379417"/>
                  <a:pt x="4047393" y="4398944"/>
                  <a:pt x="4095776" y="4433212"/>
                </a:cubicBezTo>
                <a:cubicBezTo>
                  <a:pt x="4067105" y="4451132"/>
                  <a:pt x="4059936" y="4461882"/>
                  <a:pt x="4052767" y="4461882"/>
                </a:cubicBezTo>
                <a:cubicBezTo>
                  <a:pt x="3981092" y="4461882"/>
                  <a:pt x="3909418" y="4483383"/>
                  <a:pt x="3852081" y="4429631"/>
                </a:cubicBezTo>
                <a:cubicBezTo>
                  <a:pt x="3848494" y="4422462"/>
                  <a:pt x="3852081" y="4397374"/>
                  <a:pt x="3859245" y="4393792"/>
                </a:cubicBezTo>
                <a:cubicBezTo>
                  <a:pt x="3878956" y="4384834"/>
                  <a:pt x="3898219" y="4379011"/>
                  <a:pt x="3917370" y="4376267"/>
                </a:cubicBezTo>
                <a:cubicBezTo>
                  <a:pt x="3931733" y="4374209"/>
                  <a:pt x="3946033" y="4373884"/>
                  <a:pt x="3960412" y="4375267"/>
                </a:cubicBezTo>
                <a:close/>
                <a:moveTo>
                  <a:pt x="2177948" y="4281017"/>
                </a:moveTo>
                <a:cubicBezTo>
                  <a:pt x="2162325" y="4280682"/>
                  <a:pt x="2154261" y="4293449"/>
                  <a:pt x="2146198" y="4304199"/>
                </a:cubicBezTo>
                <a:cubicBezTo>
                  <a:pt x="1988513" y="4533565"/>
                  <a:pt x="1823655" y="4759343"/>
                  <a:pt x="1680303" y="5003041"/>
                </a:cubicBezTo>
                <a:cubicBezTo>
                  <a:pt x="1601458" y="5135641"/>
                  <a:pt x="1637299" y="5239570"/>
                  <a:pt x="1762730" y="5365001"/>
                </a:cubicBezTo>
                <a:cubicBezTo>
                  <a:pt x="1730477" y="5243152"/>
                  <a:pt x="1719726" y="5153561"/>
                  <a:pt x="1802152" y="5085468"/>
                </a:cubicBezTo>
                <a:cubicBezTo>
                  <a:pt x="1891748" y="5031712"/>
                  <a:pt x="1984926" y="4981539"/>
                  <a:pt x="2081691" y="4927778"/>
                </a:cubicBezTo>
                <a:cubicBezTo>
                  <a:pt x="1977757" y="4917027"/>
                  <a:pt x="1913251" y="4970788"/>
                  <a:pt x="1845157" y="5010205"/>
                </a:cubicBezTo>
                <a:cubicBezTo>
                  <a:pt x="1798565" y="5038881"/>
                  <a:pt x="1759148" y="5060378"/>
                  <a:pt x="1744810" y="4981539"/>
                </a:cubicBezTo>
                <a:cubicBezTo>
                  <a:pt x="1830824" y="4891943"/>
                  <a:pt x="1941922" y="4848938"/>
                  <a:pt x="2060189" y="4827436"/>
                </a:cubicBezTo>
                <a:cubicBezTo>
                  <a:pt x="2103188" y="4816685"/>
                  <a:pt x="2160531" y="4823849"/>
                  <a:pt x="2178451" y="4766506"/>
                </a:cubicBezTo>
                <a:cubicBezTo>
                  <a:pt x="2228624" y="4626742"/>
                  <a:pt x="2289549" y="4486973"/>
                  <a:pt x="2293136" y="4300617"/>
                </a:cubicBezTo>
                <a:cubicBezTo>
                  <a:pt x="2182033" y="4454720"/>
                  <a:pt x="2092442" y="4587320"/>
                  <a:pt x="1999259" y="4716338"/>
                </a:cubicBezTo>
                <a:cubicBezTo>
                  <a:pt x="1999259" y="4537146"/>
                  <a:pt x="2139029" y="4433218"/>
                  <a:pt x="2196371" y="4286279"/>
                </a:cubicBezTo>
                <a:cubicBezTo>
                  <a:pt x="2189204" y="4282696"/>
                  <a:pt x="2183156" y="4281129"/>
                  <a:pt x="2177948" y="4281017"/>
                </a:cubicBezTo>
                <a:close/>
                <a:moveTo>
                  <a:pt x="2511745" y="4268364"/>
                </a:moveTo>
                <a:cubicBezTo>
                  <a:pt x="2482179" y="4357060"/>
                  <a:pt x="2478819" y="4429633"/>
                  <a:pt x="2482010" y="4496660"/>
                </a:cubicBezTo>
                <a:lnTo>
                  <a:pt x="2486655" y="4562225"/>
                </a:lnTo>
                <a:lnTo>
                  <a:pt x="2514429" y="4577904"/>
                </a:lnTo>
                <a:cubicBezTo>
                  <a:pt x="2520702" y="4584624"/>
                  <a:pt x="2524285" y="4592689"/>
                  <a:pt x="2526077" y="4601650"/>
                </a:cubicBezTo>
                <a:lnTo>
                  <a:pt x="2486655" y="4562228"/>
                </a:lnTo>
                <a:lnTo>
                  <a:pt x="2486655" y="4562231"/>
                </a:lnTo>
                <a:cubicBezTo>
                  <a:pt x="2440069" y="4641075"/>
                  <a:pt x="2500994" y="4745010"/>
                  <a:pt x="2440069" y="4838187"/>
                </a:cubicBezTo>
                <a:cubicBezTo>
                  <a:pt x="2371975" y="4702000"/>
                  <a:pt x="2425731" y="4562231"/>
                  <a:pt x="2375563" y="4400959"/>
                </a:cubicBezTo>
                <a:cubicBezTo>
                  <a:pt x="2343304" y="4547898"/>
                  <a:pt x="2311051" y="4658996"/>
                  <a:pt x="2296718" y="4770094"/>
                </a:cubicBezTo>
                <a:cubicBezTo>
                  <a:pt x="2285967" y="4856102"/>
                  <a:pt x="2371975" y="4881192"/>
                  <a:pt x="2429318" y="4891943"/>
                </a:cubicBezTo>
                <a:cubicBezTo>
                  <a:pt x="2500994" y="4906276"/>
                  <a:pt x="2490243" y="4838187"/>
                  <a:pt x="2493825" y="4791596"/>
                </a:cubicBezTo>
                <a:cubicBezTo>
                  <a:pt x="2500994" y="4727089"/>
                  <a:pt x="2468741" y="4655414"/>
                  <a:pt x="2529665" y="4601653"/>
                </a:cubicBezTo>
                <a:cubicBezTo>
                  <a:pt x="2576251" y="4497724"/>
                  <a:pt x="2551167" y="4397377"/>
                  <a:pt x="2511745" y="4268364"/>
                </a:cubicBezTo>
                <a:close/>
                <a:moveTo>
                  <a:pt x="2808528" y="4265898"/>
                </a:moveTo>
                <a:cubicBezTo>
                  <a:pt x="2801137" y="4267018"/>
                  <a:pt x="2793074" y="4271051"/>
                  <a:pt x="2784115" y="4279115"/>
                </a:cubicBezTo>
                <a:cubicBezTo>
                  <a:pt x="2755443" y="4304199"/>
                  <a:pt x="2784115" y="4332871"/>
                  <a:pt x="2798448" y="4354373"/>
                </a:cubicBezTo>
                <a:cubicBezTo>
                  <a:pt x="2823537" y="4393795"/>
                  <a:pt x="2852203" y="4433218"/>
                  <a:pt x="2880875" y="4469053"/>
                </a:cubicBezTo>
                <a:cubicBezTo>
                  <a:pt x="2963301" y="4572987"/>
                  <a:pt x="3045733" y="4673329"/>
                  <a:pt x="3142493" y="4798765"/>
                </a:cubicBezTo>
                <a:cubicBezTo>
                  <a:pt x="3020644" y="4759343"/>
                  <a:pt x="2956137" y="4698418"/>
                  <a:pt x="2891625" y="4633906"/>
                </a:cubicBezTo>
                <a:cubicBezTo>
                  <a:pt x="2819950" y="4551479"/>
                  <a:pt x="2751861" y="4472635"/>
                  <a:pt x="2683768" y="4390208"/>
                </a:cubicBezTo>
                <a:cubicBezTo>
                  <a:pt x="2673017" y="4397377"/>
                  <a:pt x="2662265" y="4408128"/>
                  <a:pt x="2651515" y="4415297"/>
                </a:cubicBezTo>
                <a:cubicBezTo>
                  <a:pt x="2705270" y="4508475"/>
                  <a:pt x="2787697" y="4583738"/>
                  <a:pt x="2866541" y="4658996"/>
                </a:cubicBezTo>
                <a:cubicBezTo>
                  <a:pt x="3038564" y="4859690"/>
                  <a:pt x="3189085" y="5078298"/>
                  <a:pt x="3389773" y="5257490"/>
                </a:cubicBezTo>
                <a:cubicBezTo>
                  <a:pt x="3461449" y="5325584"/>
                  <a:pt x="3543876" y="5339917"/>
                  <a:pt x="3637059" y="5300494"/>
                </a:cubicBezTo>
                <a:cubicBezTo>
                  <a:pt x="3450698" y="5232401"/>
                  <a:pt x="3307347" y="5132059"/>
                  <a:pt x="3246422" y="4931365"/>
                </a:cubicBezTo>
                <a:cubicBezTo>
                  <a:pt x="3314516" y="4938529"/>
                  <a:pt x="3346769" y="5042463"/>
                  <a:pt x="3400524" y="4981539"/>
                </a:cubicBezTo>
                <a:cubicBezTo>
                  <a:pt x="3457867" y="4917027"/>
                  <a:pt x="3375440" y="4877610"/>
                  <a:pt x="3336018" y="4834600"/>
                </a:cubicBezTo>
                <a:cubicBezTo>
                  <a:pt x="3257173" y="4745010"/>
                  <a:pt x="3174746" y="4662578"/>
                  <a:pt x="3095901" y="4572987"/>
                </a:cubicBezTo>
                <a:cubicBezTo>
                  <a:pt x="3017057" y="4486973"/>
                  <a:pt x="2941799" y="4393795"/>
                  <a:pt x="2862954" y="4304199"/>
                </a:cubicBezTo>
                <a:cubicBezTo>
                  <a:pt x="2846827" y="4285386"/>
                  <a:pt x="2830701" y="4262538"/>
                  <a:pt x="2808528" y="4265898"/>
                </a:cubicBezTo>
                <a:close/>
                <a:moveTo>
                  <a:pt x="1587125" y="4221773"/>
                </a:moveTo>
                <a:cubicBezTo>
                  <a:pt x="1325507" y="4307781"/>
                  <a:pt x="1063888" y="4383044"/>
                  <a:pt x="798688" y="4429636"/>
                </a:cubicBezTo>
                <a:cubicBezTo>
                  <a:pt x="938457" y="4676916"/>
                  <a:pt x="938457" y="4888361"/>
                  <a:pt x="780768" y="5053214"/>
                </a:cubicBezTo>
                <a:cubicBezTo>
                  <a:pt x="759265" y="4981539"/>
                  <a:pt x="784355" y="4920614"/>
                  <a:pt x="791519" y="4859690"/>
                </a:cubicBezTo>
                <a:cubicBezTo>
                  <a:pt x="809439" y="4727089"/>
                  <a:pt x="809439" y="4601653"/>
                  <a:pt x="709092" y="4497724"/>
                </a:cubicBezTo>
                <a:cubicBezTo>
                  <a:pt x="583661" y="4368706"/>
                  <a:pt x="497647" y="4372293"/>
                  <a:pt x="368634" y="4508475"/>
                </a:cubicBezTo>
                <a:cubicBezTo>
                  <a:pt x="357883" y="4519226"/>
                  <a:pt x="343545" y="4529977"/>
                  <a:pt x="332793" y="4533565"/>
                </a:cubicBezTo>
                <a:cubicBezTo>
                  <a:pt x="343545" y="4537146"/>
                  <a:pt x="354296" y="4540728"/>
                  <a:pt x="368634" y="4547898"/>
                </a:cubicBezTo>
                <a:cubicBezTo>
                  <a:pt x="318460" y="4644663"/>
                  <a:pt x="257536" y="4741422"/>
                  <a:pt x="350714" y="4848938"/>
                </a:cubicBezTo>
                <a:cubicBezTo>
                  <a:pt x="379385" y="4877610"/>
                  <a:pt x="390136" y="4934947"/>
                  <a:pt x="447479" y="4913445"/>
                </a:cubicBezTo>
                <a:cubicBezTo>
                  <a:pt x="490483" y="4895525"/>
                  <a:pt x="486896" y="4848938"/>
                  <a:pt x="486896" y="4813098"/>
                </a:cubicBezTo>
                <a:cubicBezTo>
                  <a:pt x="486896" y="4773676"/>
                  <a:pt x="494065" y="4730671"/>
                  <a:pt x="468981" y="4694831"/>
                </a:cubicBezTo>
                <a:cubicBezTo>
                  <a:pt x="404469" y="4709169"/>
                  <a:pt x="425971" y="4784427"/>
                  <a:pt x="372216" y="4802347"/>
                </a:cubicBezTo>
                <a:cubicBezTo>
                  <a:pt x="322042" y="4748591"/>
                  <a:pt x="347132" y="4698418"/>
                  <a:pt x="382967" y="4651826"/>
                </a:cubicBezTo>
                <a:cubicBezTo>
                  <a:pt x="411638" y="4615991"/>
                  <a:pt x="451061" y="4598071"/>
                  <a:pt x="497647" y="4612404"/>
                </a:cubicBezTo>
                <a:cubicBezTo>
                  <a:pt x="551408" y="4630324"/>
                  <a:pt x="565741" y="4680498"/>
                  <a:pt x="569323" y="4727089"/>
                </a:cubicBezTo>
                <a:cubicBezTo>
                  <a:pt x="576492" y="4791596"/>
                  <a:pt x="576492" y="4856102"/>
                  <a:pt x="580074" y="4938529"/>
                </a:cubicBezTo>
                <a:cubicBezTo>
                  <a:pt x="669670" y="4852520"/>
                  <a:pt x="644585" y="4773676"/>
                  <a:pt x="612332" y="4694831"/>
                </a:cubicBezTo>
                <a:cubicBezTo>
                  <a:pt x="583661" y="4623155"/>
                  <a:pt x="544238" y="4555067"/>
                  <a:pt x="497647" y="4461884"/>
                </a:cubicBezTo>
                <a:cubicBezTo>
                  <a:pt x="666088" y="4569400"/>
                  <a:pt x="759265" y="4737840"/>
                  <a:pt x="730594" y="4866853"/>
                </a:cubicBezTo>
                <a:cubicBezTo>
                  <a:pt x="709092" y="4963618"/>
                  <a:pt x="658918" y="5031712"/>
                  <a:pt x="547826" y="5031712"/>
                </a:cubicBezTo>
                <a:cubicBezTo>
                  <a:pt x="633834" y="5135641"/>
                  <a:pt x="730594" y="5135641"/>
                  <a:pt x="834528" y="5063965"/>
                </a:cubicBezTo>
                <a:cubicBezTo>
                  <a:pt x="1071057" y="4899112"/>
                  <a:pt x="1314756" y="4737840"/>
                  <a:pt x="1533370" y="4547898"/>
                </a:cubicBezTo>
                <a:cubicBezTo>
                  <a:pt x="1569205" y="4515644"/>
                  <a:pt x="1612210" y="4490555"/>
                  <a:pt x="1633712" y="4415297"/>
                </a:cubicBezTo>
                <a:lnTo>
                  <a:pt x="1142733" y="4730671"/>
                </a:lnTo>
                <a:cubicBezTo>
                  <a:pt x="1106893" y="4752173"/>
                  <a:pt x="1060306" y="4802347"/>
                  <a:pt x="1031635" y="4759343"/>
                </a:cubicBezTo>
                <a:cubicBezTo>
                  <a:pt x="992213" y="4705582"/>
                  <a:pt x="1067476" y="4691249"/>
                  <a:pt x="1096142" y="4658996"/>
                </a:cubicBezTo>
                <a:cubicBezTo>
                  <a:pt x="1243080" y="4501311"/>
                  <a:pt x="1533370" y="4497724"/>
                  <a:pt x="1587125" y="4221773"/>
                </a:cubicBezTo>
                <a:close/>
                <a:moveTo>
                  <a:pt x="3072607" y="4212813"/>
                </a:moveTo>
                <a:cubicBezTo>
                  <a:pt x="3041249" y="4212813"/>
                  <a:pt x="3011684" y="4225355"/>
                  <a:pt x="2988391" y="4246857"/>
                </a:cubicBezTo>
                <a:cubicBezTo>
                  <a:pt x="2941799" y="4289866"/>
                  <a:pt x="3009893" y="4325701"/>
                  <a:pt x="3038564" y="4357955"/>
                </a:cubicBezTo>
                <a:cubicBezTo>
                  <a:pt x="3160413" y="4497724"/>
                  <a:pt x="3285844" y="4633906"/>
                  <a:pt x="3407693" y="4773676"/>
                </a:cubicBezTo>
                <a:cubicBezTo>
                  <a:pt x="3457867" y="4827436"/>
                  <a:pt x="3493707" y="4852520"/>
                  <a:pt x="3576134" y="4813098"/>
                </a:cubicBezTo>
                <a:cubicBezTo>
                  <a:pt x="3758908" y="4727089"/>
                  <a:pt x="3870006" y="4762924"/>
                  <a:pt x="4002606" y="4917027"/>
                </a:cubicBezTo>
                <a:cubicBezTo>
                  <a:pt x="4034859" y="4952867"/>
                  <a:pt x="4052780" y="5006623"/>
                  <a:pt x="4124455" y="4999454"/>
                </a:cubicBezTo>
                <a:cubicBezTo>
                  <a:pt x="3995437" y="4770094"/>
                  <a:pt x="3758908" y="4641075"/>
                  <a:pt x="3586885" y="4451133"/>
                </a:cubicBezTo>
                <a:cubicBezTo>
                  <a:pt x="3504459" y="4404546"/>
                  <a:pt x="3450698" y="4311368"/>
                  <a:pt x="3339600" y="4307781"/>
                </a:cubicBezTo>
                <a:cubicBezTo>
                  <a:pt x="3407693" y="4365124"/>
                  <a:pt x="3479369" y="4426048"/>
                  <a:pt x="3551045" y="4483391"/>
                </a:cubicBezTo>
                <a:cubicBezTo>
                  <a:pt x="3579716" y="4544316"/>
                  <a:pt x="3658561" y="4576569"/>
                  <a:pt x="3658561" y="4666165"/>
                </a:cubicBezTo>
                <a:cubicBezTo>
                  <a:pt x="3601218" y="4658996"/>
                  <a:pt x="3568965" y="4623155"/>
                  <a:pt x="3536712" y="4590902"/>
                </a:cubicBezTo>
                <a:cubicBezTo>
                  <a:pt x="3411275" y="4479804"/>
                  <a:pt x="3285844" y="4368706"/>
                  <a:pt x="3167577" y="4254026"/>
                </a:cubicBezTo>
                <a:cubicBezTo>
                  <a:pt x="3137115" y="4225357"/>
                  <a:pt x="3103965" y="4212814"/>
                  <a:pt x="3072607" y="4212813"/>
                </a:cubicBezTo>
                <a:close/>
                <a:moveTo>
                  <a:pt x="1497530" y="4125013"/>
                </a:moveTo>
                <a:cubicBezTo>
                  <a:pt x="1214409" y="4189519"/>
                  <a:pt x="927706" y="4211022"/>
                  <a:pt x="644585" y="4250444"/>
                </a:cubicBezTo>
                <a:cubicBezTo>
                  <a:pt x="558577" y="4264777"/>
                  <a:pt x="472563" y="4261195"/>
                  <a:pt x="404469" y="4325701"/>
                </a:cubicBezTo>
                <a:cubicBezTo>
                  <a:pt x="307709" y="4332871"/>
                  <a:pt x="264700" y="4415297"/>
                  <a:pt x="218113" y="4479804"/>
                </a:cubicBezTo>
                <a:cubicBezTo>
                  <a:pt x="96264" y="4637493"/>
                  <a:pt x="167940" y="4920614"/>
                  <a:pt x="347132" y="4999454"/>
                </a:cubicBezTo>
                <a:cubicBezTo>
                  <a:pt x="246785" y="4895525"/>
                  <a:pt x="182273" y="4780845"/>
                  <a:pt x="218113" y="4633906"/>
                </a:cubicBezTo>
                <a:cubicBezTo>
                  <a:pt x="232452" y="4583738"/>
                  <a:pt x="250367" y="4537146"/>
                  <a:pt x="289789" y="4526395"/>
                </a:cubicBezTo>
                <a:cubicBezTo>
                  <a:pt x="282620" y="4522813"/>
                  <a:pt x="279038" y="4519226"/>
                  <a:pt x="271869" y="4512062"/>
                </a:cubicBezTo>
                <a:cubicBezTo>
                  <a:pt x="239616" y="4476222"/>
                  <a:pt x="286207" y="4447551"/>
                  <a:pt x="304127" y="4418879"/>
                </a:cubicBezTo>
                <a:cubicBezTo>
                  <a:pt x="329212" y="4383044"/>
                  <a:pt x="365047" y="4361542"/>
                  <a:pt x="400887" y="4336453"/>
                </a:cubicBezTo>
                <a:cubicBezTo>
                  <a:pt x="400887" y="4332871"/>
                  <a:pt x="404469" y="4332871"/>
                  <a:pt x="404469" y="4329283"/>
                </a:cubicBezTo>
                <a:lnTo>
                  <a:pt x="408056" y="4329283"/>
                </a:lnTo>
                <a:cubicBezTo>
                  <a:pt x="461812" y="4314950"/>
                  <a:pt x="515567" y="4289866"/>
                  <a:pt x="569323" y="4286279"/>
                </a:cubicBezTo>
                <a:cubicBezTo>
                  <a:pt x="658918" y="4279115"/>
                  <a:pt x="741345" y="4297030"/>
                  <a:pt x="777186" y="4397377"/>
                </a:cubicBezTo>
                <a:cubicBezTo>
                  <a:pt x="913373" y="4286279"/>
                  <a:pt x="1096142" y="4293448"/>
                  <a:pt x="1250249" y="4228936"/>
                </a:cubicBezTo>
                <a:cubicBezTo>
                  <a:pt x="1332676" y="4193101"/>
                  <a:pt x="1429436" y="4196689"/>
                  <a:pt x="1497530" y="4125013"/>
                </a:cubicBezTo>
                <a:close/>
                <a:moveTo>
                  <a:pt x="3393360" y="4084243"/>
                </a:moveTo>
                <a:cubicBezTo>
                  <a:pt x="3354834" y="4084691"/>
                  <a:pt x="3314515" y="4092754"/>
                  <a:pt x="3271511" y="4121426"/>
                </a:cubicBezTo>
                <a:lnTo>
                  <a:pt x="3486538" y="4250444"/>
                </a:lnTo>
                <a:cubicBezTo>
                  <a:pt x="3665730" y="4390208"/>
                  <a:pt x="3866419" y="4490555"/>
                  <a:pt x="4092197" y="4583738"/>
                </a:cubicBezTo>
                <a:cubicBezTo>
                  <a:pt x="4002606" y="4626742"/>
                  <a:pt x="3941682" y="4558649"/>
                  <a:pt x="3873588" y="4583738"/>
                </a:cubicBezTo>
                <a:cubicBezTo>
                  <a:pt x="3895090" y="4648245"/>
                  <a:pt x="3956015" y="4673329"/>
                  <a:pt x="4002606" y="4712751"/>
                </a:cubicBezTo>
                <a:cubicBezTo>
                  <a:pt x="4052780" y="4755755"/>
                  <a:pt x="4085033" y="4748591"/>
                  <a:pt x="4106535" y="4684080"/>
                </a:cubicBezTo>
                <a:cubicBezTo>
                  <a:pt x="4149539" y="4558649"/>
                  <a:pt x="4224803" y="4451133"/>
                  <a:pt x="4325144" y="4357955"/>
                </a:cubicBezTo>
                <a:cubicBezTo>
                  <a:pt x="4239135" y="4279115"/>
                  <a:pt x="4138789" y="4268364"/>
                  <a:pt x="4038441" y="4268364"/>
                </a:cubicBezTo>
                <a:cubicBezTo>
                  <a:pt x="3901361" y="4268364"/>
                  <a:pt x="3762266" y="4272393"/>
                  <a:pt x="3624178" y="4254752"/>
                </a:cubicBezTo>
                <a:lnTo>
                  <a:pt x="3486739" y="4228973"/>
                </a:lnTo>
                <a:lnTo>
                  <a:pt x="3486739" y="4232968"/>
                </a:lnTo>
                <a:cubicBezTo>
                  <a:pt x="3485394" y="4232296"/>
                  <a:pt x="3484721" y="4230951"/>
                  <a:pt x="3485394" y="4230279"/>
                </a:cubicBezTo>
                <a:lnTo>
                  <a:pt x="3486706" y="4228967"/>
                </a:lnTo>
                <a:lnTo>
                  <a:pt x="3486538" y="4228936"/>
                </a:lnTo>
                <a:cubicBezTo>
                  <a:pt x="3432783" y="4142928"/>
                  <a:pt x="3504459" y="4160848"/>
                  <a:pt x="3543876" y="4168012"/>
                </a:cubicBezTo>
                <a:cubicBezTo>
                  <a:pt x="3870006" y="4221773"/>
                  <a:pt x="4203300" y="4196689"/>
                  <a:pt x="4518674" y="4314950"/>
                </a:cubicBezTo>
                <a:cubicBezTo>
                  <a:pt x="4515087" y="4433218"/>
                  <a:pt x="4353815" y="4393795"/>
                  <a:pt x="4328731" y="4512062"/>
                </a:cubicBezTo>
                <a:cubicBezTo>
                  <a:pt x="4378905" y="4483391"/>
                  <a:pt x="4414740" y="4454720"/>
                  <a:pt x="4457745" y="4440381"/>
                </a:cubicBezTo>
                <a:cubicBezTo>
                  <a:pt x="4497172" y="4426048"/>
                  <a:pt x="4550927" y="4372293"/>
                  <a:pt x="4579599" y="4433218"/>
                </a:cubicBezTo>
                <a:cubicBezTo>
                  <a:pt x="4604683" y="4486973"/>
                  <a:pt x="4533007" y="4494142"/>
                  <a:pt x="4500754" y="4512062"/>
                </a:cubicBezTo>
                <a:cubicBezTo>
                  <a:pt x="4407576" y="4565818"/>
                  <a:pt x="4325144" y="4626742"/>
                  <a:pt x="4314393" y="4745010"/>
                </a:cubicBezTo>
                <a:cubicBezTo>
                  <a:pt x="4310811" y="4770094"/>
                  <a:pt x="4303642" y="4805934"/>
                  <a:pt x="4346651" y="4809516"/>
                </a:cubicBezTo>
                <a:cubicBezTo>
                  <a:pt x="4378905" y="4813098"/>
                  <a:pt x="4403989" y="4795178"/>
                  <a:pt x="4403989" y="4759343"/>
                </a:cubicBezTo>
                <a:cubicBezTo>
                  <a:pt x="4403989" y="4684080"/>
                  <a:pt x="4421909" y="4619573"/>
                  <a:pt x="4482833" y="4569400"/>
                </a:cubicBezTo>
                <a:cubicBezTo>
                  <a:pt x="4515087" y="4544316"/>
                  <a:pt x="4550927" y="4537146"/>
                  <a:pt x="4590350" y="4547898"/>
                </a:cubicBezTo>
                <a:cubicBezTo>
                  <a:pt x="4640523" y="4562231"/>
                  <a:pt x="4597513" y="4605240"/>
                  <a:pt x="4608265" y="4630324"/>
                </a:cubicBezTo>
                <a:lnTo>
                  <a:pt x="4608265" y="4633906"/>
                </a:lnTo>
                <a:cubicBezTo>
                  <a:pt x="4525838" y="4687667"/>
                  <a:pt x="4529425" y="4809516"/>
                  <a:pt x="4421909" y="4845351"/>
                </a:cubicBezTo>
                <a:cubicBezTo>
                  <a:pt x="4576011" y="4848938"/>
                  <a:pt x="4593932" y="4741422"/>
                  <a:pt x="4608265" y="4633906"/>
                </a:cubicBezTo>
                <a:lnTo>
                  <a:pt x="4611852" y="4630324"/>
                </a:lnTo>
                <a:lnTo>
                  <a:pt x="4611852" y="4626742"/>
                </a:lnTo>
                <a:cubicBezTo>
                  <a:pt x="4640523" y="4626742"/>
                  <a:pt x="4679941" y="4651826"/>
                  <a:pt x="4694279" y="4612404"/>
                </a:cubicBezTo>
                <a:cubicBezTo>
                  <a:pt x="4715781" y="4551479"/>
                  <a:pt x="4701443" y="4486973"/>
                  <a:pt x="4651275" y="4436800"/>
                </a:cubicBezTo>
                <a:cubicBezTo>
                  <a:pt x="4622603" y="4400959"/>
                  <a:pt x="4554509" y="4386626"/>
                  <a:pt x="4572429" y="4318532"/>
                </a:cubicBezTo>
                <a:cubicBezTo>
                  <a:pt x="4654857" y="4297030"/>
                  <a:pt x="4629767" y="4254026"/>
                  <a:pt x="4583181" y="4225355"/>
                </a:cubicBezTo>
                <a:cubicBezTo>
                  <a:pt x="4540171" y="4196689"/>
                  <a:pt x="4486415" y="4189519"/>
                  <a:pt x="4436247" y="4178768"/>
                </a:cubicBezTo>
                <a:cubicBezTo>
                  <a:pt x="4128037" y="4110675"/>
                  <a:pt x="3816251" y="4117844"/>
                  <a:pt x="3504459" y="4092754"/>
                </a:cubicBezTo>
                <a:cubicBezTo>
                  <a:pt x="3468621" y="4090963"/>
                  <a:pt x="3431886" y="4083796"/>
                  <a:pt x="3393360" y="4084243"/>
                </a:cubicBezTo>
                <a:close/>
                <a:moveTo>
                  <a:pt x="655337" y="3952985"/>
                </a:moveTo>
                <a:cubicBezTo>
                  <a:pt x="623083" y="3956572"/>
                  <a:pt x="637416" y="3988825"/>
                  <a:pt x="637416" y="4010328"/>
                </a:cubicBezTo>
                <a:cubicBezTo>
                  <a:pt x="637416" y="4153679"/>
                  <a:pt x="669670" y="4168012"/>
                  <a:pt x="863200" y="4114257"/>
                </a:cubicBezTo>
                <a:cubicBezTo>
                  <a:pt x="830941" y="4046168"/>
                  <a:pt x="680426" y="4107093"/>
                  <a:pt x="734181" y="3974492"/>
                </a:cubicBezTo>
                <a:cubicBezTo>
                  <a:pt x="709092" y="3967323"/>
                  <a:pt x="680426" y="3949403"/>
                  <a:pt x="655337" y="3952985"/>
                </a:cubicBezTo>
                <a:close/>
                <a:moveTo>
                  <a:pt x="465399" y="3913568"/>
                </a:moveTo>
                <a:cubicBezTo>
                  <a:pt x="476145" y="3985244"/>
                  <a:pt x="479732" y="4049750"/>
                  <a:pt x="465399" y="4114257"/>
                </a:cubicBezTo>
                <a:cubicBezTo>
                  <a:pt x="458230" y="4142928"/>
                  <a:pt x="454643" y="4175181"/>
                  <a:pt x="501234" y="4171599"/>
                </a:cubicBezTo>
                <a:cubicBezTo>
                  <a:pt x="533487" y="4168012"/>
                  <a:pt x="558577" y="4153679"/>
                  <a:pt x="554990" y="4117844"/>
                </a:cubicBezTo>
                <a:cubicBezTo>
                  <a:pt x="547826" y="4046168"/>
                  <a:pt x="558577" y="3963741"/>
                  <a:pt x="465399" y="3913568"/>
                </a:cubicBezTo>
                <a:close/>
                <a:moveTo>
                  <a:pt x="4325169" y="3832671"/>
                </a:moveTo>
                <a:cubicBezTo>
                  <a:pt x="4213602" y="3833994"/>
                  <a:pt x="4031726" y="3932381"/>
                  <a:pt x="3959602" y="4038999"/>
                </a:cubicBezTo>
                <a:cubicBezTo>
                  <a:pt x="4102953" y="3999577"/>
                  <a:pt x="4221215" y="3920732"/>
                  <a:pt x="4360985" y="3949403"/>
                </a:cubicBezTo>
                <a:cubicBezTo>
                  <a:pt x="4360985" y="4010328"/>
                  <a:pt x="4289309" y="3999577"/>
                  <a:pt x="4278558" y="4060501"/>
                </a:cubicBezTo>
                <a:cubicBezTo>
                  <a:pt x="4343065" y="4046168"/>
                  <a:pt x="4429079" y="4125013"/>
                  <a:pt x="4454163" y="4013910"/>
                </a:cubicBezTo>
                <a:cubicBezTo>
                  <a:pt x="4468495" y="3956572"/>
                  <a:pt x="4446993" y="3863389"/>
                  <a:pt x="4368153" y="3838305"/>
                </a:cubicBezTo>
                <a:cubicBezTo>
                  <a:pt x="4355610" y="3834274"/>
                  <a:pt x="4341107" y="3832482"/>
                  <a:pt x="4325169" y="3832671"/>
                </a:cubicBezTo>
                <a:close/>
                <a:moveTo>
                  <a:pt x="4156709" y="3798883"/>
                </a:moveTo>
                <a:cubicBezTo>
                  <a:pt x="4013357" y="3806052"/>
                  <a:pt x="3877170" y="3831136"/>
                  <a:pt x="3748157" y="3881309"/>
                </a:cubicBezTo>
                <a:cubicBezTo>
                  <a:pt x="3665730" y="3899230"/>
                  <a:pt x="3568965" y="3892066"/>
                  <a:pt x="3529543" y="4003158"/>
                </a:cubicBezTo>
                <a:lnTo>
                  <a:pt x="3805494" y="3906399"/>
                </a:lnTo>
                <a:lnTo>
                  <a:pt x="4156709" y="3798883"/>
                </a:lnTo>
                <a:close/>
                <a:moveTo>
                  <a:pt x="399937" y="3755095"/>
                </a:moveTo>
                <a:cubicBezTo>
                  <a:pt x="333916" y="3763496"/>
                  <a:pt x="267392" y="3797093"/>
                  <a:pt x="210944" y="3834723"/>
                </a:cubicBezTo>
                <a:cubicBezTo>
                  <a:pt x="160776" y="3866976"/>
                  <a:pt x="89095" y="3913568"/>
                  <a:pt x="124936" y="3978074"/>
                </a:cubicBezTo>
                <a:cubicBezTo>
                  <a:pt x="157189" y="4042581"/>
                  <a:pt x="221695" y="3978074"/>
                  <a:pt x="275451" y="3970905"/>
                </a:cubicBezTo>
                <a:cubicBezTo>
                  <a:pt x="282620" y="3967323"/>
                  <a:pt x="289789" y="3978074"/>
                  <a:pt x="304127" y="3988825"/>
                </a:cubicBezTo>
                <a:cubicBezTo>
                  <a:pt x="261118" y="4064083"/>
                  <a:pt x="239616" y="4142928"/>
                  <a:pt x="271869" y="4225355"/>
                </a:cubicBezTo>
                <a:cubicBezTo>
                  <a:pt x="293371" y="4171599"/>
                  <a:pt x="279038" y="4092754"/>
                  <a:pt x="311291" y="4067670"/>
                </a:cubicBezTo>
                <a:cubicBezTo>
                  <a:pt x="440310" y="3967323"/>
                  <a:pt x="343545" y="3927901"/>
                  <a:pt x="243203" y="3859807"/>
                </a:cubicBezTo>
                <a:cubicBezTo>
                  <a:pt x="580074" y="3773799"/>
                  <a:pt x="888284" y="4006746"/>
                  <a:pt x="1214409" y="3838305"/>
                </a:cubicBezTo>
                <a:cubicBezTo>
                  <a:pt x="952790" y="3813221"/>
                  <a:pt x="709092" y="3791713"/>
                  <a:pt x="465399" y="3755878"/>
                </a:cubicBezTo>
                <a:cubicBezTo>
                  <a:pt x="443896" y="3752295"/>
                  <a:pt x="421945" y="3752295"/>
                  <a:pt x="399937" y="3755095"/>
                </a:cubicBezTo>
                <a:close/>
                <a:moveTo>
                  <a:pt x="2524908" y="2620796"/>
                </a:moveTo>
                <a:cubicBezTo>
                  <a:pt x="2561073" y="2858125"/>
                  <a:pt x="2651484" y="3059289"/>
                  <a:pt x="2732856" y="3262715"/>
                </a:cubicBezTo>
                <a:cubicBezTo>
                  <a:pt x="2744158" y="3289838"/>
                  <a:pt x="2741895" y="3335043"/>
                  <a:pt x="2775802" y="3332784"/>
                </a:cubicBezTo>
                <a:cubicBezTo>
                  <a:pt x="2814224" y="3330525"/>
                  <a:pt x="2814224" y="3285319"/>
                  <a:pt x="2823267" y="3255934"/>
                </a:cubicBezTo>
                <a:cubicBezTo>
                  <a:pt x="2841350" y="3194905"/>
                  <a:pt x="2857170" y="3131620"/>
                  <a:pt x="2879774" y="3045728"/>
                </a:cubicBezTo>
                <a:cubicBezTo>
                  <a:pt x="2967926" y="3235592"/>
                  <a:pt x="2920458" y="3407374"/>
                  <a:pt x="2920458" y="3579153"/>
                </a:cubicBezTo>
                <a:cubicBezTo>
                  <a:pt x="2988268" y="3576894"/>
                  <a:pt x="3037992" y="3518127"/>
                  <a:pt x="3132925" y="3520386"/>
                </a:cubicBezTo>
                <a:cubicBezTo>
                  <a:pt x="3013132" y="3637923"/>
                  <a:pt x="2995049" y="3802924"/>
                  <a:pt x="2879774" y="3895594"/>
                </a:cubicBezTo>
                <a:cubicBezTo>
                  <a:pt x="2680869" y="4053815"/>
                  <a:pt x="2323743" y="4069635"/>
                  <a:pt x="2131619" y="3843608"/>
                </a:cubicBezTo>
                <a:cubicBezTo>
                  <a:pt x="2038946" y="3737373"/>
                  <a:pt x="1962099" y="3626621"/>
                  <a:pt x="1894289" y="3493264"/>
                </a:cubicBezTo>
                <a:cubicBezTo>
                  <a:pt x="1973398" y="3500044"/>
                  <a:pt x="2000521" y="3570113"/>
                  <a:pt x="2075111" y="3581415"/>
                </a:cubicBezTo>
                <a:cubicBezTo>
                  <a:pt x="2009564" y="3407374"/>
                  <a:pt x="2057029" y="3240111"/>
                  <a:pt x="2086414" y="3066070"/>
                </a:cubicBezTo>
                <a:cubicBezTo>
                  <a:pt x="2111277" y="3115797"/>
                  <a:pt x="2136137" y="3163264"/>
                  <a:pt x="2163263" y="3210729"/>
                </a:cubicBezTo>
                <a:cubicBezTo>
                  <a:pt x="2176825" y="3233330"/>
                  <a:pt x="2192645" y="3262715"/>
                  <a:pt x="2224289" y="3255934"/>
                </a:cubicBezTo>
                <a:cubicBezTo>
                  <a:pt x="2253674" y="3249154"/>
                  <a:pt x="2240113" y="3215251"/>
                  <a:pt x="2242372" y="3192646"/>
                </a:cubicBezTo>
                <a:cubicBezTo>
                  <a:pt x="2253674" y="2968878"/>
                  <a:pt x="2377989" y="2801618"/>
                  <a:pt x="2524908" y="2620796"/>
                </a:cubicBezTo>
                <a:close/>
                <a:moveTo>
                  <a:pt x="2540406" y="1813455"/>
                </a:moveTo>
                <a:cubicBezTo>
                  <a:pt x="2307459" y="2100156"/>
                  <a:pt x="2110353" y="2365356"/>
                  <a:pt x="2092432" y="2720152"/>
                </a:cubicBezTo>
                <a:cubicBezTo>
                  <a:pt x="2088850" y="2755993"/>
                  <a:pt x="2110353" y="2809748"/>
                  <a:pt x="2063761" y="2820499"/>
                </a:cubicBezTo>
                <a:cubicBezTo>
                  <a:pt x="2013587" y="2831250"/>
                  <a:pt x="1988503" y="2784659"/>
                  <a:pt x="1967001" y="2748823"/>
                </a:cubicBezTo>
                <a:cubicBezTo>
                  <a:pt x="1923992" y="2673566"/>
                  <a:pt x="1884575" y="2598303"/>
                  <a:pt x="1845152" y="2519459"/>
                </a:cubicBezTo>
                <a:cubicBezTo>
                  <a:pt x="1798561" y="2795410"/>
                  <a:pt x="1723303" y="3060615"/>
                  <a:pt x="1827232" y="3336566"/>
                </a:cubicBezTo>
                <a:cubicBezTo>
                  <a:pt x="1708965" y="3318646"/>
                  <a:pt x="1665960" y="3207548"/>
                  <a:pt x="1540529" y="3196797"/>
                </a:cubicBezTo>
                <a:cubicBezTo>
                  <a:pt x="1648045" y="3408242"/>
                  <a:pt x="1769889" y="3583846"/>
                  <a:pt x="1916828" y="3752286"/>
                </a:cubicBezTo>
                <a:cubicBezTo>
                  <a:pt x="2221450" y="4110664"/>
                  <a:pt x="2787692" y="4085580"/>
                  <a:pt x="3103066" y="3834713"/>
                </a:cubicBezTo>
                <a:cubicBezTo>
                  <a:pt x="3285839" y="3687780"/>
                  <a:pt x="3314511" y="3426162"/>
                  <a:pt x="3504448" y="3239801"/>
                </a:cubicBezTo>
                <a:cubicBezTo>
                  <a:pt x="3353928" y="3236219"/>
                  <a:pt x="3275088" y="3329397"/>
                  <a:pt x="3167572" y="3332979"/>
                </a:cubicBezTo>
                <a:cubicBezTo>
                  <a:pt x="3167572" y="3060615"/>
                  <a:pt x="3242835" y="2788246"/>
                  <a:pt x="3103066" y="2487205"/>
                </a:cubicBezTo>
                <a:cubicBezTo>
                  <a:pt x="3067225" y="2623393"/>
                  <a:pt x="3042141" y="2723734"/>
                  <a:pt x="3013470" y="2820499"/>
                </a:cubicBezTo>
                <a:cubicBezTo>
                  <a:pt x="2999131" y="2867091"/>
                  <a:pt x="2999131" y="2938766"/>
                  <a:pt x="2938212" y="2942348"/>
                </a:cubicBezTo>
                <a:cubicBezTo>
                  <a:pt x="2884451" y="2945930"/>
                  <a:pt x="2888039" y="2874254"/>
                  <a:pt x="2870119" y="2831250"/>
                </a:cubicBezTo>
                <a:cubicBezTo>
                  <a:pt x="2741100" y="2508707"/>
                  <a:pt x="2597749" y="2189752"/>
                  <a:pt x="2540406" y="1813455"/>
                </a:cubicBezTo>
                <a:close/>
                <a:moveTo>
                  <a:pt x="357884" y="1741784"/>
                </a:moveTo>
                <a:cubicBezTo>
                  <a:pt x="404476" y="1741784"/>
                  <a:pt x="411645" y="1791957"/>
                  <a:pt x="422396" y="1824211"/>
                </a:cubicBezTo>
                <a:cubicBezTo>
                  <a:pt x="479734" y="1989065"/>
                  <a:pt x="504823" y="2157506"/>
                  <a:pt x="522738" y="2325942"/>
                </a:cubicBezTo>
                <a:cubicBezTo>
                  <a:pt x="515574" y="2376116"/>
                  <a:pt x="554997" y="2447792"/>
                  <a:pt x="490485" y="2465712"/>
                </a:cubicBezTo>
                <a:cubicBezTo>
                  <a:pt x="433147" y="2480051"/>
                  <a:pt x="411645" y="2408369"/>
                  <a:pt x="386555" y="2365365"/>
                </a:cubicBezTo>
                <a:cubicBezTo>
                  <a:pt x="286208" y="2196924"/>
                  <a:pt x="164358" y="2035656"/>
                  <a:pt x="286208" y="1824211"/>
                </a:cubicBezTo>
                <a:cubicBezTo>
                  <a:pt x="304128" y="1791957"/>
                  <a:pt x="314879" y="1745365"/>
                  <a:pt x="357884" y="1741784"/>
                </a:cubicBezTo>
                <a:close/>
                <a:moveTo>
                  <a:pt x="4036204" y="324393"/>
                </a:moveTo>
                <a:cubicBezTo>
                  <a:pt x="4059051" y="322600"/>
                  <a:pt x="4083243" y="342310"/>
                  <a:pt x="4110123" y="387108"/>
                </a:cubicBezTo>
                <a:cubicBezTo>
                  <a:pt x="4260639" y="637977"/>
                  <a:pt x="4249888" y="942601"/>
                  <a:pt x="4063531" y="1197052"/>
                </a:cubicBezTo>
                <a:cubicBezTo>
                  <a:pt x="4016939" y="1085953"/>
                  <a:pt x="3977522" y="985606"/>
                  <a:pt x="3938100" y="885258"/>
                </a:cubicBezTo>
                <a:cubicBezTo>
                  <a:pt x="3870005" y="716822"/>
                  <a:pt x="3887926" y="548380"/>
                  <a:pt x="3970353" y="390695"/>
                </a:cubicBezTo>
                <a:cubicBezTo>
                  <a:pt x="3991855" y="349482"/>
                  <a:pt x="4013357" y="326186"/>
                  <a:pt x="4036204" y="324393"/>
                </a:cubicBezTo>
                <a:close/>
                <a:moveTo>
                  <a:pt x="915320" y="65964"/>
                </a:moveTo>
                <a:cubicBezTo>
                  <a:pt x="986997" y="309663"/>
                  <a:pt x="1228297" y="492276"/>
                  <a:pt x="1020430" y="746726"/>
                </a:cubicBezTo>
                <a:cubicBezTo>
                  <a:pt x="963091" y="818402"/>
                  <a:pt x="861562" y="796736"/>
                  <a:pt x="811383" y="707140"/>
                </a:cubicBezTo>
                <a:cubicBezTo>
                  <a:pt x="668028" y="463441"/>
                  <a:pt x="700289" y="273828"/>
                  <a:pt x="915320" y="65964"/>
                </a:cubicBezTo>
                <a:close/>
                <a:moveTo>
                  <a:pt x="2536306" y="0"/>
                </a:moveTo>
                <a:cubicBezTo>
                  <a:pt x="2556598" y="617842"/>
                  <a:pt x="2807776" y="468083"/>
                  <a:pt x="2948561" y="741984"/>
                </a:cubicBezTo>
                <a:cubicBezTo>
                  <a:pt x="3067197" y="953082"/>
                  <a:pt x="3061681" y="1133560"/>
                  <a:pt x="2905997" y="1346511"/>
                </a:cubicBezTo>
                <a:cubicBezTo>
                  <a:pt x="3181589" y="1281802"/>
                  <a:pt x="3318097" y="723983"/>
                  <a:pt x="3282263" y="487454"/>
                </a:cubicBezTo>
                <a:cubicBezTo>
                  <a:pt x="3275093" y="440863"/>
                  <a:pt x="3264342" y="394276"/>
                  <a:pt x="3257173" y="347685"/>
                </a:cubicBezTo>
                <a:cubicBezTo>
                  <a:pt x="3253591" y="315432"/>
                  <a:pt x="3246422" y="272427"/>
                  <a:pt x="3278681" y="258089"/>
                </a:cubicBezTo>
                <a:cubicBezTo>
                  <a:pt x="3328849" y="236592"/>
                  <a:pt x="3343187" y="286760"/>
                  <a:pt x="3361107" y="315432"/>
                </a:cubicBezTo>
                <a:cubicBezTo>
                  <a:pt x="3586885" y="731153"/>
                  <a:pt x="3866419" y="1125372"/>
                  <a:pt x="3884339" y="1627102"/>
                </a:cubicBezTo>
                <a:cubicBezTo>
                  <a:pt x="3891508" y="1834964"/>
                  <a:pt x="3855668" y="2032071"/>
                  <a:pt x="3776823" y="2247097"/>
                </a:cubicBezTo>
                <a:cubicBezTo>
                  <a:pt x="3880757" y="2179009"/>
                  <a:pt x="3952433" y="2114497"/>
                  <a:pt x="4002606" y="2028488"/>
                </a:cubicBezTo>
                <a:cubicBezTo>
                  <a:pt x="4016939" y="2003399"/>
                  <a:pt x="4013357" y="1956814"/>
                  <a:pt x="4059943" y="1963977"/>
                </a:cubicBezTo>
                <a:cubicBezTo>
                  <a:pt x="4095784" y="1971146"/>
                  <a:pt x="4106535" y="2006986"/>
                  <a:pt x="4117286" y="2039239"/>
                </a:cubicBezTo>
                <a:cubicBezTo>
                  <a:pt x="4217633" y="2308022"/>
                  <a:pt x="4217633" y="2580391"/>
                  <a:pt x="4131625" y="2852761"/>
                </a:cubicBezTo>
                <a:cubicBezTo>
                  <a:pt x="4038441" y="3143051"/>
                  <a:pt x="3866419" y="3401082"/>
                  <a:pt x="3755321" y="3684203"/>
                </a:cubicBezTo>
                <a:cubicBezTo>
                  <a:pt x="3748157" y="3705705"/>
                  <a:pt x="3737406" y="3727207"/>
                  <a:pt x="3723067" y="3759460"/>
                </a:cubicBezTo>
                <a:cubicBezTo>
                  <a:pt x="3862837" y="3780962"/>
                  <a:pt x="3977517" y="3723625"/>
                  <a:pt x="4099366" y="3698536"/>
                </a:cubicBezTo>
                <a:cubicBezTo>
                  <a:pt x="4396819" y="3637611"/>
                  <a:pt x="4547340" y="3745127"/>
                  <a:pt x="4550927" y="4049750"/>
                </a:cubicBezTo>
                <a:cubicBezTo>
                  <a:pt x="4550927" y="4099924"/>
                  <a:pt x="4561679" y="4125013"/>
                  <a:pt x="4604683" y="4150097"/>
                </a:cubicBezTo>
                <a:cubicBezTo>
                  <a:pt x="4920057" y="4347204"/>
                  <a:pt x="4909306" y="4802347"/>
                  <a:pt x="4576011" y="4992290"/>
                </a:cubicBezTo>
                <a:cubicBezTo>
                  <a:pt x="4533007" y="5020961"/>
                  <a:pt x="4479252" y="5053214"/>
                  <a:pt x="4432660" y="5053214"/>
                </a:cubicBezTo>
                <a:cubicBezTo>
                  <a:pt x="4246305" y="5053214"/>
                  <a:pt x="4128037" y="5182233"/>
                  <a:pt x="3999019" y="5286161"/>
                </a:cubicBezTo>
                <a:cubicBezTo>
                  <a:pt x="3740988" y="5494019"/>
                  <a:pt x="3411275" y="5472517"/>
                  <a:pt x="3192667" y="5218068"/>
                </a:cubicBezTo>
                <a:cubicBezTo>
                  <a:pt x="3020644" y="5020961"/>
                  <a:pt x="2855790" y="4820267"/>
                  <a:pt x="2662265" y="4587320"/>
                </a:cubicBezTo>
                <a:cubicBezTo>
                  <a:pt x="2669435" y="4723502"/>
                  <a:pt x="2669435" y="4816685"/>
                  <a:pt x="2680186" y="4906276"/>
                </a:cubicBezTo>
                <a:cubicBezTo>
                  <a:pt x="2690937" y="5013792"/>
                  <a:pt x="2676599" y="5114139"/>
                  <a:pt x="2655096" y="5218068"/>
                </a:cubicBezTo>
                <a:cubicBezTo>
                  <a:pt x="2601341" y="5468935"/>
                  <a:pt x="2368394" y="5533442"/>
                  <a:pt x="2063771" y="5504770"/>
                </a:cubicBezTo>
                <a:cubicBezTo>
                  <a:pt x="1984926" y="5497606"/>
                  <a:pt x="1906081" y="5461766"/>
                  <a:pt x="1827242" y="5454597"/>
                </a:cubicBezTo>
                <a:cubicBezTo>
                  <a:pt x="1590707" y="5433095"/>
                  <a:pt x="1450943" y="5114139"/>
                  <a:pt x="1594295" y="4913445"/>
                </a:cubicBezTo>
                <a:cubicBezTo>
                  <a:pt x="1719726" y="4737840"/>
                  <a:pt x="1834406" y="4558649"/>
                  <a:pt x="1952673" y="4379457"/>
                </a:cubicBezTo>
                <a:cubicBezTo>
                  <a:pt x="1977757" y="4340040"/>
                  <a:pt x="2017179" y="4311368"/>
                  <a:pt x="2020761" y="4246857"/>
                </a:cubicBezTo>
                <a:cubicBezTo>
                  <a:pt x="1941922" y="4282697"/>
                  <a:pt x="1891748" y="4336453"/>
                  <a:pt x="1841575" y="4390208"/>
                </a:cubicBezTo>
                <a:cubicBezTo>
                  <a:pt x="1565623" y="4694831"/>
                  <a:pt x="1221578" y="4909863"/>
                  <a:pt x="884697" y="5135641"/>
                </a:cubicBezTo>
                <a:cubicBezTo>
                  <a:pt x="777186" y="5207317"/>
                  <a:pt x="669670" y="5221650"/>
                  <a:pt x="547826" y="5167894"/>
                </a:cubicBezTo>
                <a:cubicBezTo>
                  <a:pt x="490483" y="5139223"/>
                  <a:pt x="422389" y="5124890"/>
                  <a:pt x="357883" y="5110557"/>
                </a:cubicBezTo>
                <a:cubicBezTo>
                  <a:pt x="139269" y="5056796"/>
                  <a:pt x="38922" y="4902694"/>
                  <a:pt x="89095" y="4684080"/>
                </a:cubicBezTo>
                <a:cubicBezTo>
                  <a:pt x="117766" y="4558649"/>
                  <a:pt x="92682" y="4454720"/>
                  <a:pt x="46091" y="4332871"/>
                </a:cubicBezTo>
                <a:cubicBezTo>
                  <a:pt x="-61421" y="4038999"/>
                  <a:pt x="-496" y="3687785"/>
                  <a:pt x="440310" y="3684203"/>
                </a:cubicBezTo>
                <a:cubicBezTo>
                  <a:pt x="630252" y="3684203"/>
                  <a:pt x="816608" y="3727207"/>
                  <a:pt x="1020884" y="3734376"/>
                </a:cubicBezTo>
                <a:cubicBezTo>
                  <a:pt x="949208" y="3677034"/>
                  <a:pt x="873945" y="3619691"/>
                  <a:pt x="798688" y="3562354"/>
                </a:cubicBezTo>
                <a:cubicBezTo>
                  <a:pt x="780768" y="3548015"/>
                  <a:pt x="755684" y="3533682"/>
                  <a:pt x="766435" y="3505011"/>
                </a:cubicBezTo>
                <a:cubicBezTo>
                  <a:pt x="777186" y="3469176"/>
                  <a:pt x="813021" y="3472758"/>
                  <a:pt x="838110" y="3483509"/>
                </a:cubicBezTo>
                <a:cubicBezTo>
                  <a:pt x="902617" y="3508598"/>
                  <a:pt x="967129" y="3537264"/>
                  <a:pt x="1060306" y="3576687"/>
                </a:cubicBezTo>
                <a:cubicBezTo>
                  <a:pt x="938457" y="3404664"/>
                  <a:pt x="841698" y="3250562"/>
                  <a:pt x="777186" y="3078539"/>
                </a:cubicBezTo>
                <a:cubicBezTo>
                  <a:pt x="716261" y="2902934"/>
                  <a:pt x="698341" y="2727330"/>
                  <a:pt x="723430" y="2544556"/>
                </a:cubicBezTo>
                <a:cubicBezTo>
                  <a:pt x="759265" y="2311609"/>
                  <a:pt x="773604" y="2078662"/>
                  <a:pt x="727012" y="1845715"/>
                </a:cubicBezTo>
                <a:cubicBezTo>
                  <a:pt x="716261" y="1802705"/>
                  <a:pt x="701928" y="1752537"/>
                  <a:pt x="762853" y="1713115"/>
                </a:cubicBezTo>
                <a:cubicBezTo>
                  <a:pt x="841698" y="1820626"/>
                  <a:pt x="909786" y="1931723"/>
                  <a:pt x="1017302" y="2014150"/>
                </a:cubicBezTo>
                <a:cubicBezTo>
                  <a:pt x="1053137" y="2039239"/>
                  <a:pt x="1092560" y="2092996"/>
                  <a:pt x="1139151" y="2053572"/>
                </a:cubicBezTo>
                <a:cubicBezTo>
                  <a:pt x="1185737" y="2014150"/>
                  <a:pt x="1124273" y="2056339"/>
                  <a:pt x="1110480" y="1942474"/>
                </a:cubicBezTo>
                <a:cubicBezTo>
                  <a:pt x="1096687" y="1828609"/>
                  <a:pt x="1012275" y="1567385"/>
                  <a:pt x="1056393" y="1370380"/>
                </a:cubicBezTo>
                <a:cubicBezTo>
                  <a:pt x="1100511" y="1173375"/>
                  <a:pt x="1275536" y="1028370"/>
                  <a:pt x="1375186" y="760442"/>
                </a:cubicBezTo>
                <a:cubicBezTo>
                  <a:pt x="1378774" y="735353"/>
                  <a:pt x="1511863" y="531279"/>
                  <a:pt x="1547703" y="538448"/>
                </a:cubicBezTo>
                <a:cubicBezTo>
                  <a:pt x="1594295" y="549199"/>
                  <a:pt x="1610499" y="862988"/>
                  <a:pt x="1617669" y="898829"/>
                </a:cubicBezTo>
                <a:cubicBezTo>
                  <a:pt x="1675006" y="1210616"/>
                  <a:pt x="1796531" y="1314057"/>
                  <a:pt x="1942288" y="1366141"/>
                </a:cubicBezTo>
                <a:cubicBezTo>
                  <a:pt x="1844702" y="1010491"/>
                  <a:pt x="1876718" y="864899"/>
                  <a:pt x="1975721" y="637209"/>
                </a:cubicBezTo>
                <a:cubicBezTo>
                  <a:pt x="2074724" y="409519"/>
                  <a:pt x="2110262" y="282729"/>
                  <a:pt x="25363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CD8DD7-0AED-4D17-BD59-2DE63E7CA7C4}"/>
              </a:ext>
            </a:extLst>
          </p:cNvPr>
          <p:cNvSpPr/>
          <p:nvPr userDrawn="1"/>
        </p:nvSpPr>
        <p:spPr>
          <a:xfrm>
            <a:off x="4998576" y="484147"/>
            <a:ext cx="6657173" cy="6241395"/>
          </a:xfrm>
          <a:custGeom>
            <a:avLst/>
            <a:gdLst>
              <a:gd name="connsiteX0" fmla="*/ 0 w 6657173"/>
              <a:gd name="connsiteY0" fmla="*/ 4503711 h 6241395"/>
              <a:gd name="connsiteX1" fmla="*/ 1531571 w 6657173"/>
              <a:gd name="connsiteY1" fmla="*/ 6029956 h 6241395"/>
              <a:gd name="connsiteX2" fmla="*/ 0 w 6657173"/>
              <a:gd name="connsiteY2" fmla="*/ 6029956 h 6241395"/>
              <a:gd name="connsiteX3" fmla="*/ 0 w 6657173"/>
              <a:gd name="connsiteY3" fmla="*/ 3002473 h 6241395"/>
              <a:gd name="connsiteX4" fmla="*/ 3038045 w 6657173"/>
              <a:gd name="connsiteY4" fmla="*/ 6029956 h 6241395"/>
              <a:gd name="connsiteX5" fmla="*/ 1902736 w 6657173"/>
              <a:gd name="connsiteY5" fmla="*/ 6029956 h 6241395"/>
              <a:gd name="connsiteX6" fmla="*/ 0 w 6657173"/>
              <a:gd name="connsiteY6" fmla="*/ 4133835 h 6241395"/>
              <a:gd name="connsiteX7" fmla="*/ 0 w 6657173"/>
              <a:gd name="connsiteY7" fmla="*/ 1501237 h 6241395"/>
              <a:gd name="connsiteX8" fmla="*/ 4544518 w 6657173"/>
              <a:gd name="connsiteY8" fmla="*/ 6029956 h 6241395"/>
              <a:gd name="connsiteX9" fmla="*/ 3409210 w 6657173"/>
              <a:gd name="connsiteY9" fmla="*/ 6029956 h 6241395"/>
              <a:gd name="connsiteX10" fmla="*/ 0 w 6657173"/>
              <a:gd name="connsiteY10" fmla="*/ 2632598 h 6241395"/>
              <a:gd name="connsiteX11" fmla="*/ 5107140 w 6657173"/>
              <a:gd name="connsiteY11" fmla="*/ 215798 h 6241395"/>
              <a:gd name="connsiteX12" fmla="*/ 6657173 w 6657173"/>
              <a:gd name="connsiteY12" fmla="*/ 215798 h 6241395"/>
              <a:gd name="connsiteX13" fmla="*/ 6657173 w 6657173"/>
              <a:gd name="connsiteY13" fmla="*/ 1760442 h 6241395"/>
              <a:gd name="connsiteX14" fmla="*/ 3600665 w 6657173"/>
              <a:gd name="connsiteY14" fmla="*/ 215798 h 6241395"/>
              <a:gd name="connsiteX15" fmla="*/ 4735974 w 6657173"/>
              <a:gd name="connsiteY15" fmla="*/ 215798 h 6241395"/>
              <a:gd name="connsiteX16" fmla="*/ 6657173 w 6657173"/>
              <a:gd name="connsiteY16" fmla="*/ 2130318 h 6241395"/>
              <a:gd name="connsiteX17" fmla="*/ 6657173 w 6657173"/>
              <a:gd name="connsiteY17" fmla="*/ 3261681 h 6241395"/>
              <a:gd name="connsiteX18" fmla="*/ 2094191 w 6657173"/>
              <a:gd name="connsiteY18" fmla="*/ 215798 h 6241395"/>
              <a:gd name="connsiteX19" fmla="*/ 3229502 w 6657173"/>
              <a:gd name="connsiteY19" fmla="*/ 215798 h 6241395"/>
              <a:gd name="connsiteX20" fmla="*/ 6657173 w 6657173"/>
              <a:gd name="connsiteY20" fmla="*/ 3631555 h 6241395"/>
              <a:gd name="connsiteX21" fmla="*/ 6657173 w 6657173"/>
              <a:gd name="connsiteY21" fmla="*/ 4762918 h 6241395"/>
              <a:gd name="connsiteX22" fmla="*/ 603282 w 6657173"/>
              <a:gd name="connsiteY22" fmla="*/ 215798 h 6241395"/>
              <a:gd name="connsiteX23" fmla="*/ 1723026 w 6657173"/>
              <a:gd name="connsiteY23" fmla="*/ 215798 h 6241395"/>
              <a:gd name="connsiteX24" fmla="*/ 6657173 w 6657173"/>
              <a:gd name="connsiteY24" fmla="*/ 5132792 h 6241395"/>
              <a:gd name="connsiteX25" fmla="*/ 6657173 w 6657173"/>
              <a:gd name="connsiteY25" fmla="*/ 6241395 h 6241395"/>
              <a:gd name="connsiteX26" fmla="*/ 6634336 w 6657173"/>
              <a:gd name="connsiteY26" fmla="*/ 6241395 h 6241395"/>
              <a:gd name="connsiteX27" fmla="*/ 5065092 w 6657173"/>
              <a:gd name="connsiteY27" fmla="*/ 4677608 h 6241395"/>
              <a:gd name="connsiteX28" fmla="*/ 0 w 6657173"/>
              <a:gd name="connsiteY28" fmla="*/ 0 h 6241395"/>
              <a:gd name="connsiteX29" fmla="*/ 6050992 w 6657173"/>
              <a:gd name="connsiteY29" fmla="*/ 6029956 h 6241395"/>
              <a:gd name="connsiteX30" fmla="*/ 4915684 w 6657173"/>
              <a:gd name="connsiteY30" fmla="*/ 6029956 h 6241395"/>
              <a:gd name="connsiteX31" fmla="*/ 0 w 6657173"/>
              <a:gd name="connsiteY31" fmla="*/ 1131361 h 6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7173" h="6241395">
                <a:moveTo>
                  <a:pt x="0" y="4503711"/>
                </a:moveTo>
                <a:lnTo>
                  <a:pt x="1531571" y="6029956"/>
                </a:lnTo>
                <a:lnTo>
                  <a:pt x="0" y="6029956"/>
                </a:lnTo>
                <a:close/>
                <a:moveTo>
                  <a:pt x="0" y="3002473"/>
                </a:moveTo>
                <a:lnTo>
                  <a:pt x="3038045" y="6029956"/>
                </a:lnTo>
                <a:lnTo>
                  <a:pt x="1902736" y="6029956"/>
                </a:lnTo>
                <a:lnTo>
                  <a:pt x="0" y="4133835"/>
                </a:lnTo>
                <a:close/>
                <a:moveTo>
                  <a:pt x="0" y="1501237"/>
                </a:moveTo>
                <a:lnTo>
                  <a:pt x="4544518" y="6029956"/>
                </a:lnTo>
                <a:lnTo>
                  <a:pt x="3409210" y="6029956"/>
                </a:lnTo>
                <a:lnTo>
                  <a:pt x="0" y="2632598"/>
                </a:lnTo>
                <a:close/>
                <a:moveTo>
                  <a:pt x="5107140" y="215798"/>
                </a:moveTo>
                <a:lnTo>
                  <a:pt x="6657173" y="215798"/>
                </a:lnTo>
                <a:lnTo>
                  <a:pt x="6657173" y="1760442"/>
                </a:lnTo>
                <a:close/>
                <a:moveTo>
                  <a:pt x="3600665" y="215798"/>
                </a:moveTo>
                <a:lnTo>
                  <a:pt x="4735974" y="215798"/>
                </a:lnTo>
                <a:lnTo>
                  <a:pt x="6657173" y="2130318"/>
                </a:lnTo>
                <a:lnTo>
                  <a:pt x="6657173" y="3261681"/>
                </a:lnTo>
                <a:close/>
                <a:moveTo>
                  <a:pt x="2094191" y="215798"/>
                </a:moveTo>
                <a:lnTo>
                  <a:pt x="3229502" y="215798"/>
                </a:lnTo>
                <a:lnTo>
                  <a:pt x="6657173" y="3631555"/>
                </a:lnTo>
                <a:lnTo>
                  <a:pt x="6657173" y="4762918"/>
                </a:lnTo>
                <a:close/>
                <a:moveTo>
                  <a:pt x="603282" y="215798"/>
                </a:moveTo>
                <a:lnTo>
                  <a:pt x="1723026" y="215798"/>
                </a:lnTo>
                <a:lnTo>
                  <a:pt x="6657173" y="5132792"/>
                </a:lnTo>
                <a:lnTo>
                  <a:pt x="6657173" y="6241395"/>
                </a:lnTo>
                <a:lnTo>
                  <a:pt x="6634336" y="6241395"/>
                </a:lnTo>
                <a:lnTo>
                  <a:pt x="5065092" y="4677608"/>
                </a:lnTo>
                <a:close/>
                <a:moveTo>
                  <a:pt x="0" y="0"/>
                </a:moveTo>
                <a:lnTo>
                  <a:pt x="6050992" y="6029956"/>
                </a:lnTo>
                <a:lnTo>
                  <a:pt x="4915684" y="6029956"/>
                </a:lnTo>
                <a:lnTo>
                  <a:pt x="0" y="11313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9EA8A3-40CD-4752-9683-9157258D5D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99290" y="306108"/>
            <a:ext cx="6657173" cy="6264153"/>
          </a:xfrm>
          <a:custGeom>
            <a:avLst/>
            <a:gdLst>
              <a:gd name="connsiteX0" fmla="*/ 0 w 5298456"/>
              <a:gd name="connsiteY0" fmla="*/ 3584511 h 4985650"/>
              <a:gd name="connsiteX1" fmla="*/ 1218980 w 5298456"/>
              <a:gd name="connsiteY1" fmla="*/ 4799252 h 4985650"/>
              <a:gd name="connsiteX2" fmla="*/ 0 w 5298456"/>
              <a:gd name="connsiteY2" fmla="*/ 4799252 h 4985650"/>
              <a:gd name="connsiteX3" fmla="*/ 0 w 5298456"/>
              <a:gd name="connsiteY3" fmla="*/ 2389673 h 4985650"/>
              <a:gd name="connsiteX4" fmla="*/ 2417985 w 5298456"/>
              <a:gd name="connsiteY4" fmla="*/ 4799252 h 4985650"/>
              <a:gd name="connsiteX5" fmla="*/ 1514391 w 5298456"/>
              <a:gd name="connsiteY5" fmla="*/ 4799252 h 4985650"/>
              <a:gd name="connsiteX6" fmla="*/ 0 w 5298456"/>
              <a:gd name="connsiteY6" fmla="*/ 3290126 h 4985650"/>
              <a:gd name="connsiteX7" fmla="*/ 0 w 5298456"/>
              <a:gd name="connsiteY7" fmla="*/ 1194837 h 4985650"/>
              <a:gd name="connsiteX8" fmla="*/ 3616990 w 5298456"/>
              <a:gd name="connsiteY8" fmla="*/ 4799252 h 4985650"/>
              <a:gd name="connsiteX9" fmla="*/ 2713396 w 5298456"/>
              <a:gd name="connsiteY9" fmla="*/ 4799252 h 4985650"/>
              <a:gd name="connsiteX10" fmla="*/ 0 w 5298456"/>
              <a:gd name="connsiteY10" fmla="*/ 2095289 h 4985650"/>
              <a:gd name="connsiteX11" fmla="*/ 4064782 w 5298456"/>
              <a:gd name="connsiteY11" fmla="*/ 171754 h 4985650"/>
              <a:gd name="connsiteX12" fmla="*/ 5298456 w 5298456"/>
              <a:gd name="connsiteY12" fmla="*/ 171754 h 4985650"/>
              <a:gd name="connsiteX13" fmla="*/ 5298456 w 5298456"/>
              <a:gd name="connsiteY13" fmla="*/ 1401139 h 4985650"/>
              <a:gd name="connsiteX14" fmla="*/ 2865776 w 5298456"/>
              <a:gd name="connsiteY14" fmla="*/ 171754 h 4985650"/>
              <a:gd name="connsiteX15" fmla="*/ 3769370 w 5298456"/>
              <a:gd name="connsiteY15" fmla="*/ 171754 h 4985650"/>
              <a:gd name="connsiteX16" fmla="*/ 5298456 w 5298456"/>
              <a:gd name="connsiteY16" fmla="*/ 1695524 h 4985650"/>
              <a:gd name="connsiteX17" fmla="*/ 5298456 w 5298456"/>
              <a:gd name="connsiteY17" fmla="*/ 2595977 h 4985650"/>
              <a:gd name="connsiteX18" fmla="*/ 1666770 w 5298456"/>
              <a:gd name="connsiteY18" fmla="*/ 171754 h 4985650"/>
              <a:gd name="connsiteX19" fmla="*/ 2570366 w 5298456"/>
              <a:gd name="connsiteY19" fmla="*/ 171754 h 4985650"/>
              <a:gd name="connsiteX20" fmla="*/ 5298456 w 5298456"/>
              <a:gd name="connsiteY20" fmla="*/ 2890361 h 4985650"/>
              <a:gd name="connsiteX21" fmla="*/ 5298456 w 5298456"/>
              <a:gd name="connsiteY21" fmla="*/ 3790814 h 4985650"/>
              <a:gd name="connsiteX22" fmla="*/ 480153 w 5298456"/>
              <a:gd name="connsiteY22" fmla="*/ 171754 h 4985650"/>
              <a:gd name="connsiteX23" fmla="*/ 1371359 w 5298456"/>
              <a:gd name="connsiteY23" fmla="*/ 171754 h 4985650"/>
              <a:gd name="connsiteX24" fmla="*/ 5298456 w 5298456"/>
              <a:gd name="connsiteY24" fmla="*/ 4085198 h 4985650"/>
              <a:gd name="connsiteX25" fmla="*/ 5298456 w 5298456"/>
              <a:gd name="connsiteY25" fmla="*/ 4985650 h 4985650"/>
              <a:gd name="connsiteX26" fmla="*/ 4031316 w 5298456"/>
              <a:gd name="connsiteY26" fmla="*/ 3722916 h 4985650"/>
              <a:gd name="connsiteX27" fmla="*/ 0 w 5298456"/>
              <a:gd name="connsiteY27" fmla="*/ 0 h 4985650"/>
              <a:gd name="connsiteX28" fmla="*/ 4815995 w 5298456"/>
              <a:gd name="connsiteY28" fmla="*/ 4799252 h 4985650"/>
              <a:gd name="connsiteX29" fmla="*/ 3912402 w 5298456"/>
              <a:gd name="connsiteY29" fmla="*/ 4799252 h 4985650"/>
              <a:gd name="connsiteX30" fmla="*/ 0 w 5298456"/>
              <a:gd name="connsiteY30" fmla="*/ 900452 h 498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8456" h="4985650">
                <a:moveTo>
                  <a:pt x="0" y="3584511"/>
                </a:moveTo>
                <a:lnTo>
                  <a:pt x="1218980" y="4799252"/>
                </a:lnTo>
                <a:lnTo>
                  <a:pt x="0" y="4799252"/>
                </a:lnTo>
                <a:close/>
                <a:moveTo>
                  <a:pt x="0" y="2389673"/>
                </a:moveTo>
                <a:lnTo>
                  <a:pt x="2417985" y="4799252"/>
                </a:lnTo>
                <a:lnTo>
                  <a:pt x="1514391" y="4799252"/>
                </a:lnTo>
                <a:lnTo>
                  <a:pt x="0" y="3290126"/>
                </a:lnTo>
                <a:close/>
                <a:moveTo>
                  <a:pt x="0" y="1194837"/>
                </a:moveTo>
                <a:lnTo>
                  <a:pt x="3616990" y="4799252"/>
                </a:lnTo>
                <a:lnTo>
                  <a:pt x="2713396" y="4799252"/>
                </a:lnTo>
                <a:lnTo>
                  <a:pt x="0" y="2095289"/>
                </a:lnTo>
                <a:close/>
                <a:moveTo>
                  <a:pt x="4064782" y="171754"/>
                </a:moveTo>
                <a:lnTo>
                  <a:pt x="5298456" y="171754"/>
                </a:lnTo>
                <a:lnTo>
                  <a:pt x="5298456" y="1401139"/>
                </a:lnTo>
                <a:close/>
                <a:moveTo>
                  <a:pt x="2865776" y="171754"/>
                </a:moveTo>
                <a:lnTo>
                  <a:pt x="3769370" y="171754"/>
                </a:lnTo>
                <a:lnTo>
                  <a:pt x="5298456" y="1695524"/>
                </a:lnTo>
                <a:lnTo>
                  <a:pt x="5298456" y="2595977"/>
                </a:lnTo>
                <a:close/>
                <a:moveTo>
                  <a:pt x="1666770" y="171754"/>
                </a:moveTo>
                <a:lnTo>
                  <a:pt x="2570366" y="171754"/>
                </a:lnTo>
                <a:lnTo>
                  <a:pt x="5298456" y="2890361"/>
                </a:lnTo>
                <a:lnTo>
                  <a:pt x="5298456" y="3790814"/>
                </a:lnTo>
                <a:close/>
                <a:moveTo>
                  <a:pt x="480153" y="171754"/>
                </a:moveTo>
                <a:lnTo>
                  <a:pt x="1371359" y="171754"/>
                </a:lnTo>
                <a:lnTo>
                  <a:pt x="5298456" y="4085198"/>
                </a:lnTo>
                <a:lnTo>
                  <a:pt x="5298456" y="4985650"/>
                </a:lnTo>
                <a:lnTo>
                  <a:pt x="4031316" y="3722916"/>
                </a:lnTo>
                <a:close/>
                <a:moveTo>
                  <a:pt x="0" y="0"/>
                </a:moveTo>
                <a:lnTo>
                  <a:pt x="4815995" y="4799252"/>
                </a:lnTo>
                <a:lnTo>
                  <a:pt x="3912402" y="4799252"/>
                </a:lnTo>
                <a:lnTo>
                  <a:pt x="0" y="9004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491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8E0C0-406F-4E0A-8FC9-0D27BA4816BC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056128-4F06-41CD-87F4-190B9CEFF52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7FD86-DB90-4753-BCC1-2CC4C857806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457E0A-7AB5-459D-A13A-295E453490E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D7D3AF-A3E9-45AC-BE61-72ECECFA6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E1A2E8B-80EA-4AB0-B7B5-705D1A4AE78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AF8750-79F8-4000-BCB0-EBFC6EDE9CB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127">
            <a:extLst>
              <a:ext uri="{FF2B5EF4-FFF2-40B4-BE49-F238E27FC236}">
                <a16:creationId xmlns:a16="http://schemas.microsoft.com/office/drawing/2014/main" id="{99BD9E59-393C-4089-95AF-82B72C97A75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4544C-835F-482C-8AA7-40FE715CE28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379ACB-6C66-41A2-AFAF-CE3F3133B02B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0D025-2EF4-4740-9D3B-FD46A69B10A1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92F03-82C9-434A-BED2-70C2E3CE175C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D8FC7C-495E-4234-8C79-F47604D18020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C4425-E7BA-406F-B246-7EA9651C01D7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6C5121-59E0-4107-86B9-06FB1D92A6D9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A0590D-F01E-4C43-85D7-6A3F130E5761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8087A7-2658-4189-914A-AEA18571577E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51378-11CF-4A9C-AACC-28AA655807F5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C4648-94EF-4A4E-B02C-7FD36B447859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BE2F1-D87D-4C1A-A4AC-B5060405FD5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0E2CD694-E224-4042-BE70-A3B112B05445}"/>
              </a:ext>
            </a:extLst>
          </p:cNvPr>
          <p:cNvGrpSpPr/>
          <p:nvPr userDrawn="1"/>
        </p:nvGrpSpPr>
        <p:grpSpPr>
          <a:xfrm>
            <a:off x="700336" y="2476600"/>
            <a:ext cx="5056030" cy="279767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595D78B-2FF3-414F-B73D-55DF31A88DA5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69C48C98-E3D5-492E-9567-053E52B7B9B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Rectangle 22">
                <a:extLst>
                  <a:ext uri="{FF2B5EF4-FFF2-40B4-BE49-F238E27FC236}">
                    <a16:creationId xmlns:a16="http://schemas.microsoft.com/office/drawing/2014/main" id="{3D9BCD3C-AFCF-4FF3-B2C4-E3BAB3314191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7DB93663-F52F-49EB-AC3D-F30B337B8E3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47F74038-45A3-4552-B7CF-24517B99C0F3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67601ADD-0FAE-4668-82D8-4345EA4885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722" y="2602600"/>
            <a:ext cx="3736840" cy="22916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ED3BEB-BF03-410F-8AD1-5DCBCFEEB7A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059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941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52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52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AF4E-E205-4353-891E-CF91F49AD485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aphic 127">
            <a:extLst>
              <a:ext uri="{FF2B5EF4-FFF2-40B4-BE49-F238E27FC236}">
                <a16:creationId xmlns:a16="http://schemas.microsoft.com/office/drawing/2014/main" id="{508A5197-5D01-43A6-AECD-DDF69DF5166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7C8A0-2813-4AC7-BCA0-1E18BCA3F03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B5014A-A628-4E46-8049-2D0A3B9E5353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4B3BC-DD82-404B-9358-AEF19CD224D8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2182C-058B-48AE-BCE5-AE2BA5D22895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A2C97F-4F63-4EF4-A736-DC8CCFCACE4E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923748-D4B5-4DD8-87CF-199A65724A75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F11BD5-0875-45BB-9AB6-E718C1DF3646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F2CFCD-4C1E-49CC-ADD6-AEE6CECDE55E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83F411-5591-4C24-8DCB-C19DB804D293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D2785B-C470-4C57-BE82-129569B3431B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D4D1A1-1DF2-4A4B-AABF-8092BB453F43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7A0D-F1A6-4A07-B540-06E79BF9A30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80" r:id="rId10"/>
    <p:sldLayoutId id="2147483675" r:id="rId11"/>
    <p:sldLayoutId id="2147483665" r:id="rId12"/>
    <p:sldLayoutId id="2147483681" r:id="rId13"/>
    <p:sldLayoutId id="2147483676" r:id="rId14"/>
    <p:sldLayoutId id="2147483677" r:id="rId15"/>
    <p:sldLayoutId id="2147483678" r:id="rId16"/>
    <p:sldLayoutId id="2147483679" r:id="rId17"/>
    <p:sldLayoutId id="2147483660" r:id="rId18"/>
    <p:sldLayoutId id="2147483659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425AF6F2-B952-41BE-9530-23B00CEE2E1A}"/>
              </a:ext>
            </a:extLst>
          </p:cNvPr>
          <p:cNvGrpSpPr/>
          <p:nvPr/>
        </p:nvGrpSpPr>
        <p:grpSpPr>
          <a:xfrm>
            <a:off x="1888284" y="1109609"/>
            <a:ext cx="8550976" cy="2926569"/>
            <a:chOff x="1668198" y="1094644"/>
            <a:chExt cx="8855603" cy="303082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865A75-F91B-48DF-A993-E81246286C2C}"/>
                </a:ext>
              </a:extLst>
            </p:cNvPr>
            <p:cNvSpPr/>
            <p:nvPr/>
          </p:nvSpPr>
          <p:spPr>
            <a:xfrm>
              <a:off x="1667751" y="1095553"/>
              <a:ext cx="8855603" cy="3030827"/>
            </a:xfrm>
            <a:custGeom>
              <a:avLst/>
              <a:gdLst>
                <a:gd name="connsiteX0" fmla="*/ 747525 w 8855603"/>
                <a:gd name="connsiteY0" fmla="*/ 2222103 h 3030827"/>
                <a:gd name="connsiteX1" fmla="*/ 860497 w 8855603"/>
                <a:gd name="connsiteY1" fmla="*/ 2072687 h 3030827"/>
                <a:gd name="connsiteX2" fmla="*/ 928524 w 8855603"/>
                <a:gd name="connsiteY2" fmla="*/ 2003446 h 3030827"/>
                <a:gd name="connsiteX3" fmla="*/ 1178765 w 8855603"/>
                <a:gd name="connsiteY3" fmla="*/ 1867393 h 3030827"/>
                <a:gd name="connsiteX4" fmla="*/ 1244362 w 8855603"/>
                <a:gd name="connsiteY4" fmla="*/ 1824876 h 3030827"/>
                <a:gd name="connsiteX5" fmla="*/ 1532260 w 8855603"/>
                <a:gd name="connsiteY5" fmla="*/ 1467129 h 3030827"/>
                <a:gd name="connsiteX6" fmla="*/ 1602109 w 8855603"/>
                <a:gd name="connsiteY6" fmla="*/ 1434938 h 3030827"/>
                <a:gd name="connsiteX7" fmla="*/ 1695038 w 8855603"/>
                <a:gd name="connsiteY7" fmla="*/ 1397281 h 3030827"/>
                <a:gd name="connsiteX8" fmla="*/ 1786752 w 8855603"/>
                <a:gd name="connsiteY8" fmla="*/ 1304351 h 3030827"/>
                <a:gd name="connsiteX9" fmla="*/ 1857816 w 8855603"/>
                <a:gd name="connsiteY9" fmla="*/ 1289774 h 3030827"/>
                <a:gd name="connsiteX10" fmla="*/ 1951352 w 8855603"/>
                <a:gd name="connsiteY10" fmla="*/ 1326825 h 3030827"/>
                <a:gd name="connsiteX11" fmla="*/ 1990832 w 8855603"/>
                <a:gd name="connsiteY11" fmla="*/ 1319536 h 3030827"/>
                <a:gd name="connsiteX12" fmla="*/ 2629189 w 8855603"/>
                <a:gd name="connsiteY12" fmla="*/ 769857 h 3030827"/>
                <a:gd name="connsiteX13" fmla="*/ 2705111 w 8855603"/>
                <a:gd name="connsiteY13" fmla="*/ 704867 h 3030827"/>
                <a:gd name="connsiteX14" fmla="*/ 2794396 w 8855603"/>
                <a:gd name="connsiteY14" fmla="*/ 712156 h 3030827"/>
                <a:gd name="connsiteX15" fmla="*/ 3156394 w 8855603"/>
                <a:gd name="connsiteY15" fmla="*/ 1163439 h 3030827"/>
                <a:gd name="connsiteX16" fmla="*/ 3174616 w 8855603"/>
                <a:gd name="connsiteY16" fmla="*/ 1185912 h 3030827"/>
                <a:gd name="connsiteX17" fmla="*/ 3194052 w 8855603"/>
                <a:gd name="connsiteY17" fmla="*/ 1165869 h 3030827"/>
                <a:gd name="connsiteX18" fmla="*/ 4208377 w 8855603"/>
                <a:gd name="connsiteY18" fmla="*/ 35534 h 3030827"/>
                <a:gd name="connsiteX19" fmla="*/ 4222347 w 8855603"/>
                <a:gd name="connsiteY19" fmla="*/ 20350 h 3030827"/>
                <a:gd name="connsiteX20" fmla="*/ 4300092 w 8855603"/>
                <a:gd name="connsiteY20" fmla="*/ 21564 h 3030827"/>
                <a:gd name="connsiteX21" fmla="*/ 4564909 w 8855603"/>
                <a:gd name="connsiteY21" fmla="*/ 326469 h 3030827"/>
                <a:gd name="connsiteX22" fmla="*/ 5040488 w 8855603"/>
                <a:gd name="connsiteY22" fmla="*/ 874326 h 3030827"/>
                <a:gd name="connsiteX23" fmla="*/ 5078146 w 8855603"/>
                <a:gd name="connsiteY23" fmla="*/ 889511 h 3030827"/>
                <a:gd name="connsiteX24" fmla="*/ 5124306 w 8855603"/>
                <a:gd name="connsiteY24" fmla="*/ 884044 h 3030827"/>
                <a:gd name="connsiteX25" fmla="*/ 5190511 w 8855603"/>
                <a:gd name="connsiteY25" fmla="*/ 915021 h 3030827"/>
                <a:gd name="connsiteX26" fmla="*/ 5777848 w 8855603"/>
                <a:gd name="connsiteY26" fmla="*/ 1776893 h 3030827"/>
                <a:gd name="connsiteX27" fmla="*/ 5801535 w 8855603"/>
                <a:gd name="connsiteY27" fmla="*/ 1810299 h 3030827"/>
                <a:gd name="connsiteX28" fmla="*/ 5814898 w 8855603"/>
                <a:gd name="connsiteY28" fmla="*/ 1786004 h 3030827"/>
                <a:gd name="connsiteX29" fmla="*/ 5951558 w 8855603"/>
                <a:gd name="connsiteY29" fmla="*/ 1632944 h 3030827"/>
                <a:gd name="connsiteX30" fmla="*/ 6006830 w 8855603"/>
                <a:gd name="connsiteY30" fmla="*/ 1609864 h 3030827"/>
                <a:gd name="connsiteX31" fmla="*/ 6074249 w 8855603"/>
                <a:gd name="connsiteY31" fmla="*/ 1616545 h 3030827"/>
                <a:gd name="connsiteX32" fmla="*/ 6129521 w 8855603"/>
                <a:gd name="connsiteY32" fmla="*/ 1597109 h 3030827"/>
                <a:gd name="connsiteX33" fmla="*/ 6317201 w 8855603"/>
                <a:gd name="connsiteY33" fmla="*/ 1408821 h 3030827"/>
                <a:gd name="connsiteX34" fmla="*/ 6399198 w 8855603"/>
                <a:gd name="connsiteY34" fmla="*/ 1405177 h 3030827"/>
                <a:gd name="connsiteX35" fmla="*/ 6957380 w 8855603"/>
                <a:gd name="connsiteY35" fmla="*/ 1880148 h 3030827"/>
                <a:gd name="connsiteX36" fmla="*/ 7003541 w 8855603"/>
                <a:gd name="connsiteY36" fmla="*/ 1896547 h 3030827"/>
                <a:gd name="connsiteX37" fmla="*/ 7101936 w 8855603"/>
                <a:gd name="connsiteY37" fmla="*/ 1895940 h 3030827"/>
                <a:gd name="connsiteX38" fmla="*/ 7154171 w 8855603"/>
                <a:gd name="connsiteY38" fmla="*/ 1917198 h 3030827"/>
                <a:gd name="connsiteX39" fmla="*/ 7234345 w 8855603"/>
                <a:gd name="connsiteY39" fmla="*/ 1994943 h 3030827"/>
                <a:gd name="connsiteX40" fmla="*/ 7371006 w 8855603"/>
                <a:gd name="connsiteY40" fmla="*/ 2138285 h 3030827"/>
                <a:gd name="connsiteX41" fmla="*/ 7619424 w 8855603"/>
                <a:gd name="connsiteY41" fmla="*/ 1985225 h 3030827"/>
                <a:gd name="connsiteX42" fmla="*/ 7691703 w 8855603"/>
                <a:gd name="connsiteY42" fmla="*/ 1989476 h 3030827"/>
                <a:gd name="connsiteX43" fmla="*/ 8048235 w 8855603"/>
                <a:gd name="connsiteY43" fmla="*/ 2268871 h 3030827"/>
                <a:gd name="connsiteX44" fmla="*/ 8086500 w 8855603"/>
                <a:gd name="connsiteY44" fmla="*/ 2290130 h 3030827"/>
                <a:gd name="connsiteX45" fmla="*/ 8246848 w 8855603"/>
                <a:gd name="connsiteY45" fmla="*/ 2347223 h 3030827"/>
                <a:gd name="connsiteX46" fmla="*/ 8286327 w 8855603"/>
                <a:gd name="connsiteY46" fmla="*/ 2373948 h 3030827"/>
                <a:gd name="connsiteX47" fmla="*/ 8839651 w 8855603"/>
                <a:gd name="connsiteY47" fmla="*/ 2948530 h 3030827"/>
                <a:gd name="connsiteX48" fmla="*/ 8851799 w 8855603"/>
                <a:gd name="connsiteY48" fmla="*/ 3005623 h 3030827"/>
                <a:gd name="connsiteX49" fmla="*/ 8800779 w 8855603"/>
                <a:gd name="connsiteY49" fmla="*/ 3031133 h 3030827"/>
                <a:gd name="connsiteX50" fmla="*/ 8781950 w 8855603"/>
                <a:gd name="connsiteY50" fmla="*/ 3031133 h 3030827"/>
                <a:gd name="connsiteX51" fmla="*/ 73333 w 8855603"/>
                <a:gd name="connsiteY51" fmla="*/ 3031133 h 3030827"/>
                <a:gd name="connsiteX52" fmla="*/ 5306 w 8855603"/>
                <a:gd name="connsiteY52" fmla="*/ 3006231 h 3030827"/>
                <a:gd name="connsiteX53" fmla="*/ 26564 w 8855603"/>
                <a:gd name="connsiteY53" fmla="*/ 2935775 h 3030827"/>
                <a:gd name="connsiteX54" fmla="*/ 624227 w 8855603"/>
                <a:gd name="connsiteY54" fmla="*/ 2171690 h 3030827"/>
                <a:gd name="connsiteX55" fmla="*/ 718370 w 8855603"/>
                <a:gd name="connsiteY55" fmla="*/ 2177157 h 3030827"/>
                <a:gd name="connsiteX56" fmla="*/ 747525 w 8855603"/>
                <a:gd name="connsiteY56" fmla="*/ 2222103 h 3030827"/>
                <a:gd name="connsiteX57" fmla="*/ 747525 w 8855603"/>
                <a:gd name="connsiteY57" fmla="*/ 2222103 h 3030827"/>
                <a:gd name="connsiteX58" fmla="*/ 5302876 w 8855603"/>
                <a:gd name="connsiteY58" fmla="*/ 2916946 h 3030827"/>
                <a:gd name="connsiteX59" fmla="*/ 5526392 w 8855603"/>
                <a:gd name="connsiteY59" fmla="*/ 2875644 h 3030827"/>
                <a:gd name="connsiteX60" fmla="*/ 5457151 w 8855603"/>
                <a:gd name="connsiteY60" fmla="*/ 2879288 h 3030827"/>
                <a:gd name="connsiteX61" fmla="*/ 5536718 w 8855603"/>
                <a:gd name="connsiteY61" fmla="*/ 2801544 h 3030827"/>
                <a:gd name="connsiteX62" fmla="*/ 5514245 w 8855603"/>
                <a:gd name="connsiteY62" fmla="*/ 2797899 h 3030827"/>
                <a:gd name="connsiteX63" fmla="*/ 5562228 w 8855603"/>
                <a:gd name="connsiteY63" fmla="*/ 2726836 h 3030827"/>
                <a:gd name="connsiteX64" fmla="*/ 5532466 w 8855603"/>
                <a:gd name="connsiteY64" fmla="*/ 2720762 h 3030827"/>
                <a:gd name="connsiteX65" fmla="*/ 5601100 w 8855603"/>
                <a:gd name="connsiteY65" fmla="*/ 2630870 h 3030827"/>
                <a:gd name="connsiteX66" fmla="*/ 5557369 w 8855603"/>
                <a:gd name="connsiteY66" fmla="*/ 2635121 h 3030827"/>
                <a:gd name="connsiteX67" fmla="*/ 5607781 w 8855603"/>
                <a:gd name="connsiteY67" fmla="*/ 2567702 h 3030827"/>
                <a:gd name="connsiteX68" fmla="*/ 5556761 w 8855603"/>
                <a:gd name="connsiteY68" fmla="*/ 2576205 h 3030827"/>
                <a:gd name="connsiteX69" fmla="*/ 5616892 w 8855603"/>
                <a:gd name="connsiteY69" fmla="*/ 2506357 h 3030827"/>
                <a:gd name="connsiteX70" fmla="*/ 5607781 w 8855603"/>
                <a:gd name="connsiteY70" fmla="*/ 2500890 h 3030827"/>
                <a:gd name="connsiteX71" fmla="*/ 5604137 w 8855603"/>
                <a:gd name="connsiteY71" fmla="*/ 2497246 h 3030827"/>
                <a:gd name="connsiteX72" fmla="*/ 5643009 w 8855603"/>
                <a:gd name="connsiteY72" fmla="*/ 2435293 h 3030827"/>
                <a:gd name="connsiteX73" fmla="*/ 5612640 w 8855603"/>
                <a:gd name="connsiteY73" fmla="*/ 2444404 h 3030827"/>
                <a:gd name="connsiteX74" fmla="*/ 5686741 w 8855603"/>
                <a:gd name="connsiteY74" fmla="*/ 2313817 h 3030827"/>
                <a:gd name="connsiteX75" fmla="*/ 5766915 w 8855603"/>
                <a:gd name="connsiteY75" fmla="*/ 2427397 h 3030827"/>
                <a:gd name="connsiteX76" fmla="*/ 5762056 w 8855603"/>
                <a:gd name="connsiteY76" fmla="*/ 2432864 h 3030827"/>
                <a:gd name="connsiteX77" fmla="*/ 5810039 w 8855603"/>
                <a:gd name="connsiteY77" fmla="*/ 2476595 h 3030827"/>
                <a:gd name="connsiteX78" fmla="*/ 5772381 w 8855603"/>
                <a:gd name="connsiteY78" fmla="*/ 2471736 h 3030827"/>
                <a:gd name="connsiteX79" fmla="*/ 5827045 w 8855603"/>
                <a:gd name="connsiteY79" fmla="*/ 2534904 h 3030827"/>
                <a:gd name="connsiteX80" fmla="*/ 5800928 w 8855603"/>
                <a:gd name="connsiteY80" fmla="*/ 2537941 h 3030827"/>
                <a:gd name="connsiteX81" fmla="*/ 5856807 w 8855603"/>
                <a:gd name="connsiteY81" fmla="*/ 2602930 h 3030827"/>
                <a:gd name="connsiteX82" fmla="*/ 5802143 w 8855603"/>
                <a:gd name="connsiteY82" fmla="*/ 2590783 h 3030827"/>
                <a:gd name="connsiteX83" fmla="*/ 5847089 w 8855603"/>
                <a:gd name="connsiteY83" fmla="*/ 2652128 h 3030827"/>
                <a:gd name="connsiteX84" fmla="*/ 5819757 w 8855603"/>
                <a:gd name="connsiteY84" fmla="*/ 2656380 h 3030827"/>
                <a:gd name="connsiteX85" fmla="*/ 5867740 w 8855603"/>
                <a:gd name="connsiteY85" fmla="*/ 2718333 h 3030827"/>
                <a:gd name="connsiteX86" fmla="*/ 5833727 w 8855603"/>
                <a:gd name="connsiteY86" fmla="*/ 2721369 h 3030827"/>
                <a:gd name="connsiteX87" fmla="*/ 5884139 w 8855603"/>
                <a:gd name="connsiteY87" fmla="*/ 2774211 h 3030827"/>
                <a:gd name="connsiteX88" fmla="*/ 5931515 w 8855603"/>
                <a:gd name="connsiteY88" fmla="*/ 2714688 h 3030827"/>
                <a:gd name="connsiteX89" fmla="*/ 5900539 w 8855603"/>
                <a:gd name="connsiteY89" fmla="*/ 2711651 h 3030827"/>
                <a:gd name="connsiteX90" fmla="*/ 5950343 w 8855603"/>
                <a:gd name="connsiteY90" fmla="*/ 2644840 h 3030827"/>
                <a:gd name="connsiteX91" fmla="*/ 5932122 w 8855603"/>
                <a:gd name="connsiteY91" fmla="*/ 2607182 h 3030827"/>
                <a:gd name="connsiteX92" fmla="*/ 5927263 w 8855603"/>
                <a:gd name="connsiteY92" fmla="*/ 2605360 h 3030827"/>
                <a:gd name="connsiteX93" fmla="*/ 6018978 w 8855603"/>
                <a:gd name="connsiteY93" fmla="*/ 2487528 h 3030827"/>
                <a:gd name="connsiteX94" fmla="*/ 6014118 w 8855603"/>
                <a:gd name="connsiteY94" fmla="*/ 2483276 h 3030827"/>
                <a:gd name="connsiteX95" fmla="*/ 5962491 w 8855603"/>
                <a:gd name="connsiteY95" fmla="*/ 2487528 h 3030827"/>
                <a:gd name="connsiteX96" fmla="*/ 6028088 w 8855603"/>
                <a:gd name="connsiteY96" fmla="*/ 2401887 h 3030827"/>
                <a:gd name="connsiteX97" fmla="*/ 6023837 w 8855603"/>
                <a:gd name="connsiteY97" fmla="*/ 2397028 h 3030827"/>
                <a:gd name="connsiteX98" fmla="*/ 5961277 w 8855603"/>
                <a:gd name="connsiteY98" fmla="*/ 2407354 h 3030827"/>
                <a:gd name="connsiteX99" fmla="*/ 6045702 w 8855603"/>
                <a:gd name="connsiteY99" fmla="*/ 2310173 h 3030827"/>
                <a:gd name="connsiteX100" fmla="*/ 6025051 w 8855603"/>
                <a:gd name="connsiteY100" fmla="*/ 2300455 h 3030827"/>
                <a:gd name="connsiteX101" fmla="*/ 6076679 w 8855603"/>
                <a:gd name="connsiteY101" fmla="*/ 2219673 h 3030827"/>
                <a:gd name="connsiteX102" fmla="*/ 6071819 w 8855603"/>
                <a:gd name="connsiteY102" fmla="*/ 2216637 h 3030827"/>
                <a:gd name="connsiteX103" fmla="*/ 6031125 w 8855603"/>
                <a:gd name="connsiteY103" fmla="*/ 2228784 h 3030827"/>
                <a:gd name="connsiteX104" fmla="*/ 6133772 w 8855603"/>
                <a:gd name="connsiteY104" fmla="*/ 2059325 h 3030827"/>
                <a:gd name="connsiteX105" fmla="*/ 6147742 w 8855603"/>
                <a:gd name="connsiteY105" fmla="*/ 2036244 h 3030827"/>
                <a:gd name="connsiteX106" fmla="*/ 6258286 w 8855603"/>
                <a:gd name="connsiteY106" fmla="*/ 2201452 h 3030827"/>
                <a:gd name="connsiteX107" fmla="*/ 6238849 w 8855603"/>
                <a:gd name="connsiteY107" fmla="*/ 2208740 h 3030827"/>
                <a:gd name="connsiteX108" fmla="*/ 6310520 w 8855603"/>
                <a:gd name="connsiteY108" fmla="*/ 2273123 h 3030827"/>
                <a:gd name="connsiteX109" fmla="*/ 6264967 w 8855603"/>
                <a:gd name="connsiteY109" fmla="*/ 2264620 h 3030827"/>
                <a:gd name="connsiteX110" fmla="*/ 6261930 w 8855603"/>
                <a:gd name="connsiteY110" fmla="*/ 2269478 h 3030827"/>
                <a:gd name="connsiteX111" fmla="*/ 6334208 w 8855603"/>
                <a:gd name="connsiteY111" fmla="*/ 2352082 h 3030827"/>
                <a:gd name="connsiteX112" fmla="*/ 6294120 w 8855603"/>
                <a:gd name="connsiteY112" fmla="*/ 2352082 h 3030827"/>
                <a:gd name="connsiteX113" fmla="*/ 6374295 w 8855603"/>
                <a:gd name="connsiteY113" fmla="*/ 2445012 h 3030827"/>
                <a:gd name="connsiteX114" fmla="*/ 6304446 w 8855603"/>
                <a:gd name="connsiteY114" fmla="*/ 2429220 h 3030827"/>
                <a:gd name="connsiteX115" fmla="*/ 6301409 w 8855603"/>
                <a:gd name="connsiteY115" fmla="*/ 2433471 h 3030827"/>
                <a:gd name="connsiteX116" fmla="*/ 6359718 w 8855603"/>
                <a:gd name="connsiteY116" fmla="*/ 2513645 h 3030827"/>
                <a:gd name="connsiteX117" fmla="*/ 6320238 w 8855603"/>
                <a:gd name="connsiteY117" fmla="*/ 2517290 h 3030827"/>
                <a:gd name="connsiteX118" fmla="*/ 6388264 w 8855603"/>
                <a:gd name="connsiteY118" fmla="*/ 2604145 h 3030827"/>
                <a:gd name="connsiteX119" fmla="*/ 6345141 w 8855603"/>
                <a:gd name="connsiteY119" fmla="*/ 2607182 h 3030827"/>
                <a:gd name="connsiteX120" fmla="*/ 6339674 w 8855603"/>
                <a:gd name="connsiteY120" fmla="*/ 2614471 h 3030827"/>
                <a:gd name="connsiteX121" fmla="*/ 6440500 w 8855603"/>
                <a:gd name="connsiteY121" fmla="*/ 2705578 h 3030827"/>
                <a:gd name="connsiteX122" fmla="*/ 6436855 w 8855603"/>
                <a:gd name="connsiteY122" fmla="*/ 2710437 h 3030827"/>
                <a:gd name="connsiteX123" fmla="*/ 6385227 w 8855603"/>
                <a:gd name="connsiteY123" fmla="*/ 2703148 h 3030827"/>
                <a:gd name="connsiteX124" fmla="*/ 6466009 w 8855603"/>
                <a:gd name="connsiteY124" fmla="*/ 2812477 h 3030827"/>
                <a:gd name="connsiteX125" fmla="*/ 6404664 w 8855603"/>
                <a:gd name="connsiteY125" fmla="*/ 2812477 h 3030827"/>
                <a:gd name="connsiteX126" fmla="*/ 6447788 w 8855603"/>
                <a:gd name="connsiteY126" fmla="*/ 2857423 h 3030827"/>
                <a:gd name="connsiteX127" fmla="*/ 6472690 w 8855603"/>
                <a:gd name="connsiteY127" fmla="*/ 2798507 h 3030827"/>
                <a:gd name="connsiteX128" fmla="*/ 6463580 w 8855603"/>
                <a:gd name="connsiteY128" fmla="*/ 2795470 h 3030827"/>
                <a:gd name="connsiteX129" fmla="*/ 6479371 w 8855603"/>
                <a:gd name="connsiteY129" fmla="*/ 2771175 h 3030827"/>
                <a:gd name="connsiteX130" fmla="*/ 6468439 w 8855603"/>
                <a:gd name="connsiteY130" fmla="*/ 2768745 h 3030827"/>
                <a:gd name="connsiteX131" fmla="*/ 6520066 w 8855603"/>
                <a:gd name="connsiteY131" fmla="*/ 2652735 h 3030827"/>
                <a:gd name="connsiteX132" fmla="*/ 6588093 w 8855603"/>
                <a:gd name="connsiteY132" fmla="*/ 2780893 h 3030827"/>
                <a:gd name="connsiteX133" fmla="*/ 6571086 w 8855603"/>
                <a:gd name="connsiteY133" fmla="*/ 2780893 h 3030827"/>
                <a:gd name="connsiteX134" fmla="*/ 6584448 w 8855603"/>
                <a:gd name="connsiteY134" fmla="*/ 2803973 h 3030827"/>
                <a:gd name="connsiteX135" fmla="*/ 6609351 w 8855603"/>
                <a:gd name="connsiteY135" fmla="*/ 2865318 h 3030827"/>
                <a:gd name="connsiteX136" fmla="*/ 6599026 w 8855603"/>
                <a:gd name="connsiteY136" fmla="*/ 2870785 h 3030827"/>
                <a:gd name="connsiteX137" fmla="*/ 6617854 w 8855603"/>
                <a:gd name="connsiteY137" fmla="*/ 2897510 h 3030827"/>
                <a:gd name="connsiteX138" fmla="*/ 6609958 w 8855603"/>
                <a:gd name="connsiteY138" fmla="*/ 2904191 h 3030827"/>
                <a:gd name="connsiteX139" fmla="*/ 6681022 w 8855603"/>
                <a:gd name="connsiteY139" fmla="*/ 2939419 h 3030827"/>
                <a:gd name="connsiteX140" fmla="*/ 6950091 w 8855603"/>
                <a:gd name="connsiteY140" fmla="*/ 2940026 h 3030827"/>
                <a:gd name="connsiteX141" fmla="*/ 7038769 w 8855603"/>
                <a:gd name="connsiteY141" fmla="*/ 2888399 h 3030827"/>
                <a:gd name="connsiteX142" fmla="*/ 7036339 w 8855603"/>
                <a:gd name="connsiteY142" fmla="*/ 2882932 h 3030827"/>
                <a:gd name="connsiteX143" fmla="*/ 6970135 w 8855603"/>
                <a:gd name="connsiteY143" fmla="*/ 2887184 h 3030827"/>
                <a:gd name="connsiteX144" fmla="*/ 7048487 w 8855603"/>
                <a:gd name="connsiteY144" fmla="*/ 2810047 h 3030827"/>
                <a:gd name="connsiteX145" fmla="*/ 7026622 w 8855603"/>
                <a:gd name="connsiteY145" fmla="*/ 2805188 h 3030827"/>
                <a:gd name="connsiteX146" fmla="*/ 7074604 w 8855603"/>
                <a:gd name="connsiteY146" fmla="*/ 2734124 h 3030827"/>
                <a:gd name="connsiteX147" fmla="*/ 7044235 w 8855603"/>
                <a:gd name="connsiteY147" fmla="*/ 2728051 h 3030827"/>
                <a:gd name="connsiteX148" fmla="*/ 7112262 w 8855603"/>
                <a:gd name="connsiteY148" fmla="*/ 2639980 h 3030827"/>
                <a:gd name="connsiteX149" fmla="*/ 7072175 w 8855603"/>
                <a:gd name="connsiteY149" fmla="*/ 2639980 h 3030827"/>
                <a:gd name="connsiteX150" fmla="*/ 7120157 w 8855603"/>
                <a:gd name="connsiteY150" fmla="*/ 2575598 h 3030827"/>
                <a:gd name="connsiteX151" fmla="*/ 7068530 w 8855603"/>
                <a:gd name="connsiteY151" fmla="*/ 2583494 h 3030827"/>
                <a:gd name="connsiteX152" fmla="*/ 7128661 w 8855603"/>
                <a:gd name="connsiteY152" fmla="*/ 2514253 h 3030827"/>
                <a:gd name="connsiteX153" fmla="*/ 7115906 w 8855603"/>
                <a:gd name="connsiteY153" fmla="*/ 2504535 h 3030827"/>
                <a:gd name="connsiteX154" fmla="*/ 7153563 w 8855603"/>
                <a:gd name="connsiteY154" fmla="*/ 2443189 h 3030827"/>
                <a:gd name="connsiteX155" fmla="*/ 7120157 w 8855603"/>
                <a:gd name="connsiteY155" fmla="*/ 2450478 h 3030827"/>
                <a:gd name="connsiteX156" fmla="*/ 7196688 w 8855603"/>
                <a:gd name="connsiteY156" fmla="*/ 2318676 h 3030827"/>
                <a:gd name="connsiteX157" fmla="*/ 7278076 w 8855603"/>
                <a:gd name="connsiteY157" fmla="*/ 2434686 h 3030827"/>
                <a:gd name="connsiteX158" fmla="*/ 7272003 w 8855603"/>
                <a:gd name="connsiteY158" fmla="*/ 2438938 h 3030827"/>
                <a:gd name="connsiteX159" fmla="*/ 7321201 w 8855603"/>
                <a:gd name="connsiteY159" fmla="*/ 2483884 h 3030827"/>
                <a:gd name="connsiteX160" fmla="*/ 7283543 w 8855603"/>
                <a:gd name="connsiteY160" fmla="*/ 2479025 h 3030827"/>
                <a:gd name="connsiteX161" fmla="*/ 7337600 w 8855603"/>
                <a:gd name="connsiteY161" fmla="*/ 2542192 h 3030827"/>
                <a:gd name="connsiteX162" fmla="*/ 7311482 w 8855603"/>
                <a:gd name="connsiteY162" fmla="*/ 2544622 h 3030827"/>
                <a:gd name="connsiteX163" fmla="*/ 7365539 w 8855603"/>
                <a:gd name="connsiteY163" fmla="*/ 2609611 h 3030827"/>
                <a:gd name="connsiteX164" fmla="*/ 7313305 w 8855603"/>
                <a:gd name="connsiteY164" fmla="*/ 2599286 h 3030827"/>
                <a:gd name="connsiteX165" fmla="*/ 7357644 w 8855603"/>
                <a:gd name="connsiteY165" fmla="*/ 2660631 h 3030827"/>
                <a:gd name="connsiteX166" fmla="*/ 7329704 w 8855603"/>
                <a:gd name="connsiteY166" fmla="*/ 2663668 h 3030827"/>
                <a:gd name="connsiteX167" fmla="*/ 7376472 w 8855603"/>
                <a:gd name="connsiteY167" fmla="*/ 2722584 h 3030827"/>
                <a:gd name="connsiteX168" fmla="*/ 7397123 w 8855603"/>
                <a:gd name="connsiteY168" fmla="*/ 2689786 h 3030827"/>
                <a:gd name="connsiteX169" fmla="*/ 7369791 w 8855603"/>
                <a:gd name="connsiteY169" fmla="*/ 2689786 h 3030827"/>
                <a:gd name="connsiteX170" fmla="*/ 7405019 w 8855603"/>
                <a:gd name="connsiteY170" fmla="*/ 2641195 h 3030827"/>
                <a:gd name="connsiteX171" fmla="*/ 7376472 w 8855603"/>
                <a:gd name="connsiteY171" fmla="*/ 2644232 h 3030827"/>
                <a:gd name="connsiteX172" fmla="*/ 7426884 w 8855603"/>
                <a:gd name="connsiteY172" fmla="*/ 2547051 h 3030827"/>
                <a:gd name="connsiteX173" fmla="*/ 7425670 w 8855603"/>
                <a:gd name="connsiteY173" fmla="*/ 2542192 h 3030827"/>
                <a:gd name="connsiteX174" fmla="*/ 7411700 w 8855603"/>
                <a:gd name="connsiteY174" fmla="*/ 2544014 h 3030827"/>
                <a:gd name="connsiteX175" fmla="*/ 7445106 w 8855603"/>
                <a:gd name="connsiteY175" fmla="*/ 2499068 h 3030827"/>
                <a:gd name="connsiteX176" fmla="*/ 7464543 w 8855603"/>
                <a:gd name="connsiteY176" fmla="*/ 2451085 h 3030827"/>
                <a:gd name="connsiteX177" fmla="*/ 7549576 w 8855603"/>
                <a:gd name="connsiteY177" fmla="*/ 2564058 h 3030827"/>
                <a:gd name="connsiteX178" fmla="*/ 7551397 w 8855603"/>
                <a:gd name="connsiteY178" fmla="*/ 2568917 h 3030827"/>
                <a:gd name="connsiteX179" fmla="*/ 7531962 w 8855603"/>
                <a:gd name="connsiteY179" fmla="*/ 2570739 h 3030827"/>
                <a:gd name="connsiteX180" fmla="*/ 7569619 w 8855603"/>
                <a:gd name="connsiteY180" fmla="*/ 2615078 h 3030827"/>
                <a:gd name="connsiteX181" fmla="*/ 7552613 w 8855603"/>
                <a:gd name="connsiteY181" fmla="*/ 2619330 h 3030827"/>
                <a:gd name="connsiteX182" fmla="*/ 7589055 w 8855603"/>
                <a:gd name="connsiteY182" fmla="*/ 2664276 h 3030827"/>
                <a:gd name="connsiteX183" fmla="*/ 7552613 w 8855603"/>
                <a:gd name="connsiteY183" fmla="*/ 2659417 h 3030827"/>
                <a:gd name="connsiteX184" fmla="*/ 7584196 w 8855603"/>
                <a:gd name="connsiteY184" fmla="*/ 2703755 h 3030827"/>
                <a:gd name="connsiteX185" fmla="*/ 7564760 w 8855603"/>
                <a:gd name="connsiteY185" fmla="*/ 2708007 h 3030827"/>
                <a:gd name="connsiteX186" fmla="*/ 7599381 w 8855603"/>
                <a:gd name="connsiteY186" fmla="*/ 2754168 h 3030827"/>
                <a:gd name="connsiteX187" fmla="*/ 7576301 w 8855603"/>
                <a:gd name="connsiteY187" fmla="*/ 2759027 h 3030827"/>
                <a:gd name="connsiteX188" fmla="*/ 7627320 w 8855603"/>
                <a:gd name="connsiteY188" fmla="*/ 2812477 h 3030827"/>
                <a:gd name="connsiteX189" fmla="*/ 7600596 w 8855603"/>
                <a:gd name="connsiteY189" fmla="*/ 2811262 h 3030827"/>
                <a:gd name="connsiteX190" fmla="*/ 7640683 w 8855603"/>
                <a:gd name="connsiteY190" fmla="*/ 2867748 h 3030827"/>
                <a:gd name="connsiteX191" fmla="*/ 7614565 w 8855603"/>
                <a:gd name="connsiteY191" fmla="*/ 2871392 h 3030827"/>
                <a:gd name="connsiteX192" fmla="*/ 7610314 w 8855603"/>
                <a:gd name="connsiteY192" fmla="*/ 2878073 h 3030827"/>
                <a:gd name="connsiteX193" fmla="*/ 7652223 w 8855603"/>
                <a:gd name="connsiteY193" fmla="*/ 2913909 h 3030827"/>
                <a:gd name="connsiteX194" fmla="*/ 7632179 w 8855603"/>
                <a:gd name="connsiteY194" fmla="*/ 2913909 h 3030827"/>
                <a:gd name="connsiteX195" fmla="*/ 7822290 w 8855603"/>
                <a:gd name="connsiteY195" fmla="*/ 2926664 h 3030827"/>
                <a:gd name="connsiteX196" fmla="*/ 7786454 w 8855603"/>
                <a:gd name="connsiteY196" fmla="*/ 2924234 h 3030827"/>
                <a:gd name="connsiteX197" fmla="*/ 7844155 w 8855603"/>
                <a:gd name="connsiteY197" fmla="*/ 2879288 h 3030827"/>
                <a:gd name="connsiteX198" fmla="*/ 7841118 w 8855603"/>
                <a:gd name="connsiteY198" fmla="*/ 2873822 h 3030827"/>
                <a:gd name="connsiteX199" fmla="*/ 7791921 w 8855603"/>
                <a:gd name="connsiteY199" fmla="*/ 2876251 h 3030827"/>
                <a:gd name="connsiteX200" fmla="*/ 7855088 w 8855603"/>
                <a:gd name="connsiteY200" fmla="*/ 2820980 h 3030827"/>
                <a:gd name="connsiteX201" fmla="*/ 7835652 w 8855603"/>
                <a:gd name="connsiteY201" fmla="*/ 2813691 h 3030827"/>
                <a:gd name="connsiteX202" fmla="*/ 7869665 w 8855603"/>
                <a:gd name="connsiteY202" fmla="*/ 2761456 h 3030827"/>
                <a:gd name="connsiteX203" fmla="*/ 7849014 w 8855603"/>
                <a:gd name="connsiteY203" fmla="*/ 2754775 h 3030827"/>
                <a:gd name="connsiteX204" fmla="*/ 7898212 w 8855603"/>
                <a:gd name="connsiteY204" fmla="*/ 2689786 h 3030827"/>
                <a:gd name="connsiteX205" fmla="*/ 7869058 w 8855603"/>
                <a:gd name="connsiteY205" fmla="*/ 2689786 h 3030827"/>
                <a:gd name="connsiteX206" fmla="*/ 7904286 w 8855603"/>
                <a:gd name="connsiteY206" fmla="*/ 2641195 h 3030827"/>
                <a:gd name="connsiteX207" fmla="*/ 7876346 w 8855603"/>
                <a:gd name="connsiteY207" fmla="*/ 2644232 h 3030827"/>
                <a:gd name="connsiteX208" fmla="*/ 7927366 w 8855603"/>
                <a:gd name="connsiteY208" fmla="*/ 2546444 h 3030827"/>
                <a:gd name="connsiteX209" fmla="*/ 7926151 w 8855603"/>
                <a:gd name="connsiteY209" fmla="*/ 2542800 h 3030827"/>
                <a:gd name="connsiteX210" fmla="*/ 7918255 w 8855603"/>
                <a:gd name="connsiteY210" fmla="*/ 2544014 h 3030827"/>
                <a:gd name="connsiteX211" fmla="*/ 7968061 w 8855603"/>
                <a:gd name="connsiteY211" fmla="*/ 2454729 h 3030827"/>
                <a:gd name="connsiteX212" fmla="*/ 8050664 w 8855603"/>
                <a:gd name="connsiteY212" fmla="*/ 2565273 h 3030827"/>
                <a:gd name="connsiteX213" fmla="*/ 8051879 w 8855603"/>
                <a:gd name="connsiteY213" fmla="*/ 2569524 h 3030827"/>
                <a:gd name="connsiteX214" fmla="*/ 8033050 w 8855603"/>
                <a:gd name="connsiteY214" fmla="*/ 2571954 h 3030827"/>
                <a:gd name="connsiteX215" fmla="*/ 8070707 w 8855603"/>
                <a:gd name="connsiteY215" fmla="*/ 2615685 h 3030827"/>
                <a:gd name="connsiteX216" fmla="*/ 8053094 w 8855603"/>
                <a:gd name="connsiteY216" fmla="*/ 2619937 h 3030827"/>
                <a:gd name="connsiteX217" fmla="*/ 8092574 w 8855603"/>
                <a:gd name="connsiteY217" fmla="*/ 2666705 h 3030827"/>
                <a:gd name="connsiteX218" fmla="*/ 8053094 w 8855603"/>
                <a:gd name="connsiteY218" fmla="*/ 2659417 h 3030827"/>
                <a:gd name="connsiteX219" fmla="*/ 8084678 w 8855603"/>
                <a:gd name="connsiteY219" fmla="*/ 2704363 h 3030827"/>
                <a:gd name="connsiteX220" fmla="*/ 8065849 w 8855603"/>
                <a:gd name="connsiteY220" fmla="*/ 2709829 h 3030827"/>
                <a:gd name="connsiteX221" fmla="*/ 8100469 w 8855603"/>
                <a:gd name="connsiteY221" fmla="*/ 2754775 h 3030827"/>
                <a:gd name="connsiteX222" fmla="*/ 8077996 w 8855603"/>
                <a:gd name="connsiteY222" fmla="*/ 2759027 h 3030827"/>
                <a:gd name="connsiteX223" fmla="*/ 8113224 w 8855603"/>
                <a:gd name="connsiteY223" fmla="*/ 2797292 h 3030827"/>
                <a:gd name="connsiteX224" fmla="*/ 8132053 w 8855603"/>
                <a:gd name="connsiteY224" fmla="*/ 2772997 h 3030827"/>
                <a:gd name="connsiteX225" fmla="*/ 8121120 w 8855603"/>
                <a:gd name="connsiteY225" fmla="*/ 2769352 h 3030827"/>
                <a:gd name="connsiteX226" fmla="*/ 8172748 w 8855603"/>
                <a:gd name="connsiteY226" fmla="*/ 2653950 h 3030827"/>
                <a:gd name="connsiteX227" fmla="*/ 8240774 w 8855603"/>
                <a:gd name="connsiteY227" fmla="*/ 2780893 h 3030827"/>
                <a:gd name="connsiteX228" fmla="*/ 8225589 w 8855603"/>
                <a:gd name="connsiteY228" fmla="*/ 2782715 h 3030827"/>
                <a:gd name="connsiteX229" fmla="*/ 8268106 w 8855603"/>
                <a:gd name="connsiteY229" fmla="*/ 2901761 h 3030827"/>
                <a:gd name="connsiteX230" fmla="*/ 8262032 w 8855603"/>
                <a:gd name="connsiteY230" fmla="*/ 2905406 h 3030827"/>
                <a:gd name="connsiteX231" fmla="*/ 8325807 w 8855603"/>
                <a:gd name="connsiteY231" fmla="*/ 2940634 h 3030827"/>
                <a:gd name="connsiteX232" fmla="*/ 8688413 w 8855603"/>
                <a:gd name="connsiteY232" fmla="*/ 2940634 h 3030827"/>
                <a:gd name="connsiteX233" fmla="*/ 8715745 w 8855603"/>
                <a:gd name="connsiteY233" fmla="*/ 2939419 h 3030827"/>
                <a:gd name="connsiteX234" fmla="*/ 8703598 w 8855603"/>
                <a:gd name="connsiteY234" fmla="*/ 2924234 h 3030827"/>
                <a:gd name="connsiteX235" fmla="*/ 8233486 w 8855603"/>
                <a:gd name="connsiteY235" fmla="*/ 2445012 h 3030827"/>
                <a:gd name="connsiteX236" fmla="*/ 8204939 w 8855603"/>
                <a:gd name="connsiteY236" fmla="*/ 2426790 h 3030827"/>
                <a:gd name="connsiteX237" fmla="*/ 8048842 w 8855603"/>
                <a:gd name="connsiteY237" fmla="*/ 2370911 h 3030827"/>
                <a:gd name="connsiteX238" fmla="*/ 8010577 w 8855603"/>
                <a:gd name="connsiteY238" fmla="*/ 2349653 h 3030827"/>
                <a:gd name="connsiteX239" fmla="*/ 7676518 w 8855603"/>
                <a:gd name="connsiteY239" fmla="*/ 2086657 h 3030827"/>
                <a:gd name="connsiteX240" fmla="*/ 7635823 w 8855603"/>
                <a:gd name="connsiteY240" fmla="*/ 2084835 h 3030827"/>
                <a:gd name="connsiteX241" fmla="*/ 7521028 w 8855603"/>
                <a:gd name="connsiteY241" fmla="*/ 2155899 h 3030827"/>
                <a:gd name="connsiteX242" fmla="*/ 7357644 w 8855603"/>
                <a:gd name="connsiteY242" fmla="*/ 2249435 h 3030827"/>
                <a:gd name="connsiteX243" fmla="*/ 7220983 w 8855603"/>
                <a:gd name="connsiteY243" fmla="*/ 2098805 h 3030827"/>
                <a:gd name="connsiteX244" fmla="*/ 7188185 w 8855603"/>
                <a:gd name="connsiteY244" fmla="*/ 2069043 h 3030827"/>
                <a:gd name="connsiteX245" fmla="*/ 7101936 w 8855603"/>
                <a:gd name="connsiteY245" fmla="*/ 1991906 h 3030827"/>
                <a:gd name="connsiteX246" fmla="*/ 6984105 w 8855603"/>
                <a:gd name="connsiteY246" fmla="*/ 1987654 h 3030827"/>
                <a:gd name="connsiteX247" fmla="*/ 6925189 w 8855603"/>
                <a:gd name="connsiteY247" fmla="*/ 1965788 h 3030827"/>
                <a:gd name="connsiteX248" fmla="*/ 6388264 w 8855603"/>
                <a:gd name="connsiteY248" fmla="*/ 1509039 h 3030827"/>
                <a:gd name="connsiteX249" fmla="*/ 6368829 w 8855603"/>
                <a:gd name="connsiteY249" fmla="*/ 1493247 h 3030827"/>
                <a:gd name="connsiteX250" fmla="*/ 6372473 w 8855603"/>
                <a:gd name="connsiteY250" fmla="*/ 1500535 h 3030827"/>
                <a:gd name="connsiteX251" fmla="*/ 6300194 w 8855603"/>
                <a:gd name="connsiteY251" fmla="*/ 1571599 h 3030827"/>
                <a:gd name="connsiteX252" fmla="*/ 6390694 w 8855603"/>
                <a:gd name="connsiteY252" fmla="*/ 1594072 h 3030827"/>
                <a:gd name="connsiteX253" fmla="*/ 6303839 w 8855603"/>
                <a:gd name="connsiteY253" fmla="*/ 1618974 h 3030827"/>
                <a:gd name="connsiteX254" fmla="*/ 6166571 w 8855603"/>
                <a:gd name="connsiteY254" fmla="*/ 1693075 h 3030827"/>
                <a:gd name="connsiteX255" fmla="*/ 6113729 w 8855603"/>
                <a:gd name="connsiteY255" fmla="*/ 1710081 h 3030827"/>
                <a:gd name="connsiteX256" fmla="*/ 6072427 w 8855603"/>
                <a:gd name="connsiteY256" fmla="*/ 1707045 h 3030827"/>
                <a:gd name="connsiteX257" fmla="*/ 6072427 w 8855603"/>
                <a:gd name="connsiteY257" fmla="*/ 1711296 h 3030827"/>
                <a:gd name="connsiteX258" fmla="*/ 6246138 w 8855603"/>
                <a:gd name="connsiteY258" fmla="*/ 1738628 h 3030827"/>
                <a:gd name="connsiteX259" fmla="*/ 6159890 w 8855603"/>
                <a:gd name="connsiteY259" fmla="*/ 1756242 h 3030827"/>
                <a:gd name="connsiteX260" fmla="*/ 5972817 w 8855603"/>
                <a:gd name="connsiteY260" fmla="*/ 1784182 h 3030827"/>
                <a:gd name="connsiteX261" fmla="*/ 5919367 w 8855603"/>
                <a:gd name="connsiteY261" fmla="*/ 1815158 h 3030827"/>
                <a:gd name="connsiteX262" fmla="*/ 6135594 w 8855603"/>
                <a:gd name="connsiteY262" fmla="*/ 1849171 h 3030827"/>
                <a:gd name="connsiteX263" fmla="*/ 5854377 w 8855603"/>
                <a:gd name="connsiteY263" fmla="*/ 1897154 h 3030827"/>
                <a:gd name="connsiteX264" fmla="*/ 5837371 w 8855603"/>
                <a:gd name="connsiteY264" fmla="*/ 1902013 h 3030827"/>
                <a:gd name="connsiteX265" fmla="*/ 5751730 w 8855603"/>
                <a:gd name="connsiteY265" fmla="*/ 1888651 h 3030827"/>
                <a:gd name="connsiteX266" fmla="*/ 5166216 w 8855603"/>
                <a:gd name="connsiteY266" fmla="*/ 1027993 h 3030827"/>
                <a:gd name="connsiteX267" fmla="*/ 5063568 w 8855603"/>
                <a:gd name="connsiteY267" fmla="*/ 980618 h 3030827"/>
                <a:gd name="connsiteX268" fmla="*/ 4994934 w 8855603"/>
                <a:gd name="connsiteY268" fmla="*/ 953893 h 3030827"/>
                <a:gd name="connsiteX269" fmla="*/ 4282478 w 8855603"/>
                <a:gd name="connsiteY269" fmla="*/ 132715 h 3030827"/>
                <a:gd name="connsiteX270" fmla="*/ 4264256 w 8855603"/>
                <a:gd name="connsiteY270" fmla="*/ 113886 h 3030827"/>
                <a:gd name="connsiteX271" fmla="*/ 4058354 w 8855603"/>
                <a:gd name="connsiteY271" fmla="*/ 343476 h 3030827"/>
                <a:gd name="connsiteX272" fmla="*/ 4342001 w 8855603"/>
                <a:gd name="connsiteY272" fmla="*/ 377489 h 3030827"/>
                <a:gd name="connsiteX273" fmla="*/ 4321957 w 8855603"/>
                <a:gd name="connsiteY273" fmla="*/ 384170 h 3030827"/>
                <a:gd name="connsiteX274" fmla="*/ 4001868 w 8855603"/>
                <a:gd name="connsiteY274" fmla="*/ 423043 h 3030827"/>
                <a:gd name="connsiteX275" fmla="*/ 3970892 w 8855603"/>
                <a:gd name="connsiteY275" fmla="*/ 438227 h 3030827"/>
                <a:gd name="connsiteX276" fmla="*/ 3973928 w 8855603"/>
                <a:gd name="connsiteY276" fmla="*/ 445516 h 3030827"/>
                <a:gd name="connsiteX277" fmla="*/ 4266686 w 8855603"/>
                <a:gd name="connsiteY277" fmla="*/ 480744 h 3030827"/>
                <a:gd name="connsiteX278" fmla="*/ 4257575 w 8855603"/>
                <a:gd name="connsiteY278" fmla="*/ 484996 h 3030827"/>
                <a:gd name="connsiteX279" fmla="*/ 3911976 w 8855603"/>
                <a:gd name="connsiteY279" fmla="*/ 526905 h 3030827"/>
                <a:gd name="connsiteX280" fmla="*/ 3880392 w 8855603"/>
                <a:gd name="connsiteY280" fmla="*/ 537838 h 3030827"/>
                <a:gd name="connsiteX281" fmla="*/ 3882214 w 8855603"/>
                <a:gd name="connsiteY281" fmla="*/ 545734 h 3030827"/>
                <a:gd name="connsiteX282" fmla="*/ 4186511 w 8855603"/>
                <a:gd name="connsiteY282" fmla="*/ 582784 h 3030827"/>
                <a:gd name="connsiteX283" fmla="*/ 4121522 w 8855603"/>
                <a:gd name="connsiteY283" fmla="*/ 593717 h 3030827"/>
                <a:gd name="connsiteX284" fmla="*/ 3812973 w 8855603"/>
                <a:gd name="connsiteY284" fmla="*/ 629552 h 3030827"/>
                <a:gd name="connsiteX285" fmla="*/ 3787463 w 8855603"/>
                <a:gd name="connsiteY285" fmla="*/ 642307 h 3030827"/>
                <a:gd name="connsiteX286" fmla="*/ 3789892 w 8855603"/>
                <a:gd name="connsiteY286" fmla="*/ 648988 h 3030827"/>
                <a:gd name="connsiteX287" fmla="*/ 4078398 w 8855603"/>
                <a:gd name="connsiteY287" fmla="*/ 683609 h 3030827"/>
                <a:gd name="connsiteX288" fmla="*/ 4026163 w 8855603"/>
                <a:gd name="connsiteY288" fmla="*/ 693934 h 3030827"/>
                <a:gd name="connsiteX289" fmla="*/ 3726725 w 8855603"/>
                <a:gd name="connsiteY289" fmla="*/ 730377 h 3030827"/>
                <a:gd name="connsiteX290" fmla="*/ 3697570 w 8855603"/>
                <a:gd name="connsiteY290" fmla="*/ 743132 h 3030827"/>
                <a:gd name="connsiteX291" fmla="*/ 3700607 w 8855603"/>
                <a:gd name="connsiteY291" fmla="*/ 750421 h 3030827"/>
                <a:gd name="connsiteX292" fmla="*/ 3990935 w 8855603"/>
                <a:gd name="connsiteY292" fmla="*/ 785041 h 3030827"/>
                <a:gd name="connsiteX293" fmla="*/ 3973928 w 8855603"/>
                <a:gd name="connsiteY293" fmla="*/ 791723 h 3030827"/>
                <a:gd name="connsiteX294" fmla="*/ 3635618 w 8855603"/>
                <a:gd name="connsiteY294" fmla="*/ 831810 h 3030827"/>
                <a:gd name="connsiteX295" fmla="*/ 3600390 w 8855603"/>
                <a:gd name="connsiteY295" fmla="*/ 860964 h 3030827"/>
                <a:gd name="connsiteX296" fmla="*/ 3899828 w 8855603"/>
                <a:gd name="connsiteY296" fmla="*/ 896799 h 3030827"/>
                <a:gd name="connsiteX297" fmla="*/ 3892539 w 8855603"/>
                <a:gd name="connsiteY297" fmla="*/ 902873 h 3030827"/>
                <a:gd name="connsiteX298" fmla="*/ 3560910 w 8855603"/>
                <a:gd name="connsiteY298" fmla="*/ 940531 h 3030827"/>
                <a:gd name="connsiteX299" fmla="*/ 3480736 w 8855603"/>
                <a:gd name="connsiteY299" fmla="*/ 993373 h 3030827"/>
                <a:gd name="connsiteX300" fmla="*/ 3791107 w 8855603"/>
                <a:gd name="connsiteY300" fmla="*/ 1030423 h 3030827"/>
                <a:gd name="connsiteX301" fmla="*/ 3733406 w 8855603"/>
                <a:gd name="connsiteY301" fmla="*/ 1040748 h 3030827"/>
                <a:gd name="connsiteX302" fmla="*/ 3410887 w 8855603"/>
                <a:gd name="connsiteY302" fmla="*/ 1077191 h 3030827"/>
                <a:gd name="connsiteX303" fmla="*/ 3391451 w 8855603"/>
                <a:gd name="connsiteY303" fmla="*/ 1088731 h 3030827"/>
                <a:gd name="connsiteX304" fmla="*/ 3394488 w 8855603"/>
                <a:gd name="connsiteY304" fmla="*/ 1093590 h 3030827"/>
                <a:gd name="connsiteX305" fmla="*/ 3695748 w 8855603"/>
                <a:gd name="connsiteY305" fmla="*/ 1129426 h 3030827"/>
                <a:gd name="connsiteX306" fmla="*/ 3689067 w 8855603"/>
                <a:gd name="connsiteY306" fmla="*/ 1134285 h 3030827"/>
                <a:gd name="connsiteX307" fmla="*/ 3324639 w 8855603"/>
                <a:gd name="connsiteY307" fmla="*/ 1177409 h 3030827"/>
                <a:gd name="connsiteX308" fmla="*/ 3301558 w 8855603"/>
                <a:gd name="connsiteY308" fmla="*/ 1186520 h 3030827"/>
                <a:gd name="connsiteX309" fmla="*/ 3303988 w 8855603"/>
                <a:gd name="connsiteY309" fmla="*/ 1193201 h 3030827"/>
                <a:gd name="connsiteX310" fmla="*/ 3602212 w 8855603"/>
                <a:gd name="connsiteY310" fmla="*/ 1229036 h 3030827"/>
                <a:gd name="connsiteX311" fmla="*/ 3232925 w 8855603"/>
                <a:gd name="connsiteY311" fmla="*/ 1276412 h 3030827"/>
                <a:gd name="connsiteX312" fmla="*/ 3218347 w 8855603"/>
                <a:gd name="connsiteY312" fmla="*/ 1281271 h 3030827"/>
                <a:gd name="connsiteX313" fmla="*/ 3132099 w 8855603"/>
                <a:gd name="connsiteY313" fmla="*/ 1270945 h 3030827"/>
                <a:gd name="connsiteX314" fmla="*/ 2901902 w 8855603"/>
                <a:gd name="connsiteY314" fmla="*/ 983655 h 3030827"/>
                <a:gd name="connsiteX315" fmla="*/ 2748843 w 8855603"/>
                <a:gd name="connsiteY315" fmla="*/ 792330 h 3030827"/>
                <a:gd name="connsiteX316" fmla="*/ 2620078 w 8855603"/>
                <a:gd name="connsiteY316" fmla="*/ 903480 h 3030827"/>
                <a:gd name="connsiteX317" fmla="*/ 2813225 w 8855603"/>
                <a:gd name="connsiteY317" fmla="*/ 934457 h 3030827"/>
                <a:gd name="connsiteX318" fmla="*/ 2550229 w 8855603"/>
                <a:gd name="connsiteY318" fmla="*/ 980618 h 3030827"/>
                <a:gd name="connsiteX319" fmla="*/ 2497387 w 8855603"/>
                <a:gd name="connsiteY319" fmla="*/ 1003091 h 3030827"/>
                <a:gd name="connsiteX320" fmla="*/ 2499817 w 8855603"/>
                <a:gd name="connsiteY320" fmla="*/ 1012202 h 3030827"/>
                <a:gd name="connsiteX321" fmla="*/ 2693571 w 8855603"/>
                <a:gd name="connsiteY321" fmla="*/ 1043178 h 3030827"/>
                <a:gd name="connsiteX322" fmla="*/ 2425109 w 8855603"/>
                <a:gd name="connsiteY322" fmla="*/ 1088124 h 3030827"/>
                <a:gd name="connsiteX323" fmla="*/ 2341290 w 8855603"/>
                <a:gd name="connsiteY323" fmla="*/ 1143396 h 3030827"/>
                <a:gd name="connsiteX324" fmla="*/ 2550229 w 8855603"/>
                <a:gd name="connsiteY324" fmla="*/ 1176194 h 3030827"/>
                <a:gd name="connsiteX325" fmla="*/ 2544155 w 8855603"/>
                <a:gd name="connsiteY325" fmla="*/ 1180446 h 3030827"/>
                <a:gd name="connsiteX326" fmla="*/ 2269620 w 8855603"/>
                <a:gd name="connsiteY326" fmla="*/ 1223570 h 3030827"/>
                <a:gd name="connsiteX327" fmla="*/ 2245324 w 8855603"/>
                <a:gd name="connsiteY327" fmla="*/ 1226607 h 3030827"/>
                <a:gd name="connsiteX328" fmla="*/ 2187016 w 8855603"/>
                <a:gd name="connsiteY328" fmla="*/ 1275805 h 3030827"/>
                <a:gd name="connsiteX329" fmla="*/ 2395347 w 8855603"/>
                <a:gd name="connsiteY329" fmla="*/ 1308603 h 3030827"/>
                <a:gd name="connsiteX330" fmla="*/ 2182764 w 8855603"/>
                <a:gd name="connsiteY330" fmla="*/ 1344439 h 3030827"/>
                <a:gd name="connsiteX331" fmla="*/ 2021201 w 8855603"/>
                <a:gd name="connsiteY331" fmla="*/ 1416717 h 3030827"/>
                <a:gd name="connsiteX332" fmla="*/ 1965322 w 8855603"/>
                <a:gd name="connsiteY332" fmla="*/ 1426435 h 3030827"/>
                <a:gd name="connsiteX333" fmla="*/ 1876037 w 8855603"/>
                <a:gd name="connsiteY333" fmla="*/ 1392422 h 3030827"/>
                <a:gd name="connsiteX334" fmla="*/ 1814084 w 8855603"/>
                <a:gd name="connsiteY334" fmla="*/ 1419146 h 3030827"/>
                <a:gd name="connsiteX335" fmla="*/ 2013912 w 8855603"/>
                <a:gd name="connsiteY335" fmla="*/ 1450123 h 3030827"/>
                <a:gd name="connsiteX336" fmla="*/ 2002980 w 8855603"/>
                <a:gd name="connsiteY336" fmla="*/ 1456196 h 3030827"/>
                <a:gd name="connsiteX337" fmla="*/ 1756383 w 8855603"/>
                <a:gd name="connsiteY337" fmla="*/ 1495069 h 3030827"/>
                <a:gd name="connsiteX338" fmla="*/ 1710830 w 8855603"/>
                <a:gd name="connsiteY338" fmla="*/ 1513898 h 3030827"/>
                <a:gd name="connsiteX339" fmla="*/ 1676209 w 8855603"/>
                <a:gd name="connsiteY339" fmla="*/ 1524830 h 3030827"/>
                <a:gd name="connsiteX340" fmla="*/ 1622152 w 8855603"/>
                <a:gd name="connsiteY340" fmla="*/ 1526045 h 3030827"/>
                <a:gd name="connsiteX341" fmla="*/ 1605146 w 8855603"/>
                <a:gd name="connsiteY341" fmla="*/ 1530904 h 3030827"/>
                <a:gd name="connsiteX342" fmla="*/ 1555948 w 8855603"/>
                <a:gd name="connsiteY342" fmla="*/ 1589820 h 3030827"/>
                <a:gd name="connsiteX343" fmla="*/ 1768531 w 8855603"/>
                <a:gd name="connsiteY343" fmla="*/ 1623226 h 3030827"/>
                <a:gd name="connsiteX344" fmla="*/ 1526794 w 8855603"/>
                <a:gd name="connsiteY344" fmla="*/ 1664528 h 3030827"/>
                <a:gd name="connsiteX345" fmla="*/ 1444797 w 8855603"/>
                <a:gd name="connsiteY345" fmla="*/ 1728303 h 3030827"/>
                <a:gd name="connsiteX346" fmla="*/ 1682890 w 8855603"/>
                <a:gd name="connsiteY346" fmla="*/ 1765960 h 3030827"/>
                <a:gd name="connsiteX347" fmla="*/ 1532867 w 8855603"/>
                <a:gd name="connsiteY347" fmla="*/ 1792685 h 3030827"/>
                <a:gd name="connsiteX348" fmla="*/ 1401066 w 8855603"/>
                <a:gd name="connsiteY348" fmla="*/ 1811514 h 3030827"/>
                <a:gd name="connsiteX349" fmla="*/ 1359157 w 8855603"/>
                <a:gd name="connsiteY349" fmla="*/ 1832772 h 3030827"/>
                <a:gd name="connsiteX350" fmla="*/ 1289308 w 8855603"/>
                <a:gd name="connsiteY350" fmla="*/ 1920235 h 3030827"/>
                <a:gd name="connsiteX351" fmla="*/ 1234644 w 8855603"/>
                <a:gd name="connsiteY351" fmla="*/ 1949997 h 3030827"/>
                <a:gd name="connsiteX352" fmla="*/ 1184839 w 8855603"/>
                <a:gd name="connsiteY352" fmla="*/ 1959715 h 3030827"/>
                <a:gd name="connsiteX353" fmla="*/ 1186053 w 8855603"/>
                <a:gd name="connsiteY353" fmla="*/ 1965181 h 3030827"/>
                <a:gd name="connsiteX354" fmla="*/ 1337898 w 8855603"/>
                <a:gd name="connsiteY354" fmla="*/ 1989476 h 3030827"/>
                <a:gd name="connsiteX355" fmla="*/ 1063970 w 8855603"/>
                <a:gd name="connsiteY355" fmla="*/ 2034422 h 3030827"/>
                <a:gd name="connsiteX356" fmla="*/ 983188 w 8855603"/>
                <a:gd name="connsiteY356" fmla="*/ 2085442 h 3030827"/>
                <a:gd name="connsiteX357" fmla="*/ 1183624 w 8855603"/>
                <a:gd name="connsiteY357" fmla="*/ 2117633 h 3030827"/>
                <a:gd name="connsiteX358" fmla="*/ 933990 w 8855603"/>
                <a:gd name="connsiteY358" fmla="*/ 2160757 h 3030827"/>
                <a:gd name="connsiteX359" fmla="*/ 896333 w 8855603"/>
                <a:gd name="connsiteY359" fmla="*/ 2183838 h 3030827"/>
                <a:gd name="connsiteX360" fmla="*/ 788219 w 8855603"/>
                <a:gd name="connsiteY360" fmla="*/ 2327180 h 3030827"/>
                <a:gd name="connsiteX361" fmla="*/ 708045 w 8855603"/>
                <a:gd name="connsiteY361" fmla="*/ 2322928 h 3030827"/>
                <a:gd name="connsiteX362" fmla="*/ 673424 w 8855603"/>
                <a:gd name="connsiteY362" fmla="*/ 2266442 h 3030827"/>
                <a:gd name="connsiteX363" fmla="*/ 585354 w 8855603"/>
                <a:gd name="connsiteY363" fmla="*/ 2378807 h 3030827"/>
                <a:gd name="connsiteX364" fmla="*/ 799759 w 8855603"/>
                <a:gd name="connsiteY364" fmla="*/ 2412820 h 3030827"/>
                <a:gd name="connsiteX365" fmla="*/ 566525 w 8855603"/>
                <a:gd name="connsiteY365" fmla="*/ 2451693 h 3030827"/>
                <a:gd name="connsiteX366" fmla="*/ 480277 w 8855603"/>
                <a:gd name="connsiteY366" fmla="*/ 2516075 h 3030827"/>
                <a:gd name="connsiteX367" fmla="*/ 692861 w 8855603"/>
                <a:gd name="connsiteY367" fmla="*/ 2549481 h 3030827"/>
                <a:gd name="connsiteX368" fmla="*/ 679498 w 8855603"/>
                <a:gd name="connsiteY368" fmla="*/ 2556162 h 3030827"/>
                <a:gd name="connsiteX369" fmla="*/ 432902 w 8855603"/>
                <a:gd name="connsiteY369" fmla="*/ 2595034 h 3030827"/>
                <a:gd name="connsiteX370" fmla="*/ 411643 w 8855603"/>
                <a:gd name="connsiteY370" fmla="*/ 2602323 h 3030827"/>
                <a:gd name="connsiteX371" fmla="*/ 361838 w 8855603"/>
                <a:gd name="connsiteY371" fmla="*/ 2665490 h 3030827"/>
                <a:gd name="connsiteX372" fmla="*/ 579888 w 8855603"/>
                <a:gd name="connsiteY372" fmla="*/ 2700111 h 3030827"/>
                <a:gd name="connsiteX373" fmla="*/ 564703 w 8855603"/>
                <a:gd name="connsiteY373" fmla="*/ 2707400 h 3030827"/>
                <a:gd name="connsiteX374" fmla="*/ 336328 w 8855603"/>
                <a:gd name="connsiteY374" fmla="*/ 2742020 h 3030827"/>
                <a:gd name="connsiteX375" fmla="*/ 246436 w 8855603"/>
                <a:gd name="connsiteY375" fmla="*/ 2814299 h 3030827"/>
                <a:gd name="connsiteX376" fmla="*/ 474811 w 8855603"/>
                <a:gd name="connsiteY376" fmla="*/ 2850134 h 3030827"/>
                <a:gd name="connsiteX377" fmla="*/ 206956 w 8855603"/>
                <a:gd name="connsiteY377" fmla="*/ 2895080 h 3030827"/>
                <a:gd name="connsiteX378" fmla="*/ 151077 w 8855603"/>
                <a:gd name="connsiteY378" fmla="*/ 2938812 h 3030827"/>
                <a:gd name="connsiteX379" fmla="*/ 157151 w 8855603"/>
                <a:gd name="connsiteY379" fmla="*/ 2941241 h 3030827"/>
                <a:gd name="connsiteX380" fmla="*/ 828306 w 8855603"/>
                <a:gd name="connsiteY380" fmla="*/ 2941241 h 3030827"/>
                <a:gd name="connsiteX381" fmla="*/ 855638 w 8855603"/>
                <a:gd name="connsiteY381" fmla="*/ 2932130 h 3030827"/>
                <a:gd name="connsiteX382" fmla="*/ 853816 w 8855603"/>
                <a:gd name="connsiteY382" fmla="*/ 2927271 h 3030827"/>
                <a:gd name="connsiteX383" fmla="*/ 820410 w 8855603"/>
                <a:gd name="connsiteY383" fmla="*/ 2925449 h 3030827"/>
                <a:gd name="connsiteX384" fmla="*/ 883578 w 8855603"/>
                <a:gd name="connsiteY384" fmla="*/ 2876251 h 3030827"/>
                <a:gd name="connsiteX385" fmla="*/ 827092 w 8855603"/>
                <a:gd name="connsiteY385" fmla="*/ 2876251 h 3030827"/>
                <a:gd name="connsiteX386" fmla="*/ 889652 w 8855603"/>
                <a:gd name="connsiteY386" fmla="*/ 2823409 h 3030827"/>
                <a:gd name="connsiteX387" fmla="*/ 870823 w 8855603"/>
                <a:gd name="connsiteY387" fmla="*/ 2814299 h 3030827"/>
                <a:gd name="connsiteX388" fmla="*/ 904229 w 8855603"/>
                <a:gd name="connsiteY388" fmla="*/ 2762671 h 3030827"/>
                <a:gd name="connsiteX389" fmla="*/ 883578 w 8855603"/>
                <a:gd name="connsiteY389" fmla="*/ 2755990 h 3030827"/>
                <a:gd name="connsiteX390" fmla="*/ 932776 w 8855603"/>
                <a:gd name="connsiteY390" fmla="*/ 2691000 h 3030827"/>
                <a:gd name="connsiteX391" fmla="*/ 903014 w 8855603"/>
                <a:gd name="connsiteY391" fmla="*/ 2691000 h 3030827"/>
                <a:gd name="connsiteX392" fmla="*/ 938242 w 8855603"/>
                <a:gd name="connsiteY392" fmla="*/ 2643017 h 3030827"/>
                <a:gd name="connsiteX393" fmla="*/ 903014 w 8855603"/>
                <a:gd name="connsiteY393" fmla="*/ 2646662 h 3030827"/>
                <a:gd name="connsiteX394" fmla="*/ 961930 w 8855603"/>
                <a:gd name="connsiteY394" fmla="*/ 2546444 h 3030827"/>
                <a:gd name="connsiteX395" fmla="*/ 953427 w 8855603"/>
                <a:gd name="connsiteY395" fmla="*/ 2543407 h 3030827"/>
                <a:gd name="connsiteX396" fmla="*/ 1000802 w 8855603"/>
                <a:gd name="connsiteY396" fmla="*/ 2454122 h 3030827"/>
                <a:gd name="connsiteX397" fmla="*/ 1082799 w 8855603"/>
                <a:gd name="connsiteY397" fmla="*/ 2571347 h 3030827"/>
                <a:gd name="connsiteX398" fmla="*/ 1063970 w 8855603"/>
                <a:gd name="connsiteY398" fmla="*/ 2571347 h 3030827"/>
                <a:gd name="connsiteX399" fmla="*/ 1103450 w 8855603"/>
                <a:gd name="connsiteY399" fmla="*/ 2616900 h 3030827"/>
                <a:gd name="connsiteX400" fmla="*/ 1085228 w 8855603"/>
                <a:gd name="connsiteY400" fmla="*/ 2620544 h 3030827"/>
                <a:gd name="connsiteX401" fmla="*/ 1125315 w 8855603"/>
                <a:gd name="connsiteY401" fmla="*/ 2667920 h 3030827"/>
                <a:gd name="connsiteX402" fmla="*/ 1085836 w 8855603"/>
                <a:gd name="connsiteY402" fmla="*/ 2660024 h 3030827"/>
                <a:gd name="connsiteX403" fmla="*/ 1118027 w 8855603"/>
                <a:gd name="connsiteY403" fmla="*/ 2704970 h 3030827"/>
                <a:gd name="connsiteX404" fmla="*/ 1099198 w 8855603"/>
                <a:gd name="connsiteY404" fmla="*/ 2709829 h 3030827"/>
                <a:gd name="connsiteX405" fmla="*/ 1133211 w 8855603"/>
                <a:gd name="connsiteY405" fmla="*/ 2755383 h 3030827"/>
                <a:gd name="connsiteX406" fmla="*/ 1110131 w 8855603"/>
                <a:gd name="connsiteY406" fmla="*/ 2760242 h 3030827"/>
                <a:gd name="connsiteX407" fmla="*/ 1161151 w 8855603"/>
                <a:gd name="connsiteY407" fmla="*/ 2814299 h 3030827"/>
                <a:gd name="connsiteX408" fmla="*/ 1133819 w 8855603"/>
                <a:gd name="connsiteY408" fmla="*/ 2814299 h 3030827"/>
                <a:gd name="connsiteX409" fmla="*/ 1162365 w 8855603"/>
                <a:gd name="connsiteY409" fmla="*/ 2849527 h 3030827"/>
                <a:gd name="connsiteX410" fmla="*/ 1246184 w 8855603"/>
                <a:gd name="connsiteY410" fmla="*/ 2769352 h 3030827"/>
                <a:gd name="connsiteX411" fmla="*/ 1223103 w 8855603"/>
                <a:gd name="connsiteY411" fmla="*/ 2766316 h 3030827"/>
                <a:gd name="connsiteX412" fmla="*/ 1271086 w 8855603"/>
                <a:gd name="connsiteY412" fmla="*/ 2695252 h 3030827"/>
                <a:gd name="connsiteX413" fmla="*/ 1240717 w 8855603"/>
                <a:gd name="connsiteY413" fmla="*/ 2688571 h 3030827"/>
                <a:gd name="connsiteX414" fmla="*/ 1308744 w 8855603"/>
                <a:gd name="connsiteY414" fmla="*/ 2599286 h 3030827"/>
                <a:gd name="connsiteX415" fmla="*/ 1265620 w 8855603"/>
                <a:gd name="connsiteY415" fmla="*/ 2602930 h 3030827"/>
                <a:gd name="connsiteX416" fmla="*/ 1315425 w 8855603"/>
                <a:gd name="connsiteY416" fmla="*/ 2536119 h 3030827"/>
                <a:gd name="connsiteX417" fmla="*/ 1264405 w 8855603"/>
                <a:gd name="connsiteY417" fmla="*/ 2543407 h 3030827"/>
                <a:gd name="connsiteX418" fmla="*/ 1313603 w 8855603"/>
                <a:gd name="connsiteY418" fmla="*/ 2486313 h 3030827"/>
                <a:gd name="connsiteX419" fmla="*/ 1316640 w 8855603"/>
                <a:gd name="connsiteY419" fmla="*/ 2466270 h 3030827"/>
                <a:gd name="connsiteX420" fmla="*/ 1311781 w 8855603"/>
                <a:gd name="connsiteY420" fmla="*/ 2465055 h 3030827"/>
                <a:gd name="connsiteX421" fmla="*/ 1350653 w 8855603"/>
                <a:gd name="connsiteY421" fmla="*/ 2403102 h 3030827"/>
                <a:gd name="connsiteX422" fmla="*/ 1321499 w 8855603"/>
                <a:gd name="connsiteY422" fmla="*/ 2412213 h 3030827"/>
                <a:gd name="connsiteX423" fmla="*/ 1398029 w 8855603"/>
                <a:gd name="connsiteY423" fmla="*/ 2278589 h 3030827"/>
                <a:gd name="connsiteX424" fmla="*/ 1470307 w 8855603"/>
                <a:gd name="connsiteY424" fmla="*/ 2385488 h 3030827"/>
                <a:gd name="connsiteX425" fmla="*/ 1475166 w 8855603"/>
                <a:gd name="connsiteY425" fmla="*/ 2407961 h 3030827"/>
                <a:gd name="connsiteX426" fmla="*/ 1517075 w 8855603"/>
                <a:gd name="connsiteY426" fmla="*/ 2446226 h 3030827"/>
                <a:gd name="connsiteX427" fmla="*/ 1479418 w 8855603"/>
                <a:gd name="connsiteY427" fmla="*/ 2440760 h 3030827"/>
                <a:gd name="connsiteX428" fmla="*/ 1535297 w 8855603"/>
                <a:gd name="connsiteY428" fmla="*/ 2505750 h 3030827"/>
                <a:gd name="connsiteX429" fmla="*/ 1506750 w 8855603"/>
                <a:gd name="connsiteY429" fmla="*/ 2505750 h 3030827"/>
                <a:gd name="connsiteX430" fmla="*/ 1562629 w 8855603"/>
                <a:gd name="connsiteY430" fmla="*/ 2571347 h 3030827"/>
                <a:gd name="connsiteX431" fmla="*/ 1508572 w 8855603"/>
                <a:gd name="connsiteY431" fmla="*/ 2560414 h 3030827"/>
                <a:gd name="connsiteX432" fmla="*/ 1553518 w 8855603"/>
                <a:gd name="connsiteY432" fmla="*/ 2622366 h 3030827"/>
                <a:gd name="connsiteX433" fmla="*/ 1524971 w 8855603"/>
                <a:gd name="connsiteY433" fmla="*/ 2625403 h 3030827"/>
                <a:gd name="connsiteX434" fmla="*/ 1572954 w 8855603"/>
                <a:gd name="connsiteY434" fmla="*/ 2687964 h 3030827"/>
                <a:gd name="connsiteX435" fmla="*/ 1538334 w 8855603"/>
                <a:gd name="connsiteY435" fmla="*/ 2691608 h 3030827"/>
                <a:gd name="connsiteX436" fmla="*/ 1612434 w 8855603"/>
                <a:gd name="connsiteY436" fmla="*/ 2762671 h 3030827"/>
                <a:gd name="connsiteX437" fmla="*/ 1659202 w 8855603"/>
                <a:gd name="connsiteY437" fmla="*/ 2655772 h 3030827"/>
                <a:gd name="connsiteX438" fmla="*/ 1727229 w 8855603"/>
                <a:gd name="connsiteY438" fmla="*/ 2783322 h 3030827"/>
                <a:gd name="connsiteX439" fmla="*/ 1711437 w 8855603"/>
                <a:gd name="connsiteY439" fmla="*/ 2784537 h 3030827"/>
                <a:gd name="connsiteX440" fmla="*/ 1742413 w 8855603"/>
                <a:gd name="connsiteY440" fmla="*/ 2870785 h 3030827"/>
                <a:gd name="connsiteX441" fmla="*/ 1741199 w 8855603"/>
                <a:gd name="connsiteY441" fmla="*/ 2872000 h 3030827"/>
                <a:gd name="connsiteX442" fmla="*/ 1756383 w 8855603"/>
                <a:gd name="connsiteY442" fmla="*/ 2902976 h 3030827"/>
                <a:gd name="connsiteX443" fmla="*/ 1743021 w 8855603"/>
                <a:gd name="connsiteY443" fmla="*/ 2910872 h 3030827"/>
                <a:gd name="connsiteX444" fmla="*/ 1782501 w 8855603"/>
                <a:gd name="connsiteY444" fmla="*/ 2943063 h 3030827"/>
                <a:gd name="connsiteX445" fmla="*/ 1908836 w 8855603"/>
                <a:gd name="connsiteY445" fmla="*/ 2941848 h 3030827"/>
                <a:gd name="connsiteX446" fmla="*/ 1938597 w 8855603"/>
                <a:gd name="connsiteY446" fmla="*/ 2929093 h 3030827"/>
                <a:gd name="connsiteX447" fmla="*/ 1935560 w 8855603"/>
                <a:gd name="connsiteY447" fmla="*/ 2923627 h 3030827"/>
                <a:gd name="connsiteX448" fmla="*/ 1887577 w 8855603"/>
                <a:gd name="connsiteY448" fmla="*/ 2923627 h 3030827"/>
                <a:gd name="connsiteX449" fmla="*/ 1949530 w 8855603"/>
                <a:gd name="connsiteY449" fmla="*/ 2869570 h 3030827"/>
                <a:gd name="connsiteX450" fmla="*/ 1930094 w 8855603"/>
                <a:gd name="connsiteY450" fmla="*/ 2861674 h 3030827"/>
                <a:gd name="connsiteX451" fmla="*/ 1964107 w 8855603"/>
                <a:gd name="connsiteY451" fmla="*/ 2810654 h 3030827"/>
                <a:gd name="connsiteX452" fmla="*/ 1942849 w 8855603"/>
                <a:gd name="connsiteY452" fmla="*/ 2803366 h 3030827"/>
                <a:gd name="connsiteX453" fmla="*/ 1992654 w 8855603"/>
                <a:gd name="connsiteY453" fmla="*/ 2738376 h 3030827"/>
                <a:gd name="connsiteX454" fmla="*/ 1962893 w 8855603"/>
                <a:gd name="connsiteY454" fmla="*/ 2738376 h 3030827"/>
                <a:gd name="connsiteX455" fmla="*/ 1998121 w 8855603"/>
                <a:gd name="connsiteY455" fmla="*/ 2689178 h 3030827"/>
                <a:gd name="connsiteX456" fmla="*/ 1964107 w 8855603"/>
                <a:gd name="connsiteY456" fmla="*/ 2693430 h 3030827"/>
                <a:gd name="connsiteX457" fmla="*/ 1964715 w 8855603"/>
                <a:gd name="connsiteY457" fmla="*/ 2690393 h 3030827"/>
                <a:gd name="connsiteX458" fmla="*/ 2023023 w 8855603"/>
                <a:gd name="connsiteY458" fmla="*/ 2593212 h 3030827"/>
                <a:gd name="connsiteX459" fmla="*/ 2012698 w 8855603"/>
                <a:gd name="connsiteY459" fmla="*/ 2590783 h 3030827"/>
                <a:gd name="connsiteX460" fmla="*/ 2060681 w 8855603"/>
                <a:gd name="connsiteY460" fmla="*/ 2502105 h 3030827"/>
                <a:gd name="connsiteX461" fmla="*/ 2144499 w 8855603"/>
                <a:gd name="connsiteY461" fmla="*/ 2613256 h 3030827"/>
                <a:gd name="connsiteX462" fmla="*/ 2145714 w 8855603"/>
                <a:gd name="connsiteY462" fmla="*/ 2616900 h 3030827"/>
                <a:gd name="connsiteX463" fmla="*/ 2126278 w 8855603"/>
                <a:gd name="connsiteY463" fmla="*/ 2618722 h 3030827"/>
                <a:gd name="connsiteX464" fmla="*/ 2165150 w 8855603"/>
                <a:gd name="connsiteY464" fmla="*/ 2663668 h 3030827"/>
                <a:gd name="connsiteX465" fmla="*/ 2146929 w 8855603"/>
                <a:gd name="connsiteY465" fmla="*/ 2667313 h 3030827"/>
                <a:gd name="connsiteX466" fmla="*/ 2186408 w 8855603"/>
                <a:gd name="connsiteY466" fmla="*/ 2714081 h 3030827"/>
                <a:gd name="connsiteX467" fmla="*/ 2146929 w 8855603"/>
                <a:gd name="connsiteY467" fmla="*/ 2706792 h 3030827"/>
                <a:gd name="connsiteX468" fmla="*/ 2179120 w 8855603"/>
                <a:gd name="connsiteY468" fmla="*/ 2752346 h 3030827"/>
                <a:gd name="connsiteX469" fmla="*/ 2159684 w 8855603"/>
                <a:gd name="connsiteY469" fmla="*/ 2755990 h 3030827"/>
                <a:gd name="connsiteX470" fmla="*/ 2193697 w 8855603"/>
                <a:gd name="connsiteY470" fmla="*/ 2801544 h 3030827"/>
                <a:gd name="connsiteX471" fmla="*/ 2170617 w 8855603"/>
                <a:gd name="connsiteY471" fmla="*/ 2806403 h 3030827"/>
                <a:gd name="connsiteX472" fmla="*/ 2221637 w 8855603"/>
                <a:gd name="connsiteY472" fmla="*/ 2859852 h 3030827"/>
                <a:gd name="connsiteX473" fmla="*/ 2194304 w 8855603"/>
                <a:gd name="connsiteY473" fmla="*/ 2858637 h 3030827"/>
                <a:gd name="connsiteX474" fmla="*/ 2233177 w 8855603"/>
                <a:gd name="connsiteY474" fmla="*/ 2909657 h 3030827"/>
                <a:gd name="connsiteX475" fmla="*/ 2343720 w 8855603"/>
                <a:gd name="connsiteY475" fmla="*/ 2827054 h 3030827"/>
                <a:gd name="connsiteX476" fmla="*/ 2340076 w 8855603"/>
                <a:gd name="connsiteY476" fmla="*/ 2817943 h 3030827"/>
                <a:gd name="connsiteX477" fmla="*/ 2239858 w 8855603"/>
                <a:gd name="connsiteY477" fmla="*/ 2825231 h 3030827"/>
                <a:gd name="connsiteX478" fmla="*/ 2328535 w 8855603"/>
                <a:gd name="connsiteY478" fmla="*/ 2754168 h 3030827"/>
                <a:gd name="connsiteX479" fmla="*/ 2357082 w 8855603"/>
                <a:gd name="connsiteY479" fmla="*/ 2716510 h 3030827"/>
                <a:gd name="connsiteX480" fmla="*/ 2319425 w 8855603"/>
                <a:gd name="connsiteY480" fmla="*/ 2713473 h 3030827"/>
                <a:gd name="connsiteX481" fmla="*/ 2367408 w 8855603"/>
                <a:gd name="connsiteY481" fmla="*/ 2649699 h 3030827"/>
                <a:gd name="connsiteX482" fmla="*/ 2347972 w 8855603"/>
                <a:gd name="connsiteY482" fmla="*/ 2607789 h 3030827"/>
                <a:gd name="connsiteX483" fmla="*/ 2344327 w 8855603"/>
                <a:gd name="connsiteY483" fmla="*/ 2602930 h 3030827"/>
                <a:gd name="connsiteX484" fmla="*/ 2436042 w 8855603"/>
                <a:gd name="connsiteY484" fmla="*/ 2483884 h 3030827"/>
                <a:gd name="connsiteX485" fmla="*/ 2381985 w 8855603"/>
                <a:gd name="connsiteY485" fmla="*/ 2488743 h 3030827"/>
                <a:gd name="connsiteX486" fmla="*/ 2448189 w 8855603"/>
                <a:gd name="connsiteY486" fmla="*/ 2403102 h 3030827"/>
                <a:gd name="connsiteX487" fmla="*/ 2443938 w 8855603"/>
                <a:gd name="connsiteY487" fmla="*/ 2398243 h 3030827"/>
                <a:gd name="connsiteX488" fmla="*/ 2380770 w 8855603"/>
                <a:gd name="connsiteY488" fmla="*/ 2409176 h 3030827"/>
                <a:gd name="connsiteX489" fmla="*/ 2465803 w 8855603"/>
                <a:gd name="connsiteY489" fmla="*/ 2311388 h 3030827"/>
                <a:gd name="connsiteX490" fmla="*/ 2444545 w 8855603"/>
                <a:gd name="connsiteY490" fmla="*/ 2302277 h 3030827"/>
                <a:gd name="connsiteX491" fmla="*/ 2496780 w 8855603"/>
                <a:gd name="connsiteY491" fmla="*/ 2221496 h 3030827"/>
                <a:gd name="connsiteX492" fmla="*/ 2491921 w 8855603"/>
                <a:gd name="connsiteY492" fmla="*/ 2217244 h 3030827"/>
                <a:gd name="connsiteX493" fmla="*/ 2448797 w 8855603"/>
                <a:gd name="connsiteY493" fmla="*/ 2229999 h 3030827"/>
                <a:gd name="connsiteX494" fmla="*/ 2551444 w 8855603"/>
                <a:gd name="connsiteY494" fmla="*/ 2064791 h 3030827"/>
                <a:gd name="connsiteX495" fmla="*/ 2562984 w 8855603"/>
                <a:gd name="connsiteY495" fmla="*/ 2042318 h 3030827"/>
                <a:gd name="connsiteX496" fmla="*/ 2677779 w 8855603"/>
                <a:gd name="connsiteY496" fmla="*/ 2203274 h 3030827"/>
                <a:gd name="connsiteX497" fmla="*/ 2657736 w 8855603"/>
                <a:gd name="connsiteY497" fmla="*/ 2209348 h 3030827"/>
                <a:gd name="connsiteX498" fmla="*/ 2725155 w 8855603"/>
                <a:gd name="connsiteY498" fmla="*/ 2270086 h 3030827"/>
                <a:gd name="connsiteX499" fmla="*/ 2723332 w 8855603"/>
                <a:gd name="connsiteY499" fmla="*/ 2273123 h 3030827"/>
                <a:gd name="connsiteX500" fmla="*/ 2683853 w 8855603"/>
                <a:gd name="connsiteY500" fmla="*/ 2264620 h 3030827"/>
                <a:gd name="connsiteX501" fmla="*/ 2679601 w 8855603"/>
                <a:gd name="connsiteY501" fmla="*/ 2269478 h 3030827"/>
                <a:gd name="connsiteX502" fmla="*/ 2752487 w 8855603"/>
                <a:gd name="connsiteY502" fmla="*/ 2352690 h 3030827"/>
                <a:gd name="connsiteX503" fmla="*/ 2712400 w 8855603"/>
                <a:gd name="connsiteY503" fmla="*/ 2352690 h 3030827"/>
                <a:gd name="connsiteX504" fmla="*/ 2792574 w 8855603"/>
                <a:gd name="connsiteY504" fmla="*/ 2445619 h 3030827"/>
                <a:gd name="connsiteX505" fmla="*/ 2723332 w 8855603"/>
                <a:gd name="connsiteY505" fmla="*/ 2429827 h 3030827"/>
                <a:gd name="connsiteX506" fmla="*/ 2720296 w 8855603"/>
                <a:gd name="connsiteY506" fmla="*/ 2434686 h 3030827"/>
                <a:gd name="connsiteX507" fmla="*/ 2778604 w 8855603"/>
                <a:gd name="connsiteY507" fmla="*/ 2514253 h 3030827"/>
                <a:gd name="connsiteX508" fmla="*/ 2738517 w 8855603"/>
                <a:gd name="connsiteY508" fmla="*/ 2517290 h 3030827"/>
                <a:gd name="connsiteX509" fmla="*/ 2806544 w 8855603"/>
                <a:gd name="connsiteY509" fmla="*/ 2604752 h 3030827"/>
                <a:gd name="connsiteX510" fmla="*/ 2763420 w 8855603"/>
                <a:gd name="connsiteY510" fmla="*/ 2608397 h 3030827"/>
                <a:gd name="connsiteX511" fmla="*/ 2757953 w 8855603"/>
                <a:gd name="connsiteY511" fmla="*/ 2616293 h 3030827"/>
                <a:gd name="connsiteX512" fmla="*/ 2858171 w 8855603"/>
                <a:gd name="connsiteY512" fmla="*/ 2705578 h 3030827"/>
                <a:gd name="connsiteX513" fmla="*/ 2855134 w 8855603"/>
                <a:gd name="connsiteY513" fmla="*/ 2710437 h 3030827"/>
                <a:gd name="connsiteX514" fmla="*/ 2803507 w 8855603"/>
                <a:gd name="connsiteY514" fmla="*/ 2703148 h 3030827"/>
                <a:gd name="connsiteX515" fmla="*/ 2883681 w 8855603"/>
                <a:gd name="connsiteY515" fmla="*/ 2812477 h 3030827"/>
                <a:gd name="connsiteX516" fmla="*/ 2821728 w 8855603"/>
                <a:gd name="connsiteY516" fmla="*/ 2812477 h 3030827"/>
                <a:gd name="connsiteX517" fmla="*/ 2886110 w 8855603"/>
                <a:gd name="connsiteY517" fmla="*/ 2877466 h 3030827"/>
                <a:gd name="connsiteX518" fmla="*/ 2963248 w 8855603"/>
                <a:gd name="connsiteY518" fmla="*/ 2801544 h 3030827"/>
                <a:gd name="connsiteX519" fmla="*/ 2941989 w 8855603"/>
                <a:gd name="connsiteY519" fmla="*/ 2796685 h 3030827"/>
                <a:gd name="connsiteX520" fmla="*/ 2988758 w 8855603"/>
                <a:gd name="connsiteY520" fmla="*/ 2727443 h 3030827"/>
                <a:gd name="connsiteX521" fmla="*/ 2959604 w 8855603"/>
                <a:gd name="connsiteY521" fmla="*/ 2720155 h 3030827"/>
                <a:gd name="connsiteX522" fmla="*/ 3027630 w 8855603"/>
                <a:gd name="connsiteY522" fmla="*/ 2630870 h 3030827"/>
                <a:gd name="connsiteX523" fmla="*/ 2983899 w 8855603"/>
                <a:gd name="connsiteY523" fmla="*/ 2635121 h 3030827"/>
                <a:gd name="connsiteX524" fmla="*/ 3034311 w 8855603"/>
                <a:gd name="connsiteY524" fmla="*/ 2568310 h 3030827"/>
                <a:gd name="connsiteX525" fmla="*/ 2983899 w 8855603"/>
                <a:gd name="connsiteY525" fmla="*/ 2575598 h 3030827"/>
                <a:gd name="connsiteX526" fmla="*/ 3043422 w 8855603"/>
                <a:gd name="connsiteY526" fmla="*/ 2506964 h 3030827"/>
                <a:gd name="connsiteX527" fmla="*/ 3030667 w 8855603"/>
                <a:gd name="connsiteY527" fmla="*/ 2497853 h 3030827"/>
                <a:gd name="connsiteX528" fmla="*/ 3070147 w 8855603"/>
                <a:gd name="connsiteY528" fmla="*/ 2435293 h 3030827"/>
                <a:gd name="connsiteX529" fmla="*/ 3040385 w 8855603"/>
                <a:gd name="connsiteY529" fmla="*/ 2443189 h 3030827"/>
                <a:gd name="connsiteX530" fmla="*/ 3114485 w 8855603"/>
                <a:gd name="connsiteY530" fmla="*/ 2304099 h 3030827"/>
                <a:gd name="connsiteX531" fmla="*/ 3148499 w 8855603"/>
                <a:gd name="connsiteY531" fmla="*/ 2368482 h 3030827"/>
                <a:gd name="connsiteX532" fmla="*/ 3191623 w 8855603"/>
                <a:gd name="connsiteY532" fmla="*/ 2417679 h 3030827"/>
                <a:gd name="connsiteX533" fmla="*/ 3196482 w 8855603"/>
                <a:gd name="connsiteY533" fmla="*/ 2422538 h 3030827"/>
                <a:gd name="connsiteX534" fmla="*/ 3217132 w 8855603"/>
                <a:gd name="connsiteY534" fmla="*/ 2457766 h 3030827"/>
                <a:gd name="connsiteX535" fmla="*/ 3237784 w 8855603"/>
                <a:gd name="connsiteY535" fmla="*/ 2477203 h 3030827"/>
                <a:gd name="connsiteX536" fmla="*/ 3200126 w 8855603"/>
                <a:gd name="connsiteY536" fmla="*/ 2471736 h 3030827"/>
                <a:gd name="connsiteX537" fmla="*/ 3254790 w 8855603"/>
                <a:gd name="connsiteY537" fmla="*/ 2534904 h 3030827"/>
                <a:gd name="connsiteX538" fmla="*/ 3229888 w 8855603"/>
                <a:gd name="connsiteY538" fmla="*/ 2539763 h 3030827"/>
                <a:gd name="connsiteX539" fmla="*/ 3284552 w 8855603"/>
                <a:gd name="connsiteY539" fmla="*/ 2602930 h 3030827"/>
                <a:gd name="connsiteX540" fmla="*/ 3229280 w 8855603"/>
                <a:gd name="connsiteY540" fmla="*/ 2591390 h 3030827"/>
                <a:gd name="connsiteX541" fmla="*/ 3274834 w 8855603"/>
                <a:gd name="connsiteY541" fmla="*/ 2653950 h 3030827"/>
                <a:gd name="connsiteX542" fmla="*/ 3246287 w 8855603"/>
                <a:gd name="connsiteY542" fmla="*/ 2656987 h 3030827"/>
                <a:gd name="connsiteX543" fmla="*/ 3294877 w 8855603"/>
                <a:gd name="connsiteY543" fmla="*/ 2717725 h 3030827"/>
                <a:gd name="connsiteX544" fmla="*/ 3348327 w 8855603"/>
                <a:gd name="connsiteY544" fmla="*/ 2649699 h 3030827"/>
                <a:gd name="connsiteX545" fmla="*/ 3328891 w 8855603"/>
                <a:gd name="connsiteY545" fmla="*/ 2607789 h 3030827"/>
                <a:gd name="connsiteX546" fmla="*/ 3324639 w 8855603"/>
                <a:gd name="connsiteY546" fmla="*/ 2602930 h 3030827"/>
                <a:gd name="connsiteX547" fmla="*/ 3416961 w 8855603"/>
                <a:gd name="connsiteY547" fmla="*/ 2483884 h 3030827"/>
                <a:gd name="connsiteX548" fmla="*/ 3362904 w 8855603"/>
                <a:gd name="connsiteY548" fmla="*/ 2488135 h 3030827"/>
                <a:gd name="connsiteX549" fmla="*/ 3428501 w 8855603"/>
                <a:gd name="connsiteY549" fmla="*/ 2402495 h 3030827"/>
                <a:gd name="connsiteX550" fmla="*/ 3423642 w 8855603"/>
                <a:gd name="connsiteY550" fmla="*/ 2397636 h 3030827"/>
                <a:gd name="connsiteX551" fmla="*/ 3361082 w 8855603"/>
                <a:gd name="connsiteY551" fmla="*/ 2408569 h 3030827"/>
                <a:gd name="connsiteX552" fmla="*/ 3445508 w 8855603"/>
                <a:gd name="connsiteY552" fmla="*/ 2311388 h 3030827"/>
                <a:gd name="connsiteX553" fmla="*/ 3424857 w 8855603"/>
                <a:gd name="connsiteY553" fmla="*/ 2301670 h 3030827"/>
                <a:gd name="connsiteX554" fmla="*/ 3476484 w 8855603"/>
                <a:gd name="connsiteY554" fmla="*/ 2220888 h 3030827"/>
                <a:gd name="connsiteX555" fmla="*/ 3471625 w 8855603"/>
                <a:gd name="connsiteY555" fmla="*/ 2217851 h 3030827"/>
                <a:gd name="connsiteX556" fmla="*/ 3434575 w 8855603"/>
                <a:gd name="connsiteY556" fmla="*/ 2228784 h 3030827"/>
                <a:gd name="connsiteX557" fmla="*/ 3545118 w 8855603"/>
                <a:gd name="connsiteY557" fmla="*/ 2041104 h 3030827"/>
                <a:gd name="connsiteX558" fmla="*/ 3656876 w 8855603"/>
                <a:gd name="connsiteY558" fmla="*/ 2201452 h 3030827"/>
                <a:gd name="connsiteX559" fmla="*/ 3640477 w 8855603"/>
                <a:gd name="connsiteY559" fmla="*/ 2210563 h 3030827"/>
                <a:gd name="connsiteX560" fmla="*/ 3710933 w 8855603"/>
                <a:gd name="connsiteY560" fmla="*/ 2274945 h 3030827"/>
                <a:gd name="connsiteX561" fmla="*/ 3665379 w 8855603"/>
                <a:gd name="connsiteY561" fmla="*/ 2265834 h 3030827"/>
                <a:gd name="connsiteX562" fmla="*/ 3661735 w 8855603"/>
                <a:gd name="connsiteY562" fmla="*/ 2271301 h 3030827"/>
                <a:gd name="connsiteX563" fmla="*/ 3734013 w 8855603"/>
                <a:gd name="connsiteY563" fmla="*/ 2353297 h 3030827"/>
                <a:gd name="connsiteX564" fmla="*/ 3694534 w 8855603"/>
                <a:gd name="connsiteY564" fmla="*/ 2353297 h 3030827"/>
                <a:gd name="connsiteX565" fmla="*/ 3774708 w 8855603"/>
                <a:gd name="connsiteY565" fmla="*/ 2446226 h 3030827"/>
                <a:gd name="connsiteX566" fmla="*/ 3705466 w 8855603"/>
                <a:gd name="connsiteY566" fmla="*/ 2429827 h 3030827"/>
                <a:gd name="connsiteX567" fmla="*/ 3702429 w 8855603"/>
                <a:gd name="connsiteY567" fmla="*/ 2434686 h 3030827"/>
                <a:gd name="connsiteX568" fmla="*/ 3760738 w 8855603"/>
                <a:gd name="connsiteY568" fmla="*/ 2514253 h 3030827"/>
                <a:gd name="connsiteX569" fmla="*/ 3720651 w 8855603"/>
                <a:gd name="connsiteY569" fmla="*/ 2517290 h 3030827"/>
                <a:gd name="connsiteX570" fmla="*/ 3789285 w 8855603"/>
                <a:gd name="connsiteY570" fmla="*/ 2604752 h 3030827"/>
                <a:gd name="connsiteX571" fmla="*/ 3747376 w 8855603"/>
                <a:gd name="connsiteY571" fmla="*/ 2607789 h 3030827"/>
                <a:gd name="connsiteX572" fmla="*/ 3742516 w 8855603"/>
                <a:gd name="connsiteY572" fmla="*/ 2614471 h 3030827"/>
                <a:gd name="connsiteX573" fmla="*/ 3842734 w 8855603"/>
                <a:gd name="connsiteY573" fmla="*/ 2703148 h 3030827"/>
                <a:gd name="connsiteX574" fmla="*/ 3837268 w 8855603"/>
                <a:gd name="connsiteY574" fmla="*/ 2711044 h 3030827"/>
                <a:gd name="connsiteX575" fmla="*/ 3785641 w 8855603"/>
                <a:gd name="connsiteY575" fmla="*/ 2703755 h 3030827"/>
                <a:gd name="connsiteX576" fmla="*/ 3865815 w 8855603"/>
                <a:gd name="connsiteY576" fmla="*/ 2813691 h 3030827"/>
                <a:gd name="connsiteX577" fmla="*/ 3805684 w 8855603"/>
                <a:gd name="connsiteY577" fmla="*/ 2813691 h 3030827"/>
                <a:gd name="connsiteX578" fmla="*/ 3851845 w 8855603"/>
                <a:gd name="connsiteY578" fmla="*/ 2862282 h 3030827"/>
                <a:gd name="connsiteX579" fmla="*/ 3896791 w 8855603"/>
                <a:gd name="connsiteY579" fmla="*/ 2822194 h 3030827"/>
                <a:gd name="connsiteX580" fmla="*/ 3879177 w 8855603"/>
                <a:gd name="connsiteY580" fmla="*/ 2813084 h 3030827"/>
                <a:gd name="connsiteX581" fmla="*/ 3913190 w 8855603"/>
                <a:gd name="connsiteY581" fmla="*/ 2762671 h 3030827"/>
                <a:gd name="connsiteX582" fmla="*/ 3892539 w 8855603"/>
                <a:gd name="connsiteY582" fmla="*/ 2754775 h 3030827"/>
                <a:gd name="connsiteX583" fmla="*/ 3941737 w 8855603"/>
                <a:gd name="connsiteY583" fmla="*/ 2689786 h 3030827"/>
                <a:gd name="connsiteX584" fmla="*/ 3911368 w 8855603"/>
                <a:gd name="connsiteY584" fmla="*/ 2689786 h 3030827"/>
                <a:gd name="connsiteX585" fmla="*/ 3947204 w 8855603"/>
                <a:gd name="connsiteY585" fmla="*/ 2641195 h 3030827"/>
                <a:gd name="connsiteX586" fmla="*/ 3911368 w 8855603"/>
                <a:gd name="connsiteY586" fmla="*/ 2644232 h 3030827"/>
                <a:gd name="connsiteX587" fmla="*/ 3971499 w 8855603"/>
                <a:gd name="connsiteY587" fmla="*/ 2544014 h 3030827"/>
                <a:gd name="connsiteX588" fmla="*/ 3962388 w 8855603"/>
                <a:gd name="connsiteY588" fmla="*/ 2541585 h 3030827"/>
                <a:gd name="connsiteX589" fmla="*/ 4009156 w 8855603"/>
                <a:gd name="connsiteY589" fmla="*/ 2453515 h 3030827"/>
                <a:gd name="connsiteX590" fmla="*/ 4093582 w 8855603"/>
                <a:gd name="connsiteY590" fmla="*/ 2564665 h 3030827"/>
                <a:gd name="connsiteX591" fmla="*/ 4094797 w 8855603"/>
                <a:gd name="connsiteY591" fmla="*/ 2568310 h 3030827"/>
                <a:gd name="connsiteX592" fmla="*/ 4074753 w 8855603"/>
                <a:gd name="connsiteY592" fmla="*/ 2570132 h 3030827"/>
                <a:gd name="connsiteX593" fmla="*/ 4113018 w 8855603"/>
                <a:gd name="connsiteY593" fmla="*/ 2613863 h 3030827"/>
                <a:gd name="connsiteX594" fmla="*/ 4095404 w 8855603"/>
                <a:gd name="connsiteY594" fmla="*/ 2617507 h 3030827"/>
                <a:gd name="connsiteX595" fmla="*/ 4134277 w 8855603"/>
                <a:gd name="connsiteY595" fmla="*/ 2664276 h 3030827"/>
                <a:gd name="connsiteX596" fmla="*/ 4095404 w 8855603"/>
                <a:gd name="connsiteY596" fmla="*/ 2656987 h 3030827"/>
                <a:gd name="connsiteX597" fmla="*/ 4126988 w 8855603"/>
                <a:gd name="connsiteY597" fmla="*/ 2701326 h 3030827"/>
                <a:gd name="connsiteX598" fmla="*/ 4108159 w 8855603"/>
                <a:gd name="connsiteY598" fmla="*/ 2706792 h 3030827"/>
                <a:gd name="connsiteX599" fmla="*/ 4143387 w 8855603"/>
                <a:gd name="connsiteY599" fmla="*/ 2752346 h 3030827"/>
                <a:gd name="connsiteX600" fmla="*/ 4119092 w 8855603"/>
                <a:gd name="connsiteY600" fmla="*/ 2756597 h 3030827"/>
                <a:gd name="connsiteX601" fmla="*/ 4170112 w 8855603"/>
                <a:gd name="connsiteY601" fmla="*/ 2810654 h 3030827"/>
                <a:gd name="connsiteX602" fmla="*/ 4143387 w 8855603"/>
                <a:gd name="connsiteY602" fmla="*/ 2810654 h 3030827"/>
                <a:gd name="connsiteX603" fmla="*/ 4173756 w 8855603"/>
                <a:gd name="connsiteY603" fmla="*/ 2850134 h 3030827"/>
                <a:gd name="connsiteX604" fmla="*/ 4179223 w 8855603"/>
                <a:gd name="connsiteY604" fmla="*/ 2848312 h 3030827"/>
                <a:gd name="connsiteX605" fmla="*/ 4176186 w 8855603"/>
                <a:gd name="connsiteY605" fmla="*/ 2828268 h 3030827"/>
                <a:gd name="connsiteX606" fmla="*/ 4187119 w 8855603"/>
                <a:gd name="connsiteY606" fmla="*/ 2792433 h 3030827"/>
                <a:gd name="connsiteX607" fmla="*/ 4201696 w 8855603"/>
                <a:gd name="connsiteY607" fmla="*/ 2771175 h 3030827"/>
                <a:gd name="connsiteX608" fmla="*/ 4191370 w 8855603"/>
                <a:gd name="connsiteY608" fmla="*/ 2767530 h 3030827"/>
                <a:gd name="connsiteX609" fmla="*/ 4242998 w 8855603"/>
                <a:gd name="connsiteY609" fmla="*/ 2652128 h 3030827"/>
                <a:gd name="connsiteX610" fmla="*/ 4309810 w 8855603"/>
                <a:gd name="connsiteY610" fmla="*/ 2776034 h 3030827"/>
                <a:gd name="connsiteX611" fmla="*/ 4295232 w 8855603"/>
                <a:gd name="connsiteY611" fmla="*/ 2780893 h 3030827"/>
                <a:gd name="connsiteX612" fmla="*/ 4325601 w 8855603"/>
                <a:gd name="connsiteY612" fmla="*/ 2867141 h 3030827"/>
                <a:gd name="connsiteX613" fmla="*/ 4323779 w 8855603"/>
                <a:gd name="connsiteY613" fmla="*/ 2867748 h 3030827"/>
                <a:gd name="connsiteX614" fmla="*/ 4338964 w 8855603"/>
                <a:gd name="connsiteY614" fmla="*/ 2897510 h 3030827"/>
                <a:gd name="connsiteX615" fmla="*/ 4326816 w 8855603"/>
                <a:gd name="connsiteY615" fmla="*/ 2908442 h 3030827"/>
                <a:gd name="connsiteX616" fmla="*/ 4366296 w 8855603"/>
                <a:gd name="connsiteY616" fmla="*/ 2939419 h 3030827"/>
                <a:gd name="connsiteX617" fmla="*/ 4567339 w 8855603"/>
                <a:gd name="connsiteY617" fmla="*/ 2937597 h 3030827"/>
                <a:gd name="connsiteX618" fmla="*/ 4573413 w 8855603"/>
                <a:gd name="connsiteY618" fmla="*/ 2935167 h 3030827"/>
                <a:gd name="connsiteX619" fmla="*/ 4562480 w 8855603"/>
                <a:gd name="connsiteY619" fmla="*/ 2930916 h 3030827"/>
                <a:gd name="connsiteX620" fmla="*/ 4594064 w 8855603"/>
                <a:gd name="connsiteY620" fmla="*/ 2905406 h 3030827"/>
                <a:gd name="connsiteX621" fmla="*/ 4569768 w 8855603"/>
                <a:gd name="connsiteY621" fmla="*/ 2903584 h 3030827"/>
                <a:gd name="connsiteX622" fmla="*/ 4594064 w 8855603"/>
                <a:gd name="connsiteY622" fmla="*/ 2875644 h 3030827"/>
                <a:gd name="connsiteX623" fmla="*/ 4620181 w 8855603"/>
                <a:gd name="connsiteY623" fmla="*/ 2801544 h 3030827"/>
                <a:gd name="connsiteX624" fmla="*/ 4620181 w 8855603"/>
                <a:gd name="connsiteY624" fmla="*/ 2798507 h 3030827"/>
                <a:gd name="connsiteX625" fmla="*/ 4609856 w 8855603"/>
                <a:gd name="connsiteY625" fmla="*/ 2793648 h 3030827"/>
                <a:gd name="connsiteX626" fmla="*/ 4625647 w 8855603"/>
                <a:gd name="connsiteY626" fmla="*/ 2770567 h 3030827"/>
                <a:gd name="connsiteX627" fmla="*/ 4614107 w 8855603"/>
                <a:gd name="connsiteY627" fmla="*/ 2767530 h 3030827"/>
                <a:gd name="connsiteX628" fmla="*/ 4663912 w 8855603"/>
                <a:gd name="connsiteY628" fmla="*/ 2656987 h 3030827"/>
                <a:gd name="connsiteX629" fmla="*/ 4707644 w 8855603"/>
                <a:gd name="connsiteY629" fmla="*/ 2718333 h 3030827"/>
                <a:gd name="connsiteX630" fmla="*/ 4728902 w 8855603"/>
                <a:gd name="connsiteY630" fmla="*/ 2779071 h 3030827"/>
                <a:gd name="connsiteX631" fmla="*/ 4716147 w 8855603"/>
                <a:gd name="connsiteY631" fmla="*/ 2779071 h 3030827"/>
                <a:gd name="connsiteX632" fmla="*/ 4729509 w 8855603"/>
                <a:gd name="connsiteY632" fmla="*/ 2802151 h 3030827"/>
                <a:gd name="connsiteX633" fmla="*/ 4754412 w 8855603"/>
                <a:gd name="connsiteY633" fmla="*/ 2863496 h 3030827"/>
                <a:gd name="connsiteX634" fmla="*/ 4744087 w 8855603"/>
                <a:gd name="connsiteY634" fmla="*/ 2870178 h 3030827"/>
                <a:gd name="connsiteX635" fmla="*/ 4762308 w 8855603"/>
                <a:gd name="connsiteY635" fmla="*/ 2893258 h 3030827"/>
                <a:gd name="connsiteX636" fmla="*/ 4789033 w 8855603"/>
                <a:gd name="connsiteY636" fmla="*/ 2864104 h 3030827"/>
                <a:gd name="connsiteX637" fmla="*/ 4772026 w 8855603"/>
                <a:gd name="connsiteY637" fmla="*/ 2856815 h 3030827"/>
                <a:gd name="connsiteX638" fmla="*/ 4806039 w 8855603"/>
                <a:gd name="connsiteY638" fmla="*/ 2805188 h 3030827"/>
                <a:gd name="connsiteX639" fmla="*/ 4784781 w 8855603"/>
                <a:gd name="connsiteY639" fmla="*/ 2799114 h 3030827"/>
                <a:gd name="connsiteX640" fmla="*/ 4834586 w 8855603"/>
                <a:gd name="connsiteY640" fmla="*/ 2734124 h 3030827"/>
                <a:gd name="connsiteX641" fmla="*/ 4804825 w 8855603"/>
                <a:gd name="connsiteY641" fmla="*/ 2734124 h 3030827"/>
                <a:gd name="connsiteX642" fmla="*/ 4841267 w 8855603"/>
                <a:gd name="connsiteY642" fmla="*/ 2685534 h 3030827"/>
                <a:gd name="connsiteX643" fmla="*/ 4804825 w 8855603"/>
                <a:gd name="connsiteY643" fmla="*/ 2689786 h 3030827"/>
                <a:gd name="connsiteX644" fmla="*/ 4864955 w 8855603"/>
                <a:gd name="connsiteY644" fmla="*/ 2588960 h 3030827"/>
                <a:gd name="connsiteX645" fmla="*/ 4855845 w 8855603"/>
                <a:gd name="connsiteY645" fmla="*/ 2586531 h 3030827"/>
                <a:gd name="connsiteX646" fmla="*/ 4903827 w 8855603"/>
                <a:gd name="connsiteY646" fmla="*/ 2498461 h 3030827"/>
                <a:gd name="connsiteX647" fmla="*/ 4988253 w 8855603"/>
                <a:gd name="connsiteY647" fmla="*/ 2609611 h 3030827"/>
                <a:gd name="connsiteX648" fmla="*/ 4989468 w 8855603"/>
                <a:gd name="connsiteY648" fmla="*/ 2613863 h 3030827"/>
                <a:gd name="connsiteX649" fmla="*/ 4969424 w 8855603"/>
                <a:gd name="connsiteY649" fmla="*/ 2613863 h 3030827"/>
                <a:gd name="connsiteX650" fmla="*/ 5007690 w 8855603"/>
                <a:gd name="connsiteY650" fmla="*/ 2659417 h 3030827"/>
                <a:gd name="connsiteX651" fmla="*/ 4990076 w 8855603"/>
                <a:gd name="connsiteY651" fmla="*/ 2663061 h 3030827"/>
                <a:gd name="connsiteX652" fmla="*/ 5029555 w 8855603"/>
                <a:gd name="connsiteY652" fmla="*/ 2709829 h 3030827"/>
                <a:gd name="connsiteX653" fmla="*/ 4990076 w 8855603"/>
                <a:gd name="connsiteY653" fmla="*/ 2701933 h 3030827"/>
                <a:gd name="connsiteX654" fmla="*/ 5021659 w 8855603"/>
                <a:gd name="connsiteY654" fmla="*/ 2746879 h 3030827"/>
                <a:gd name="connsiteX655" fmla="*/ 5002830 w 8855603"/>
                <a:gd name="connsiteY655" fmla="*/ 2751738 h 3030827"/>
                <a:gd name="connsiteX656" fmla="*/ 5037451 w 8855603"/>
                <a:gd name="connsiteY656" fmla="*/ 2796685 h 3030827"/>
                <a:gd name="connsiteX657" fmla="*/ 5013763 w 8855603"/>
                <a:gd name="connsiteY657" fmla="*/ 2800936 h 3030827"/>
                <a:gd name="connsiteX658" fmla="*/ 5049599 w 8855603"/>
                <a:gd name="connsiteY658" fmla="*/ 2838594 h 3030827"/>
                <a:gd name="connsiteX659" fmla="*/ 5068428 w 8855603"/>
                <a:gd name="connsiteY659" fmla="*/ 2803366 h 3030827"/>
                <a:gd name="connsiteX660" fmla="*/ 5048991 w 8855603"/>
                <a:gd name="connsiteY660" fmla="*/ 2797292 h 3030827"/>
                <a:gd name="connsiteX661" fmla="*/ 5098797 w 8855603"/>
                <a:gd name="connsiteY661" fmla="*/ 2732302 h 3030827"/>
                <a:gd name="connsiteX662" fmla="*/ 5068428 w 8855603"/>
                <a:gd name="connsiteY662" fmla="*/ 2732302 h 3030827"/>
                <a:gd name="connsiteX663" fmla="*/ 5103656 w 8855603"/>
                <a:gd name="connsiteY663" fmla="*/ 2683104 h 3030827"/>
                <a:gd name="connsiteX664" fmla="*/ 5075716 w 8855603"/>
                <a:gd name="connsiteY664" fmla="*/ 2686141 h 3030827"/>
                <a:gd name="connsiteX665" fmla="*/ 5125521 w 8855603"/>
                <a:gd name="connsiteY665" fmla="*/ 2588960 h 3030827"/>
                <a:gd name="connsiteX666" fmla="*/ 5124306 w 8855603"/>
                <a:gd name="connsiteY666" fmla="*/ 2584709 h 3030827"/>
                <a:gd name="connsiteX667" fmla="*/ 5117018 w 8855603"/>
                <a:gd name="connsiteY667" fmla="*/ 2584709 h 3030827"/>
                <a:gd name="connsiteX668" fmla="*/ 5166823 w 8855603"/>
                <a:gd name="connsiteY668" fmla="*/ 2493602 h 3030827"/>
                <a:gd name="connsiteX669" fmla="*/ 5208125 w 8855603"/>
                <a:gd name="connsiteY669" fmla="*/ 2553733 h 3030827"/>
                <a:gd name="connsiteX670" fmla="*/ 5250034 w 8855603"/>
                <a:gd name="connsiteY670" fmla="*/ 2610826 h 3030827"/>
                <a:gd name="connsiteX671" fmla="*/ 5230598 w 8855603"/>
                <a:gd name="connsiteY671" fmla="*/ 2612041 h 3030827"/>
                <a:gd name="connsiteX672" fmla="*/ 5269470 w 8855603"/>
                <a:gd name="connsiteY672" fmla="*/ 2656987 h 3030827"/>
                <a:gd name="connsiteX673" fmla="*/ 5251856 w 8855603"/>
                <a:gd name="connsiteY673" fmla="*/ 2661239 h 3030827"/>
                <a:gd name="connsiteX674" fmla="*/ 5291336 w 8855603"/>
                <a:gd name="connsiteY674" fmla="*/ 2708007 h 3030827"/>
                <a:gd name="connsiteX675" fmla="*/ 5251856 w 8855603"/>
                <a:gd name="connsiteY675" fmla="*/ 2700718 h 3030827"/>
                <a:gd name="connsiteX676" fmla="*/ 5283440 w 8855603"/>
                <a:gd name="connsiteY676" fmla="*/ 2745665 h 3030827"/>
                <a:gd name="connsiteX677" fmla="*/ 5264611 w 8855603"/>
                <a:gd name="connsiteY677" fmla="*/ 2750524 h 3030827"/>
                <a:gd name="connsiteX678" fmla="*/ 5299232 w 8855603"/>
                <a:gd name="connsiteY678" fmla="*/ 2796077 h 3030827"/>
                <a:gd name="connsiteX679" fmla="*/ 5275544 w 8855603"/>
                <a:gd name="connsiteY679" fmla="*/ 2799721 h 3030827"/>
                <a:gd name="connsiteX680" fmla="*/ 5325957 w 8855603"/>
                <a:gd name="connsiteY680" fmla="*/ 2853171 h 3030827"/>
                <a:gd name="connsiteX681" fmla="*/ 5300447 w 8855603"/>
                <a:gd name="connsiteY681" fmla="*/ 2853171 h 3030827"/>
                <a:gd name="connsiteX682" fmla="*/ 5341141 w 8855603"/>
                <a:gd name="connsiteY682" fmla="*/ 2910265 h 3030827"/>
                <a:gd name="connsiteX683" fmla="*/ 5302876 w 8855603"/>
                <a:gd name="connsiteY683" fmla="*/ 2916946 h 3030827"/>
                <a:gd name="connsiteX684" fmla="*/ 5302876 w 8855603"/>
                <a:gd name="connsiteY684" fmla="*/ 2916946 h 3030827"/>
                <a:gd name="connsiteX685" fmla="*/ 1167225 w 8855603"/>
                <a:gd name="connsiteY685" fmla="*/ 2868963 h 3030827"/>
                <a:gd name="connsiteX686" fmla="*/ 1144144 w 8855603"/>
                <a:gd name="connsiteY686" fmla="*/ 2870785 h 3030827"/>
                <a:gd name="connsiteX687" fmla="*/ 1165402 w 8855603"/>
                <a:gd name="connsiteY687" fmla="*/ 2899939 h 3030827"/>
                <a:gd name="connsiteX688" fmla="*/ 1229785 w 8855603"/>
                <a:gd name="connsiteY688" fmla="*/ 2848919 h 3030827"/>
                <a:gd name="connsiteX689" fmla="*/ 1226748 w 8855603"/>
                <a:gd name="connsiteY689" fmla="*/ 2842238 h 3030827"/>
                <a:gd name="connsiteX690" fmla="*/ 1157506 w 8855603"/>
                <a:gd name="connsiteY690" fmla="*/ 2847704 h 3030827"/>
                <a:gd name="connsiteX691" fmla="*/ 1167225 w 8855603"/>
                <a:gd name="connsiteY691" fmla="*/ 2868963 h 3030827"/>
                <a:gd name="connsiteX692" fmla="*/ 1167225 w 8855603"/>
                <a:gd name="connsiteY692" fmla="*/ 2868963 h 3030827"/>
                <a:gd name="connsiteX693" fmla="*/ 2306062 w 8855603"/>
                <a:gd name="connsiteY693" fmla="*/ 2909657 h 3030827"/>
                <a:gd name="connsiteX694" fmla="*/ 2204630 w 8855603"/>
                <a:gd name="connsiteY694" fmla="*/ 2916338 h 3030827"/>
                <a:gd name="connsiteX695" fmla="*/ 2306062 w 8855603"/>
                <a:gd name="connsiteY695" fmla="*/ 2909657 h 3030827"/>
                <a:gd name="connsiteX696" fmla="*/ 2306062 w 8855603"/>
                <a:gd name="connsiteY696" fmla="*/ 2909657 h 3030827"/>
                <a:gd name="connsiteX697" fmla="*/ 3327676 w 8855603"/>
                <a:gd name="connsiteY697" fmla="*/ 2720762 h 3030827"/>
                <a:gd name="connsiteX698" fmla="*/ 3322210 w 8855603"/>
                <a:gd name="connsiteY698" fmla="*/ 2712866 h 3030827"/>
                <a:gd name="connsiteX699" fmla="*/ 3254183 w 8855603"/>
                <a:gd name="connsiteY699" fmla="*/ 2721977 h 3030827"/>
                <a:gd name="connsiteX700" fmla="*/ 3292448 w 8855603"/>
                <a:gd name="connsiteY700" fmla="*/ 2765101 h 3030827"/>
                <a:gd name="connsiteX701" fmla="*/ 3327676 w 8855603"/>
                <a:gd name="connsiteY701" fmla="*/ 2720762 h 3030827"/>
                <a:gd name="connsiteX702" fmla="*/ 3327676 w 8855603"/>
                <a:gd name="connsiteY702" fmla="*/ 2720762 h 3030827"/>
                <a:gd name="connsiteX703" fmla="*/ 2950493 w 8855603"/>
                <a:gd name="connsiteY703" fmla="*/ 2875037 h 3030827"/>
                <a:gd name="connsiteX704" fmla="*/ 2892184 w 8855603"/>
                <a:gd name="connsiteY704" fmla="*/ 2892043 h 3030827"/>
                <a:gd name="connsiteX705" fmla="*/ 2850275 w 8855603"/>
                <a:gd name="connsiteY705" fmla="*/ 2887792 h 3030827"/>
                <a:gd name="connsiteX706" fmla="*/ 2950493 w 8855603"/>
                <a:gd name="connsiteY706" fmla="*/ 2875037 h 3030827"/>
                <a:gd name="connsiteX707" fmla="*/ 2950493 w 8855603"/>
                <a:gd name="connsiteY707" fmla="*/ 2875037 h 3030827"/>
                <a:gd name="connsiteX708" fmla="*/ 1596035 w 8855603"/>
                <a:gd name="connsiteY708" fmla="*/ 2796685 h 3030827"/>
                <a:gd name="connsiteX709" fmla="*/ 1615471 w 8855603"/>
                <a:gd name="connsiteY709" fmla="*/ 2771782 h 3030827"/>
                <a:gd name="connsiteX710" fmla="*/ 1571132 w 8855603"/>
                <a:gd name="connsiteY710" fmla="*/ 2757205 h 3030827"/>
                <a:gd name="connsiteX711" fmla="*/ 1568703 w 8855603"/>
                <a:gd name="connsiteY711" fmla="*/ 2761456 h 3030827"/>
                <a:gd name="connsiteX712" fmla="*/ 1596035 w 8855603"/>
                <a:gd name="connsiteY712" fmla="*/ 2796685 h 3030827"/>
                <a:gd name="connsiteX713" fmla="*/ 1596035 w 8855603"/>
                <a:gd name="connsiteY713" fmla="*/ 2796685 h 30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</a:cxnLst>
              <a:rect l="l" t="t" r="r" b="b"/>
              <a:pathLst>
                <a:path w="8855603" h="3030827">
                  <a:moveTo>
                    <a:pt x="747525" y="2222103"/>
                  </a:moveTo>
                  <a:cubicBezTo>
                    <a:pt x="787004" y="2169868"/>
                    <a:pt x="822233" y="2120063"/>
                    <a:pt x="860497" y="2072687"/>
                  </a:cubicBezTo>
                  <a:cubicBezTo>
                    <a:pt x="880541" y="2047785"/>
                    <a:pt x="903621" y="2023489"/>
                    <a:pt x="928524" y="2003446"/>
                  </a:cubicBezTo>
                  <a:cubicBezTo>
                    <a:pt x="1003839" y="1944530"/>
                    <a:pt x="1084013" y="1890473"/>
                    <a:pt x="1178765" y="1867393"/>
                  </a:cubicBezTo>
                  <a:cubicBezTo>
                    <a:pt x="1207312" y="1860104"/>
                    <a:pt x="1226748" y="1847349"/>
                    <a:pt x="1244362" y="1824876"/>
                  </a:cubicBezTo>
                  <a:cubicBezTo>
                    <a:pt x="1339720" y="1705222"/>
                    <a:pt x="1436901" y="1586783"/>
                    <a:pt x="1532260" y="1467129"/>
                  </a:cubicBezTo>
                  <a:cubicBezTo>
                    <a:pt x="1551089" y="1443442"/>
                    <a:pt x="1571740" y="1430079"/>
                    <a:pt x="1602109" y="1434938"/>
                  </a:cubicBezTo>
                  <a:cubicBezTo>
                    <a:pt x="1640981" y="1441012"/>
                    <a:pt x="1670135" y="1427650"/>
                    <a:pt x="1695038" y="1397281"/>
                  </a:cubicBezTo>
                  <a:cubicBezTo>
                    <a:pt x="1722977" y="1364482"/>
                    <a:pt x="1756991" y="1335935"/>
                    <a:pt x="1786752" y="1304351"/>
                  </a:cubicBezTo>
                  <a:cubicBezTo>
                    <a:pt x="1808011" y="1281878"/>
                    <a:pt x="1829876" y="1277627"/>
                    <a:pt x="1857816" y="1289774"/>
                  </a:cubicBezTo>
                  <a:cubicBezTo>
                    <a:pt x="1888185" y="1303137"/>
                    <a:pt x="1920376" y="1312855"/>
                    <a:pt x="1951352" y="1326825"/>
                  </a:cubicBezTo>
                  <a:cubicBezTo>
                    <a:pt x="1967144" y="1334113"/>
                    <a:pt x="1977470" y="1331076"/>
                    <a:pt x="1990832" y="1319536"/>
                  </a:cubicBezTo>
                  <a:cubicBezTo>
                    <a:pt x="2203415" y="1136107"/>
                    <a:pt x="2416605" y="953286"/>
                    <a:pt x="2629189" y="769857"/>
                  </a:cubicBezTo>
                  <a:cubicBezTo>
                    <a:pt x="2654699" y="747991"/>
                    <a:pt x="2679601" y="726125"/>
                    <a:pt x="2705111" y="704867"/>
                  </a:cubicBezTo>
                  <a:cubicBezTo>
                    <a:pt x="2742769" y="672069"/>
                    <a:pt x="2763420" y="673891"/>
                    <a:pt x="2794396" y="712156"/>
                  </a:cubicBezTo>
                  <a:cubicBezTo>
                    <a:pt x="2915265" y="862786"/>
                    <a:pt x="3035526" y="1012809"/>
                    <a:pt x="3156394" y="1163439"/>
                  </a:cubicBezTo>
                  <a:cubicBezTo>
                    <a:pt x="3161254" y="1170120"/>
                    <a:pt x="3167328" y="1176194"/>
                    <a:pt x="3174616" y="1185912"/>
                  </a:cubicBezTo>
                  <a:cubicBezTo>
                    <a:pt x="3181905" y="1178624"/>
                    <a:pt x="3187978" y="1172550"/>
                    <a:pt x="3194052" y="1165869"/>
                  </a:cubicBezTo>
                  <a:cubicBezTo>
                    <a:pt x="3531756" y="789293"/>
                    <a:pt x="3870674" y="412110"/>
                    <a:pt x="4208377" y="35534"/>
                  </a:cubicBezTo>
                  <a:cubicBezTo>
                    <a:pt x="4213236" y="30675"/>
                    <a:pt x="4217488" y="24601"/>
                    <a:pt x="4222347" y="20350"/>
                  </a:cubicBezTo>
                  <a:cubicBezTo>
                    <a:pt x="4247857" y="-6982"/>
                    <a:pt x="4274582" y="-6982"/>
                    <a:pt x="4300092" y="21564"/>
                  </a:cubicBezTo>
                  <a:cubicBezTo>
                    <a:pt x="4388162" y="122997"/>
                    <a:pt x="4476232" y="225037"/>
                    <a:pt x="4564909" y="326469"/>
                  </a:cubicBezTo>
                  <a:cubicBezTo>
                    <a:pt x="4723435" y="509291"/>
                    <a:pt x="4881962" y="692112"/>
                    <a:pt x="5040488" y="874326"/>
                  </a:cubicBezTo>
                  <a:cubicBezTo>
                    <a:pt x="5051421" y="887081"/>
                    <a:pt x="5061746" y="893155"/>
                    <a:pt x="5078146" y="889511"/>
                  </a:cubicBezTo>
                  <a:cubicBezTo>
                    <a:pt x="5093330" y="886474"/>
                    <a:pt x="5109729" y="887081"/>
                    <a:pt x="5124306" y="884044"/>
                  </a:cubicBezTo>
                  <a:cubicBezTo>
                    <a:pt x="5154675" y="877971"/>
                    <a:pt x="5173504" y="890726"/>
                    <a:pt x="5190511" y="915021"/>
                  </a:cubicBezTo>
                  <a:cubicBezTo>
                    <a:pt x="5366044" y="1164047"/>
                    <a:pt x="5602315" y="1527867"/>
                    <a:pt x="5777848" y="1776893"/>
                  </a:cubicBezTo>
                  <a:cubicBezTo>
                    <a:pt x="5783314" y="1785397"/>
                    <a:pt x="5789388" y="1793292"/>
                    <a:pt x="5801535" y="1810299"/>
                  </a:cubicBezTo>
                  <a:cubicBezTo>
                    <a:pt x="5807002" y="1800581"/>
                    <a:pt x="5810039" y="1792078"/>
                    <a:pt x="5814898" y="1786004"/>
                  </a:cubicBezTo>
                  <a:cubicBezTo>
                    <a:pt x="5860451" y="1734984"/>
                    <a:pt x="5906612" y="1684571"/>
                    <a:pt x="5951558" y="1632944"/>
                  </a:cubicBezTo>
                  <a:cubicBezTo>
                    <a:pt x="5966743" y="1615938"/>
                    <a:pt x="5983749" y="1607434"/>
                    <a:pt x="6006830" y="1609864"/>
                  </a:cubicBezTo>
                  <a:cubicBezTo>
                    <a:pt x="6029303" y="1612901"/>
                    <a:pt x="6052384" y="1612293"/>
                    <a:pt x="6074249" y="1616545"/>
                  </a:cubicBezTo>
                  <a:cubicBezTo>
                    <a:pt x="6097330" y="1621404"/>
                    <a:pt x="6113122" y="1613508"/>
                    <a:pt x="6129521" y="1597109"/>
                  </a:cubicBezTo>
                  <a:cubicBezTo>
                    <a:pt x="6191473" y="1533941"/>
                    <a:pt x="6254641" y="1471381"/>
                    <a:pt x="6317201" y="1408821"/>
                  </a:cubicBezTo>
                  <a:cubicBezTo>
                    <a:pt x="6348177" y="1377844"/>
                    <a:pt x="6367006" y="1377237"/>
                    <a:pt x="6399198" y="1405177"/>
                  </a:cubicBezTo>
                  <a:cubicBezTo>
                    <a:pt x="6585056" y="1563095"/>
                    <a:pt x="6771522" y="1721014"/>
                    <a:pt x="6957380" y="1880148"/>
                  </a:cubicBezTo>
                  <a:cubicBezTo>
                    <a:pt x="6971349" y="1892296"/>
                    <a:pt x="6985319" y="1897154"/>
                    <a:pt x="7003541" y="1896547"/>
                  </a:cubicBezTo>
                  <a:cubicBezTo>
                    <a:pt x="7036339" y="1895332"/>
                    <a:pt x="7069138" y="1896547"/>
                    <a:pt x="7101936" y="1895940"/>
                  </a:cubicBezTo>
                  <a:cubicBezTo>
                    <a:pt x="7123194" y="1895332"/>
                    <a:pt x="7139594" y="1902013"/>
                    <a:pt x="7154171" y="1917198"/>
                  </a:cubicBezTo>
                  <a:cubicBezTo>
                    <a:pt x="7180288" y="1943923"/>
                    <a:pt x="7208228" y="1968218"/>
                    <a:pt x="7234345" y="1994943"/>
                  </a:cubicBezTo>
                  <a:cubicBezTo>
                    <a:pt x="7245278" y="2006483"/>
                    <a:pt x="7357036" y="2146788"/>
                    <a:pt x="7371006" y="2138285"/>
                  </a:cubicBezTo>
                  <a:cubicBezTo>
                    <a:pt x="7453002" y="2086657"/>
                    <a:pt x="7536213" y="2036244"/>
                    <a:pt x="7619424" y="1985225"/>
                  </a:cubicBezTo>
                  <a:cubicBezTo>
                    <a:pt x="7649186" y="1966396"/>
                    <a:pt x="7663156" y="1967611"/>
                    <a:pt x="7691703" y="1989476"/>
                  </a:cubicBezTo>
                  <a:cubicBezTo>
                    <a:pt x="7810749" y="2082405"/>
                    <a:pt x="7928581" y="2176549"/>
                    <a:pt x="8048235" y="2268871"/>
                  </a:cubicBezTo>
                  <a:cubicBezTo>
                    <a:pt x="8059168" y="2277982"/>
                    <a:pt x="8073137" y="2285270"/>
                    <a:pt x="8086500" y="2290130"/>
                  </a:cubicBezTo>
                  <a:cubicBezTo>
                    <a:pt x="8139949" y="2309566"/>
                    <a:pt x="8194006" y="2327180"/>
                    <a:pt x="8246848" y="2347223"/>
                  </a:cubicBezTo>
                  <a:cubicBezTo>
                    <a:pt x="8261425" y="2352690"/>
                    <a:pt x="8276002" y="2362408"/>
                    <a:pt x="8286327" y="2373948"/>
                  </a:cubicBezTo>
                  <a:cubicBezTo>
                    <a:pt x="8525635" y="2650306"/>
                    <a:pt x="8600343" y="2672172"/>
                    <a:pt x="8839651" y="2948530"/>
                  </a:cubicBezTo>
                  <a:cubicBezTo>
                    <a:pt x="8854836" y="2965536"/>
                    <a:pt x="8862124" y="2983758"/>
                    <a:pt x="8851799" y="3005623"/>
                  </a:cubicBezTo>
                  <a:cubicBezTo>
                    <a:pt x="8841473" y="3026882"/>
                    <a:pt x="8822644" y="3032348"/>
                    <a:pt x="8800779" y="3031133"/>
                  </a:cubicBezTo>
                  <a:cubicBezTo>
                    <a:pt x="8794705" y="3030526"/>
                    <a:pt x="8788024" y="3031133"/>
                    <a:pt x="8781950" y="3031133"/>
                  </a:cubicBezTo>
                  <a:cubicBezTo>
                    <a:pt x="5879280" y="3031133"/>
                    <a:pt x="2976003" y="3031133"/>
                    <a:pt x="73333" y="3031133"/>
                  </a:cubicBezTo>
                  <a:cubicBezTo>
                    <a:pt x="47823" y="3031133"/>
                    <a:pt x="20491" y="3034170"/>
                    <a:pt x="5306" y="3006231"/>
                  </a:cubicBezTo>
                  <a:cubicBezTo>
                    <a:pt x="-9878" y="2976469"/>
                    <a:pt x="10773" y="2957033"/>
                    <a:pt x="26564" y="2935775"/>
                  </a:cubicBezTo>
                  <a:cubicBezTo>
                    <a:pt x="225785" y="2680675"/>
                    <a:pt x="425006" y="2426183"/>
                    <a:pt x="624227" y="2171690"/>
                  </a:cubicBezTo>
                  <a:cubicBezTo>
                    <a:pt x="658240" y="2127959"/>
                    <a:pt x="689824" y="2129781"/>
                    <a:pt x="718370" y="2177157"/>
                  </a:cubicBezTo>
                  <a:cubicBezTo>
                    <a:pt x="728696" y="2189912"/>
                    <a:pt x="737199" y="2203882"/>
                    <a:pt x="747525" y="2222103"/>
                  </a:cubicBezTo>
                  <a:lnTo>
                    <a:pt x="747525" y="2222103"/>
                  </a:lnTo>
                  <a:close/>
                  <a:moveTo>
                    <a:pt x="5302876" y="2916946"/>
                  </a:moveTo>
                  <a:cubicBezTo>
                    <a:pt x="5339926" y="2968573"/>
                    <a:pt x="5482661" y="2941848"/>
                    <a:pt x="5526392" y="2875644"/>
                  </a:cubicBezTo>
                  <a:cubicBezTo>
                    <a:pt x="5502097" y="2876859"/>
                    <a:pt x="5480231" y="2878073"/>
                    <a:pt x="5457151" y="2879288"/>
                  </a:cubicBezTo>
                  <a:cubicBezTo>
                    <a:pt x="5480231" y="2850741"/>
                    <a:pt x="5519711" y="2839201"/>
                    <a:pt x="5536718" y="2801544"/>
                  </a:cubicBezTo>
                  <a:cubicBezTo>
                    <a:pt x="5526392" y="2800329"/>
                    <a:pt x="5519711" y="2798507"/>
                    <a:pt x="5514245" y="2797899"/>
                  </a:cubicBezTo>
                  <a:cubicBezTo>
                    <a:pt x="5529429" y="2774819"/>
                    <a:pt x="5545221" y="2752346"/>
                    <a:pt x="5562228" y="2726836"/>
                  </a:cubicBezTo>
                  <a:cubicBezTo>
                    <a:pt x="5547043" y="2723799"/>
                    <a:pt x="5539147" y="2721977"/>
                    <a:pt x="5532466" y="2720762"/>
                  </a:cubicBezTo>
                  <a:cubicBezTo>
                    <a:pt x="5554332" y="2691608"/>
                    <a:pt x="5576197" y="2664276"/>
                    <a:pt x="5601100" y="2630870"/>
                  </a:cubicBezTo>
                  <a:cubicBezTo>
                    <a:pt x="5581664" y="2632692"/>
                    <a:pt x="5570124" y="2633907"/>
                    <a:pt x="5557369" y="2635121"/>
                  </a:cubicBezTo>
                  <a:cubicBezTo>
                    <a:pt x="5573160" y="2613863"/>
                    <a:pt x="5588952" y="2593212"/>
                    <a:pt x="5607781" y="2567702"/>
                  </a:cubicBezTo>
                  <a:cubicBezTo>
                    <a:pt x="5585915" y="2571347"/>
                    <a:pt x="5572553" y="2573169"/>
                    <a:pt x="5556761" y="2576205"/>
                  </a:cubicBezTo>
                  <a:cubicBezTo>
                    <a:pt x="5578019" y="2551303"/>
                    <a:pt x="5596848" y="2529437"/>
                    <a:pt x="5616892" y="2506357"/>
                  </a:cubicBezTo>
                  <a:cubicBezTo>
                    <a:pt x="5611425" y="2503320"/>
                    <a:pt x="5609603" y="2502105"/>
                    <a:pt x="5607781" y="2500890"/>
                  </a:cubicBezTo>
                  <a:cubicBezTo>
                    <a:pt x="5605959" y="2499676"/>
                    <a:pt x="5604137" y="2497246"/>
                    <a:pt x="5604137" y="2497246"/>
                  </a:cubicBezTo>
                  <a:cubicBezTo>
                    <a:pt x="5616892" y="2476595"/>
                    <a:pt x="5628432" y="2458374"/>
                    <a:pt x="5643009" y="2435293"/>
                  </a:cubicBezTo>
                  <a:cubicBezTo>
                    <a:pt x="5627825" y="2439545"/>
                    <a:pt x="5619929" y="2441975"/>
                    <a:pt x="5612640" y="2444404"/>
                  </a:cubicBezTo>
                  <a:cubicBezTo>
                    <a:pt x="5653335" y="2407961"/>
                    <a:pt x="5676415" y="2362408"/>
                    <a:pt x="5686741" y="2313817"/>
                  </a:cubicBezTo>
                  <a:cubicBezTo>
                    <a:pt x="5714073" y="2352690"/>
                    <a:pt x="5739583" y="2389132"/>
                    <a:pt x="5766915" y="2427397"/>
                  </a:cubicBezTo>
                  <a:cubicBezTo>
                    <a:pt x="5767522" y="2426183"/>
                    <a:pt x="5765092" y="2429827"/>
                    <a:pt x="5762056" y="2432864"/>
                  </a:cubicBezTo>
                  <a:cubicBezTo>
                    <a:pt x="5777848" y="2447441"/>
                    <a:pt x="5793032" y="2460803"/>
                    <a:pt x="5810039" y="2476595"/>
                  </a:cubicBezTo>
                  <a:cubicBezTo>
                    <a:pt x="5797284" y="2474773"/>
                    <a:pt x="5788780" y="2473558"/>
                    <a:pt x="5772381" y="2471736"/>
                  </a:cubicBezTo>
                  <a:cubicBezTo>
                    <a:pt x="5793032" y="2495424"/>
                    <a:pt x="5809432" y="2514860"/>
                    <a:pt x="5827045" y="2534904"/>
                  </a:cubicBezTo>
                  <a:cubicBezTo>
                    <a:pt x="5819149" y="2536119"/>
                    <a:pt x="5811861" y="2536726"/>
                    <a:pt x="5800928" y="2537941"/>
                  </a:cubicBezTo>
                  <a:cubicBezTo>
                    <a:pt x="5820364" y="2560414"/>
                    <a:pt x="5837978" y="2581065"/>
                    <a:pt x="5856807" y="2602930"/>
                  </a:cubicBezTo>
                  <a:cubicBezTo>
                    <a:pt x="5839801" y="2599286"/>
                    <a:pt x="5824008" y="2595642"/>
                    <a:pt x="5802143" y="2590783"/>
                  </a:cubicBezTo>
                  <a:cubicBezTo>
                    <a:pt x="5819149" y="2614471"/>
                    <a:pt x="5832512" y="2633299"/>
                    <a:pt x="5847089" y="2652128"/>
                  </a:cubicBezTo>
                  <a:cubicBezTo>
                    <a:pt x="5837978" y="2653343"/>
                    <a:pt x="5830690" y="2654558"/>
                    <a:pt x="5819757" y="2656380"/>
                  </a:cubicBezTo>
                  <a:cubicBezTo>
                    <a:pt x="5836764" y="2678245"/>
                    <a:pt x="5851341" y="2697682"/>
                    <a:pt x="5867740" y="2718333"/>
                  </a:cubicBezTo>
                  <a:cubicBezTo>
                    <a:pt x="5856199" y="2719547"/>
                    <a:pt x="5847089" y="2720155"/>
                    <a:pt x="5833727" y="2721369"/>
                  </a:cubicBezTo>
                  <a:cubicBezTo>
                    <a:pt x="5852555" y="2740806"/>
                    <a:pt x="5867740" y="2756597"/>
                    <a:pt x="5884139" y="2774211"/>
                  </a:cubicBezTo>
                  <a:cubicBezTo>
                    <a:pt x="5902361" y="2754775"/>
                    <a:pt x="5930300" y="2746272"/>
                    <a:pt x="5931515" y="2714688"/>
                  </a:cubicBezTo>
                  <a:cubicBezTo>
                    <a:pt x="5919367" y="2713473"/>
                    <a:pt x="5909042" y="2712259"/>
                    <a:pt x="5900539" y="2711651"/>
                  </a:cubicBezTo>
                  <a:cubicBezTo>
                    <a:pt x="5917545" y="2688571"/>
                    <a:pt x="5935767" y="2667920"/>
                    <a:pt x="5950343" y="2644840"/>
                  </a:cubicBezTo>
                  <a:cubicBezTo>
                    <a:pt x="5969780" y="2613863"/>
                    <a:pt x="5967350" y="2610219"/>
                    <a:pt x="5932122" y="2607182"/>
                  </a:cubicBezTo>
                  <a:cubicBezTo>
                    <a:pt x="5930300" y="2607182"/>
                    <a:pt x="5928478" y="2605360"/>
                    <a:pt x="5927263" y="2605360"/>
                  </a:cubicBezTo>
                  <a:cubicBezTo>
                    <a:pt x="5957632" y="2565880"/>
                    <a:pt x="5988609" y="2526400"/>
                    <a:pt x="6018978" y="2487528"/>
                  </a:cubicBezTo>
                  <a:cubicBezTo>
                    <a:pt x="6017155" y="2486313"/>
                    <a:pt x="6015941" y="2484491"/>
                    <a:pt x="6014118" y="2483276"/>
                  </a:cubicBezTo>
                  <a:cubicBezTo>
                    <a:pt x="5997112" y="2484491"/>
                    <a:pt x="5980712" y="2486313"/>
                    <a:pt x="5962491" y="2487528"/>
                  </a:cubicBezTo>
                  <a:cubicBezTo>
                    <a:pt x="5985572" y="2457766"/>
                    <a:pt x="6006830" y="2429827"/>
                    <a:pt x="6028088" y="2401887"/>
                  </a:cubicBezTo>
                  <a:cubicBezTo>
                    <a:pt x="6026874" y="2400065"/>
                    <a:pt x="6025051" y="2398851"/>
                    <a:pt x="6023837" y="2397028"/>
                  </a:cubicBezTo>
                  <a:cubicBezTo>
                    <a:pt x="6003186" y="2400065"/>
                    <a:pt x="5983142" y="2403710"/>
                    <a:pt x="5961277" y="2407354"/>
                  </a:cubicBezTo>
                  <a:cubicBezTo>
                    <a:pt x="5990431" y="2373948"/>
                    <a:pt x="6017763" y="2342364"/>
                    <a:pt x="6045702" y="2310173"/>
                  </a:cubicBezTo>
                  <a:cubicBezTo>
                    <a:pt x="6034769" y="2305314"/>
                    <a:pt x="6028696" y="2302277"/>
                    <a:pt x="6025051" y="2300455"/>
                  </a:cubicBezTo>
                  <a:cubicBezTo>
                    <a:pt x="6042665" y="2272515"/>
                    <a:pt x="6059672" y="2245791"/>
                    <a:pt x="6076679" y="2219673"/>
                  </a:cubicBezTo>
                  <a:cubicBezTo>
                    <a:pt x="6074856" y="2218459"/>
                    <a:pt x="6073642" y="2217244"/>
                    <a:pt x="6071819" y="2216637"/>
                  </a:cubicBezTo>
                  <a:cubicBezTo>
                    <a:pt x="6060887" y="2219673"/>
                    <a:pt x="6048739" y="2223318"/>
                    <a:pt x="6031125" y="2228784"/>
                  </a:cubicBezTo>
                  <a:cubicBezTo>
                    <a:pt x="6085182" y="2178371"/>
                    <a:pt x="6125269" y="2128566"/>
                    <a:pt x="6133772" y="2059325"/>
                  </a:cubicBezTo>
                  <a:cubicBezTo>
                    <a:pt x="6134987" y="2053251"/>
                    <a:pt x="6141061" y="2047785"/>
                    <a:pt x="6147742" y="2036244"/>
                  </a:cubicBezTo>
                  <a:cubicBezTo>
                    <a:pt x="6164749" y="2109130"/>
                    <a:pt x="6209695" y="2155899"/>
                    <a:pt x="6258286" y="2201452"/>
                  </a:cubicBezTo>
                  <a:cubicBezTo>
                    <a:pt x="6250997" y="2204489"/>
                    <a:pt x="6245530" y="2206311"/>
                    <a:pt x="6238849" y="2208740"/>
                  </a:cubicBezTo>
                  <a:cubicBezTo>
                    <a:pt x="6262537" y="2229999"/>
                    <a:pt x="6284403" y="2250042"/>
                    <a:pt x="6310520" y="2273123"/>
                  </a:cubicBezTo>
                  <a:cubicBezTo>
                    <a:pt x="6291084" y="2270086"/>
                    <a:pt x="6277721" y="2267656"/>
                    <a:pt x="6264967" y="2264620"/>
                  </a:cubicBezTo>
                  <a:cubicBezTo>
                    <a:pt x="6263751" y="2266442"/>
                    <a:pt x="6262537" y="2268264"/>
                    <a:pt x="6261930" y="2269478"/>
                  </a:cubicBezTo>
                  <a:cubicBezTo>
                    <a:pt x="6285010" y="2296203"/>
                    <a:pt x="6309305" y="2322928"/>
                    <a:pt x="6334208" y="2352082"/>
                  </a:cubicBezTo>
                  <a:cubicBezTo>
                    <a:pt x="6321453" y="2352082"/>
                    <a:pt x="6311127" y="2352082"/>
                    <a:pt x="6294120" y="2352082"/>
                  </a:cubicBezTo>
                  <a:cubicBezTo>
                    <a:pt x="6322061" y="2384881"/>
                    <a:pt x="6347570" y="2413428"/>
                    <a:pt x="6374295" y="2445012"/>
                  </a:cubicBezTo>
                  <a:cubicBezTo>
                    <a:pt x="6348785" y="2439545"/>
                    <a:pt x="6326919" y="2434079"/>
                    <a:pt x="6304446" y="2429220"/>
                  </a:cubicBezTo>
                  <a:cubicBezTo>
                    <a:pt x="6303231" y="2430434"/>
                    <a:pt x="6302624" y="2432256"/>
                    <a:pt x="6301409" y="2433471"/>
                  </a:cubicBezTo>
                  <a:cubicBezTo>
                    <a:pt x="6320845" y="2460196"/>
                    <a:pt x="6340282" y="2486313"/>
                    <a:pt x="6359718" y="2513645"/>
                  </a:cubicBezTo>
                  <a:cubicBezTo>
                    <a:pt x="6346356" y="2514860"/>
                    <a:pt x="6335423" y="2516075"/>
                    <a:pt x="6320238" y="2517290"/>
                  </a:cubicBezTo>
                  <a:cubicBezTo>
                    <a:pt x="6343926" y="2548266"/>
                    <a:pt x="6365184" y="2574383"/>
                    <a:pt x="6388264" y="2604145"/>
                  </a:cubicBezTo>
                  <a:cubicBezTo>
                    <a:pt x="6371865" y="2605360"/>
                    <a:pt x="6359111" y="2606574"/>
                    <a:pt x="6345141" y="2607182"/>
                  </a:cubicBezTo>
                  <a:cubicBezTo>
                    <a:pt x="6343319" y="2609611"/>
                    <a:pt x="6341496" y="2612041"/>
                    <a:pt x="6339674" y="2614471"/>
                  </a:cubicBezTo>
                  <a:cubicBezTo>
                    <a:pt x="6373080" y="2644840"/>
                    <a:pt x="6407094" y="2675209"/>
                    <a:pt x="6440500" y="2705578"/>
                  </a:cubicBezTo>
                  <a:cubicBezTo>
                    <a:pt x="6439284" y="2707400"/>
                    <a:pt x="6438070" y="2708614"/>
                    <a:pt x="6436855" y="2710437"/>
                  </a:cubicBezTo>
                  <a:cubicBezTo>
                    <a:pt x="6419849" y="2708007"/>
                    <a:pt x="6403449" y="2705578"/>
                    <a:pt x="6385227" y="2703148"/>
                  </a:cubicBezTo>
                  <a:cubicBezTo>
                    <a:pt x="6412560" y="2739591"/>
                    <a:pt x="6436855" y="2773604"/>
                    <a:pt x="6466009" y="2812477"/>
                  </a:cubicBezTo>
                  <a:cubicBezTo>
                    <a:pt x="6442929" y="2812477"/>
                    <a:pt x="6426530" y="2812477"/>
                    <a:pt x="6404664" y="2812477"/>
                  </a:cubicBezTo>
                  <a:cubicBezTo>
                    <a:pt x="6421670" y="2830698"/>
                    <a:pt x="6435033" y="2844060"/>
                    <a:pt x="6447788" y="2857423"/>
                  </a:cubicBezTo>
                  <a:cubicBezTo>
                    <a:pt x="6456899" y="2835557"/>
                    <a:pt x="6464795" y="2816728"/>
                    <a:pt x="6472690" y="2798507"/>
                  </a:cubicBezTo>
                  <a:cubicBezTo>
                    <a:pt x="6469653" y="2797292"/>
                    <a:pt x="6466617" y="2796685"/>
                    <a:pt x="6463580" y="2795470"/>
                  </a:cubicBezTo>
                  <a:cubicBezTo>
                    <a:pt x="6469046" y="2786966"/>
                    <a:pt x="6473906" y="2779678"/>
                    <a:pt x="6479371" y="2771175"/>
                  </a:cubicBezTo>
                  <a:cubicBezTo>
                    <a:pt x="6473298" y="2769960"/>
                    <a:pt x="6469046" y="2769352"/>
                    <a:pt x="6468439" y="2768745"/>
                  </a:cubicBezTo>
                  <a:cubicBezTo>
                    <a:pt x="6485445" y="2731695"/>
                    <a:pt x="6501845" y="2694037"/>
                    <a:pt x="6520066" y="2652735"/>
                  </a:cubicBezTo>
                  <a:cubicBezTo>
                    <a:pt x="6543754" y="2697074"/>
                    <a:pt x="6565620" y="2737769"/>
                    <a:pt x="6588093" y="2780893"/>
                  </a:cubicBezTo>
                  <a:cubicBezTo>
                    <a:pt x="6582019" y="2780893"/>
                    <a:pt x="6577160" y="2780893"/>
                    <a:pt x="6571086" y="2780893"/>
                  </a:cubicBezTo>
                  <a:cubicBezTo>
                    <a:pt x="6575945" y="2790003"/>
                    <a:pt x="6583841" y="2796685"/>
                    <a:pt x="6584448" y="2803973"/>
                  </a:cubicBezTo>
                  <a:cubicBezTo>
                    <a:pt x="6585663" y="2827054"/>
                    <a:pt x="6589308" y="2848919"/>
                    <a:pt x="6609351" y="2865318"/>
                  </a:cubicBezTo>
                  <a:cubicBezTo>
                    <a:pt x="6606314" y="2867141"/>
                    <a:pt x="6602670" y="2868963"/>
                    <a:pt x="6599026" y="2870785"/>
                  </a:cubicBezTo>
                  <a:cubicBezTo>
                    <a:pt x="6605707" y="2879896"/>
                    <a:pt x="6611781" y="2889006"/>
                    <a:pt x="6617854" y="2897510"/>
                  </a:cubicBezTo>
                  <a:cubicBezTo>
                    <a:pt x="6613603" y="2900547"/>
                    <a:pt x="6609958" y="2903584"/>
                    <a:pt x="6609958" y="2904191"/>
                  </a:cubicBezTo>
                  <a:cubicBezTo>
                    <a:pt x="6619677" y="2948530"/>
                    <a:pt x="6652475" y="2938812"/>
                    <a:pt x="6681022" y="2939419"/>
                  </a:cubicBezTo>
                  <a:cubicBezTo>
                    <a:pt x="6770914" y="2939419"/>
                    <a:pt x="6860199" y="2938812"/>
                    <a:pt x="6950091" y="2940026"/>
                  </a:cubicBezTo>
                  <a:cubicBezTo>
                    <a:pt x="6992000" y="2940634"/>
                    <a:pt x="7012044" y="2909657"/>
                    <a:pt x="7038769" y="2888399"/>
                  </a:cubicBezTo>
                  <a:cubicBezTo>
                    <a:pt x="7037554" y="2886577"/>
                    <a:pt x="7037554" y="2884755"/>
                    <a:pt x="7036339" y="2882932"/>
                  </a:cubicBezTo>
                  <a:cubicBezTo>
                    <a:pt x="7015081" y="2884147"/>
                    <a:pt x="6993216" y="2885969"/>
                    <a:pt x="6970135" y="2887184"/>
                  </a:cubicBezTo>
                  <a:cubicBezTo>
                    <a:pt x="6993216" y="2858030"/>
                    <a:pt x="7032087" y="2847097"/>
                    <a:pt x="7048487" y="2810047"/>
                  </a:cubicBezTo>
                  <a:cubicBezTo>
                    <a:pt x="7038769" y="2808225"/>
                    <a:pt x="7031480" y="2807010"/>
                    <a:pt x="7026622" y="2805188"/>
                  </a:cubicBezTo>
                  <a:cubicBezTo>
                    <a:pt x="7041806" y="2782107"/>
                    <a:pt x="7056991" y="2759634"/>
                    <a:pt x="7074604" y="2734124"/>
                  </a:cubicBezTo>
                  <a:cubicBezTo>
                    <a:pt x="7059419" y="2731087"/>
                    <a:pt x="7051524" y="2729265"/>
                    <a:pt x="7044235" y="2728051"/>
                  </a:cubicBezTo>
                  <a:cubicBezTo>
                    <a:pt x="7066101" y="2698896"/>
                    <a:pt x="7087967" y="2671564"/>
                    <a:pt x="7112262" y="2639980"/>
                  </a:cubicBezTo>
                  <a:cubicBezTo>
                    <a:pt x="7094648" y="2639980"/>
                    <a:pt x="7083107" y="2639980"/>
                    <a:pt x="7072175" y="2639980"/>
                  </a:cubicBezTo>
                  <a:cubicBezTo>
                    <a:pt x="7087360" y="2618722"/>
                    <a:pt x="7101936" y="2599893"/>
                    <a:pt x="7120157" y="2575598"/>
                  </a:cubicBezTo>
                  <a:cubicBezTo>
                    <a:pt x="7098899" y="2578635"/>
                    <a:pt x="7084323" y="2581065"/>
                    <a:pt x="7068530" y="2583494"/>
                  </a:cubicBezTo>
                  <a:cubicBezTo>
                    <a:pt x="7089181" y="2559806"/>
                    <a:pt x="7108618" y="2537333"/>
                    <a:pt x="7128661" y="2514253"/>
                  </a:cubicBezTo>
                  <a:cubicBezTo>
                    <a:pt x="7121373" y="2509394"/>
                    <a:pt x="7117729" y="2506357"/>
                    <a:pt x="7115906" y="2504535"/>
                  </a:cubicBezTo>
                  <a:cubicBezTo>
                    <a:pt x="7128661" y="2483884"/>
                    <a:pt x="7140201" y="2465662"/>
                    <a:pt x="7153563" y="2443189"/>
                  </a:cubicBezTo>
                  <a:cubicBezTo>
                    <a:pt x="7139594" y="2446226"/>
                    <a:pt x="7131698" y="2448048"/>
                    <a:pt x="7120157" y="2450478"/>
                  </a:cubicBezTo>
                  <a:cubicBezTo>
                    <a:pt x="7163889" y="2413428"/>
                    <a:pt x="7190006" y="2369696"/>
                    <a:pt x="7196688" y="2318676"/>
                  </a:cubicBezTo>
                  <a:cubicBezTo>
                    <a:pt x="7224627" y="2358763"/>
                    <a:pt x="7250744" y="2396421"/>
                    <a:pt x="7278076" y="2434686"/>
                  </a:cubicBezTo>
                  <a:cubicBezTo>
                    <a:pt x="7279292" y="2433471"/>
                    <a:pt x="7276255" y="2435901"/>
                    <a:pt x="7272003" y="2438938"/>
                  </a:cubicBezTo>
                  <a:cubicBezTo>
                    <a:pt x="7287795" y="2454122"/>
                    <a:pt x="7303587" y="2467484"/>
                    <a:pt x="7321201" y="2483884"/>
                  </a:cubicBezTo>
                  <a:cubicBezTo>
                    <a:pt x="7307838" y="2482062"/>
                    <a:pt x="7299335" y="2480847"/>
                    <a:pt x="7283543" y="2479025"/>
                  </a:cubicBezTo>
                  <a:cubicBezTo>
                    <a:pt x="7304194" y="2502713"/>
                    <a:pt x="7320593" y="2522149"/>
                    <a:pt x="7337600" y="2542192"/>
                  </a:cubicBezTo>
                  <a:cubicBezTo>
                    <a:pt x="7329704" y="2542800"/>
                    <a:pt x="7322415" y="2543407"/>
                    <a:pt x="7311482" y="2544622"/>
                  </a:cubicBezTo>
                  <a:cubicBezTo>
                    <a:pt x="7330312" y="2567095"/>
                    <a:pt x="7346103" y="2586531"/>
                    <a:pt x="7365539" y="2609611"/>
                  </a:cubicBezTo>
                  <a:cubicBezTo>
                    <a:pt x="7346711" y="2605967"/>
                    <a:pt x="7332741" y="2602930"/>
                    <a:pt x="7313305" y="2599286"/>
                  </a:cubicBezTo>
                  <a:cubicBezTo>
                    <a:pt x="7330312" y="2622366"/>
                    <a:pt x="7343066" y="2640588"/>
                    <a:pt x="7357644" y="2660631"/>
                  </a:cubicBezTo>
                  <a:cubicBezTo>
                    <a:pt x="7348533" y="2661846"/>
                    <a:pt x="7340637" y="2662454"/>
                    <a:pt x="7329704" y="2663668"/>
                  </a:cubicBezTo>
                  <a:cubicBezTo>
                    <a:pt x="7345496" y="2684319"/>
                    <a:pt x="7360073" y="2701933"/>
                    <a:pt x="7376472" y="2722584"/>
                  </a:cubicBezTo>
                  <a:cubicBezTo>
                    <a:pt x="7384368" y="2709829"/>
                    <a:pt x="7389834" y="2700718"/>
                    <a:pt x="7397123" y="2689786"/>
                  </a:cubicBezTo>
                  <a:cubicBezTo>
                    <a:pt x="7385583" y="2689786"/>
                    <a:pt x="7377687" y="2689786"/>
                    <a:pt x="7369791" y="2689786"/>
                  </a:cubicBezTo>
                  <a:cubicBezTo>
                    <a:pt x="7380724" y="2674601"/>
                    <a:pt x="7391657" y="2659417"/>
                    <a:pt x="7405019" y="2641195"/>
                  </a:cubicBezTo>
                  <a:cubicBezTo>
                    <a:pt x="7390442" y="2642410"/>
                    <a:pt x="7381331" y="2643625"/>
                    <a:pt x="7376472" y="2644232"/>
                  </a:cubicBezTo>
                  <a:cubicBezTo>
                    <a:pt x="7392871" y="2613256"/>
                    <a:pt x="7409878" y="2579850"/>
                    <a:pt x="7426884" y="2547051"/>
                  </a:cubicBezTo>
                  <a:cubicBezTo>
                    <a:pt x="7427492" y="2545836"/>
                    <a:pt x="7426277" y="2544014"/>
                    <a:pt x="7425670" y="2542192"/>
                  </a:cubicBezTo>
                  <a:cubicBezTo>
                    <a:pt x="7420811" y="2542800"/>
                    <a:pt x="7415952" y="2543407"/>
                    <a:pt x="7411700" y="2544014"/>
                  </a:cubicBezTo>
                  <a:cubicBezTo>
                    <a:pt x="7423240" y="2528830"/>
                    <a:pt x="7436603" y="2514860"/>
                    <a:pt x="7445106" y="2499068"/>
                  </a:cubicBezTo>
                  <a:cubicBezTo>
                    <a:pt x="7454217" y="2482669"/>
                    <a:pt x="7459076" y="2463840"/>
                    <a:pt x="7464543" y="2451085"/>
                  </a:cubicBezTo>
                  <a:cubicBezTo>
                    <a:pt x="7491875" y="2488135"/>
                    <a:pt x="7521028" y="2526400"/>
                    <a:pt x="7549576" y="2564058"/>
                  </a:cubicBezTo>
                  <a:cubicBezTo>
                    <a:pt x="7550790" y="2565273"/>
                    <a:pt x="7550790" y="2567095"/>
                    <a:pt x="7551397" y="2568917"/>
                  </a:cubicBezTo>
                  <a:cubicBezTo>
                    <a:pt x="7546539" y="2569524"/>
                    <a:pt x="7541072" y="2570132"/>
                    <a:pt x="7531962" y="2570739"/>
                  </a:cubicBezTo>
                  <a:cubicBezTo>
                    <a:pt x="7545324" y="2587138"/>
                    <a:pt x="7557471" y="2600501"/>
                    <a:pt x="7569619" y="2615078"/>
                  </a:cubicBezTo>
                  <a:cubicBezTo>
                    <a:pt x="7564153" y="2616293"/>
                    <a:pt x="7559294" y="2618115"/>
                    <a:pt x="7552613" y="2619330"/>
                  </a:cubicBezTo>
                  <a:cubicBezTo>
                    <a:pt x="7565367" y="2634514"/>
                    <a:pt x="7575693" y="2648484"/>
                    <a:pt x="7589055" y="2664276"/>
                  </a:cubicBezTo>
                  <a:cubicBezTo>
                    <a:pt x="7575693" y="2662454"/>
                    <a:pt x="7565975" y="2661239"/>
                    <a:pt x="7552613" y="2659417"/>
                  </a:cubicBezTo>
                  <a:cubicBezTo>
                    <a:pt x="7564153" y="2676423"/>
                    <a:pt x="7573871" y="2689786"/>
                    <a:pt x="7584196" y="2703755"/>
                  </a:cubicBezTo>
                  <a:cubicBezTo>
                    <a:pt x="7578122" y="2704970"/>
                    <a:pt x="7573264" y="2706185"/>
                    <a:pt x="7564760" y="2708007"/>
                  </a:cubicBezTo>
                  <a:cubicBezTo>
                    <a:pt x="7576908" y="2724406"/>
                    <a:pt x="7587840" y="2738983"/>
                    <a:pt x="7599381" y="2754168"/>
                  </a:cubicBezTo>
                  <a:cubicBezTo>
                    <a:pt x="7591485" y="2755990"/>
                    <a:pt x="7585411" y="2757205"/>
                    <a:pt x="7576301" y="2759027"/>
                  </a:cubicBezTo>
                  <a:cubicBezTo>
                    <a:pt x="7593914" y="2777856"/>
                    <a:pt x="7609707" y="2794255"/>
                    <a:pt x="7627320" y="2812477"/>
                  </a:cubicBezTo>
                  <a:cubicBezTo>
                    <a:pt x="7616388" y="2811869"/>
                    <a:pt x="7610314" y="2811262"/>
                    <a:pt x="7600596" y="2811262"/>
                  </a:cubicBezTo>
                  <a:cubicBezTo>
                    <a:pt x="7614565" y="2830698"/>
                    <a:pt x="7626713" y="2848312"/>
                    <a:pt x="7640683" y="2867748"/>
                  </a:cubicBezTo>
                  <a:cubicBezTo>
                    <a:pt x="7629750" y="2868963"/>
                    <a:pt x="7621854" y="2870785"/>
                    <a:pt x="7614565" y="2871392"/>
                  </a:cubicBezTo>
                  <a:cubicBezTo>
                    <a:pt x="7613351" y="2873822"/>
                    <a:pt x="7611528" y="2875644"/>
                    <a:pt x="7610314" y="2878073"/>
                  </a:cubicBezTo>
                  <a:cubicBezTo>
                    <a:pt x="7623676" y="2889006"/>
                    <a:pt x="7636431" y="2900547"/>
                    <a:pt x="7652223" y="2913909"/>
                  </a:cubicBezTo>
                  <a:cubicBezTo>
                    <a:pt x="7643112" y="2913909"/>
                    <a:pt x="7638253" y="2913909"/>
                    <a:pt x="7632179" y="2913909"/>
                  </a:cubicBezTo>
                  <a:cubicBezTo>
                    <a:pt x="7671659" y="2943670"/>
                    <a:pt x="7790098" y="2951567"/>
                    <a:pt x="7822290" y="2926664"/>
                  </a:cubicBezTo>
                  <a:cubicBezTo>
                    <a:pt x="7810142" y="2925449"/>
                    <a:pt x="7799209" y="2925449"/>
                    <a:pt x="7786454" y="2924234"/>
                  </a:cubicBezTo>
                  <a:cubicBezTo>
                    <a:pt x="7807105" y="2907835"/>
                    <a:pt x="7825934" y="2893258"/>
                    <a:pt x="7844155" y="2879288"/>
                  </a:cubicBezTo>
                  <a:cubicBezTo>
                    <a:pt x="7842940" y="2877466"/>
                    <a:pt x="7842333" y="2875644"/>
                    <a:pt x="7841118" y="2873822"/>
                  </a:cubicBezTo>
                  <a:cubicBezTo>
                    <a:pt x="7825326" y="2875037"/>
                    <a:pt x="7809534" y="2875037"/>
                    <a:pt x="7791921" y="2876251"/>
                  </a:cubicBezTo>
                  <a:cubicBezTo>
                    <a:pt x="7812571" y="2858030"/>
                    <a:pt x="7832615" y="2841023"/>
                    <a:pt x="7855088" y="2820980"/>
                  </a:cubicBezTo>
                  <a:cubicBezTo>
                    <a:pt x="7844155" y="2817335"/>
                    <a:pt x="7839296" y="2815513"/>
                    <a:pt x="7835652" y="2813691"/>
                  </a:cubicBezTo>
                  <a:cubicBezTo>
                    <a:pt x="7846585" y="2796685"/>
                    <a:pt x="7857517" y="2780285"/>
                    <a:pt x="7869665" y="2761456"/>
                  </a:cubicBezTo>
                  <a:cubicBezTo>
                    <a:pt x="7859340" y="2758420"/>
                    <a:pt x="7853873" y="2756597"/>
                    <a:pt x="7849014" y="2754775"/>
                  </a:cubicBezTo>
                  <a:cubicBezTo>
                    <a:pt x="7865413" y="2733517"/>
                    <a:pt x="7880598" y="2712866"/>
                    <a:pt x="7898212" y="2689786"/>
                  </a:cubicBezTo>
                  <a:cubicBezTo>
                    <a:pt x="7884849" y="2689786"/>
                    <a:pt x="7876954" y="2689786"/>
                    <a:pt x="7869058" y="2689786"/>
                  </a:cubicBezTo>
                  <a:cubicBezTo>
                    <a:pt x="7879991" y="2674601"/>
                    <a:pt x="7890923" y="2659417"/>
                    <a:pt x="7904286" y="2641195"/>
                  </a:cubicBezTo>
                  <a:cubicBezTo>
                    <a:pt x="7889709" y="2642410"/>
                    <a:pt x="7880598" y="2643625"/>
                    <a:pt x="7876346" y="2644232"/>
                  </a:cubicBezTo>
                  <a:cubicBezTo>
                    <a:pt x="7892746" y="2612648"/>
                    <a:pt x="7909752" y="2579242"/>
                    <a:pt x="7927366" y="2546444"/>
                  </a:cubicBezTo>
                  <a:cubicBezTo>
                    <a:pt x="7927973" y="2545229"/>
                    <a:pt x="7926151" y="2544014"/>
                    <a:pt x="7926151" y="2542800"/>
                  </a:cubicBezTo>
                  <a:cubicBezTo>
                    <a:pt x="7921292" y="2543407"/>
                    <a:pt x="7917041" y="2544014"/>
                    <a:pt x="7918255" y="2544014"/>
                  </a:cubicBezTo>
                  <a:cubicBezTo>
                    <a:pt x="7935262" y="2513038"/>
                    <a:pt x="7953484" y="2480847"/>
                    <a:pt x="7968061" y="2454729"/>
                  </a:cubicBezTo>
                  <a:cubicBezTo>
                    <a:pt x="7993570" y="2489350"/>
                    <a:pt x="8022117" y="2527008"/>
                    <a:pt x="8050664" y="2565273"/>
                  </a:cubicBezTo>
                  <a:cubicBezTo>
                    <a:pt x="8051879" y="2566488"/>
                    <a:pt x="8051879" y="2568310"/>
                    <a:pt x="8051879" y="2569524"/>
                  </a:cubicBezTo>
                  <a:cubicBezTo>
                    <a:pt x="8047020" y="2570132"/>
                    <a:pt x="8042161" y="2570739"/>
                    <a:pt x="8033050" y="2571954"/>
                  </a:cubicBezTo>
                  <a:cubicBezTo>
                    <a:pt x="8046412" y="2587746"/>
                    <a:pt x="8058560" y="2601108"/>
                    <a:pt x="8070707" y="2615685"/>
                  </a:cubicBezTo>
                  <a:cubicBezTo>
                    <a:pt x="8065242" y="2616900"/>
                    <a:pt x="8060382" y="2618115"/>
                    <a:pt x="8053094" y="2619937"/>
                  </a:cubicBezTo>
                  <a:cubicBezTo>
                    <a:pt x="8066456" y="2635729"/>
                    <a:pt x="8078604" y="2650306"/>
                    <a:pt x="8092574" y="2666705"/>
                  </a:cubicBezTo>
                  <a:cubicBezTo>
                    <a:pt x="8079211" y="2663668"/>
                    <a:pt x="8068886" y="2661846"/>
                    <a:pt x="8053094" y="2659417"/>
                  </a:cubicBezTo>
                  <a:cubicBezTo>
                    <a:pt x="8065242" y="2676423"/>
                    <a:pt x="8074960" y="2690393"/>
                    <a:pt x="8084678" y="2704363"/>
                  </a:cubicBezTo>
                  <a:cubicBezTo>
                    <a:pt x="8079211" y="2706185"/>
                    <a:pt x="8073744" y="2707400"/>
                    <a:pt x="8065849" y="2709829"/>
                  </a:cubicBezTo>
                  <a:cubicBezTo>
                    <a:pt x="8077996" y="2725621"/>
                    <a:pt x="8088929" y="2739591"/>
                    <a:pt x="8100469" y="2754775"/>
                  </a:cubicBezTo>
                  <a:cubicBezTo>
                    <a:pt x="8092574" y="2755990"/>
                    <a:pt x="8086500" y="2757812"/>
                    <a:pt x="8077996" y="2759027"/>
                  </a:cubicBezTo>
                  <a:cubicBezTo>
                    <a:pt x="8090751" y="2772389"/>
                    <a:pt x="8101076" y="2783930"/>
                    <a:pt x="8113224" y="2797292"/>
                  </a:cubicBezTo>
                  <a:cubicBezTo>
                    <a:pt x="8120513" y="2787574"/>
                    <a:pt x="8125980" y="2780893"/>
                    <a:pt x="8132053" y="2772997"/>
                  </a:cubicBezTo>
                  <a:cubicBezTo>
                    <a:pt x="8125372" y="2770567"/>
                    <a:pt x="8121728" y="2769960"/>
                    <a:pt x="8121120" y="2769352"/>
                  </a:cubicBezTo>
                  <a:cubicBezTo>
                    <a:pt x="8138127" y="2732302"/>
                    <a:pt x="8153919" y="2695859"/>
                    <a:pt x="8172748" y="2653950"/>
                  </a:cubicBezTo>
                  <a:cubicBezTo>
                    <a:pt x="8196436" y="2698289"/>
                    <a:pt x="8218301" y="2738983"/>
                    <a:pt x="8240774" y="2780893"/>
                  </a:cubicBezTo>
                  <a:cubicBezTo>
                    <a:pt x="8234700" y="2782107"/>
                    <a:pt x="8229842" y="2782107"/>
                    <a:pt x="8225589" y="2782715"/>
                  </a:cubicBezTo>
                  <a:cubicBezTo>
                    <a:pt x="8240167" y="2823409"/>
                    <a:pt x="8253530" y="2861674"/>
                    <a:pt x="8268106" y="2901761"/>
                  </a:cubicBezTo>
                  <a:cubicBezTo>
                    <a:pt x="8267499" y="2902369"/>
                    <a:pt x="8263855" y="2904191"/>
                    <a:pt x="8262032" y="2905406"/>
                  </a:cubicBezTo>
                  <a:cubicBezTo>
                    <a:pt x="8268714" y="2945493"/>
                    <a:pt x="8297868" y="2940634"/>
                    <a:pt x="8325807" y="2940634"/>
                  </a:cubicBezTo>
                  <a:cubicBezTo>
                    <a:pt x="8446676" y="2940026"/>
                    <a:pt x="8567545" y="2940634"/>
                    <a:pt x="8688413" y="2940634"/>
                  </a:cubicBezTo>
                  <a:cubicBezTo>
                    <a:pt x="8696309" y="2940634"/>
                    <a:pt x="8704812" y="2940026"/>
                    <a:pt x="8715745" y="2939419"/>
                  </a:cubicBezTo>
                  <a:cubicBezTo>
                    <a:pt x="8710279" y="2932130"/>
                    <a:pt x="8707242" y="2927879"/>
                    <a:pt x="8703598" y="2924234"/>
                  </a:cubicBezTo>
                  <a:cubicBezTo>
                    <a:pt x="8492229" y="2679460"/>
                    <a:pt x="8444854" y="2689786"/>
                    <a:pt x="8233486" y="2445012"/>
                  </a:cubicBezTo>
                  <a:cubicBezTo>
                    <a:pt x="8226197" y="2436508"/>
                    <a:pt x="8215264" y="2430434"/>
                    <a:pt x="8204939" y="2426790"/>
                  </a:cubicBezTo>
                  <a:cubicBezTo>
                    <a:pt x="8153312" y="2407961"/>
                    <a:pt x="8100469" y="2389740"/>
                    <a:pt x="8048842" y="2370911"/>
                  </a:cubicBezTo>
                  <a:cubicBezTo>
                    <a:pt x="8035480" y="2366052"/>
                    <a:pt x="8021510" y="2358763"/>
                    <a:pt x="8010577" y="2349653"/>
                  </a:cubicBezTo>
                  <a:cubicBezTo>
                    <a:pt x="7898819" y="2262797"/>
                    <a:pt x="7787668" y="2175335"/>
                    <a:pt x="7676518" y="2086657"/>
                  </a:cubicBezTo>
                  <a:cubicBezTo>
                    <a:pt x="7661334" y="2074510"/>
                    <a:pt x="7651008" y="2074510"/>
                    <a:pt x="7635823" y="2084835"/>
                  </a:cubicBezTo>
                  <a:cubicBezTo>
                    <a:pt x="7598166" y="2109738"/>
                    <a:pt x="7559294" y="2132211"/>
                    <a:pt x="7521028" y="2155899"/>
                  </a:cubicBezTo>
                  <a:cubicBezTo>
                    <a:pt x="7516170" y="2158935"/>
                    <a:pt x="7394694" y="2237895"/>
                    <a:pt x="7357644" y="2249435"/>
                  </a:cubicBezTo>
                  <a:cubicBezTo>
                    <a:pt x="7348533" y="2252472"/>
                    <a:pt x="7230701" y="2104879"/>
                    <a:pt x="7220983" y="2098805"/>
                  </a:cubicBezTo>
                  <a:cubicBezTo>
                    <a:pt x="7208836" y="2090909"/>
                    <a:pt x="7199117" y="2078761"/>
                    <a:pt x="7188185" y="2069043"/>
                  </a:cubicBezTo>
                  <a:cubicBezTo>
                    <a:pt x="7160245" y="2042318"/>
                    <a:pt x="7135950" y="2005268"/>
                    <a:pt x="7101936" y="1991906"/>
                  </a:cubicBezTo>
                  <a:cubicBezTo>
                    <a:pt x="7067316" y="1978543"/>
                    <a:pt x="7023585" y="1987047"/>
                    <a:pt x="6984105" y="1987654"/>
                  </a:cubicBezTo>
                  <a:cubicBezTo>
                    <a:pt x="6961024" y="1988261"/>
                    <a:pt x="6942196" y="1980366"/>
                    <a:pt x="6925189" y="1965788"/>
                  </a:cubicBezTo>
                  <a:cubicBezTo>
                    <a:pt x="6746619" y="1813336"/>
                    <a:pt x="6566834" y="1661491"/>
                    <a:pt x="6388264" y="1509039"/>
                  </a:cubicBezTo>
                  <a:cubicBezTo>
                    <a:pt x="6381583" y="1503572"/>
                    <a:pt x="6374902" y="1498106"/>
                    <a:pt x="6368829" y="1493247"/>
                  </a:cubicBezTo>
                  <a:cubicBezTo>
                    <a:pt x="6370043" y="1495676"/>
                    <a:pt x="6371865" y="1498106"/>
                    <a:pt x="6372473" y="1500535"/>
                  </a:cubicBezTo>
                  <a:cubicBezTo>
                    <a:pt x="6348177" y="1524830"/>
                    <a:pt x="6323275" y="1549126"/>
                    <a:pt x="6300194" y="1571599"/>
                  </a:cubicBezTo>
                  <a:cubicBezTo>
                    <a:pt x="6327526" y="1578887"/>
                    <a:pt x="6359111" y="1586176"/>
                    <a:pt x="6390694" y="1594072"/>
                  </a:cubicBezTo>
                  <a:cubicBezTo>
                    <a:pt x="6361540" y="1605005"/>
                    <a:pt x="6332993" y="1614115"/>
                    <a:pt x="6303839" y="1618974"/>
                  </a:cubicBezTo>
                  <a:cubicBezTo>
                    <a:pt x="6249175" y="1627478"/>
                    <a:pt x="6201192" y="1646914"/>
                    <a:pt x="6166571" y="1693075"/>
                  </a:cubicBezTo>
                  <a:cubicBezTo>
                    <a:pt x="6153816" y="1710081"/>
                    <a:pt x="6134987" y="1713726"/>
                    <a:pt x="6113729" y="1710081"/>
                  </a:cubicBezTo>
                  <a:cubicBezTo>
                    <a:pt x="6100366" y="1707652"/>
                    <a:pt x="6086397" y="1708259"/>
                    <a:pt x="6072427" y="1707045"/>
                  </a:cubicBezTo>
                  <a:cubicBezTo>
                    <a:pt x="6072427" y="1708259"/>
                    <a:pt x="6072427" y="1710081"/>
                    <a:pt x="6072427" y="1711296"/>
                  </a:cubicBezTo>
                  <a:cubicBezTo>
                    <a:pt x="6130128" y="1720407"/>
                    <a:pt x="6188437" y="1730125"/>
                    <a:pt x="6246138" y="1738628"/>
                  </a:cubicBezTo>
                  <a:cubicBezTo>
                    <a:pt x="6216983" y="1747739"/>
                    <a:pt x="6188437" y="1751991"/>
                    <a:pt x="6159890" y="1756242"/>
                  </a:cubicBezTo>
                  <a:cubicBezTo>
                    <a:pt x="6097937" y="1765960"/>
                    <a:pt x="6035377" y="1778108"/>
                    <a:pt x="5972817" y="1784182"/>
                  </a:cubicBezTo>
                  <a:cubicBezTo>
                    <a:pt x="5947914" y="1786611"/>
                    <a:pt x="5930300" y="1789648"/>
                    <a:pt x="5919367" y="1815158"/>
                  </a:cubicBezTo>
                  <a:cubicBezTo>
                    <a:pt x="5992253" y="1826698"/>
                    <a:pt x="6063924" y="1838239"/>
                    <a:pt x="6135594" y="1849171"/>
                  </a:cubicBezTo>
                  <a:cubicBezTo>
                    <a:pt x="6041450" y="1868608"/>
                    <a:pt x="5947914" y="1882577"/>
                    <a:pt x="5854377" y="1897154"/>
                  </a:cubicBezTo>
                  <a:cubicBezTo>
                    <a:pt x="5848911" y="1898369"/>
                    <a:pt x="5841623" y="1898977"/>
                    <a:pt x="5837371" y="1902013"/>
                  </a:cubicBezTo>
                  <a:cubicBezTo>
                    <a:pt x="5797891" y="1931168"/>
                    <a:pt x="5779670" y="1928738"/>
                    <a:pt x="5751730" y="1888651"/>
                  </a:cubicBezTo>
                  <a:cubicBezTo>
                    <a:pt x="5576197" y="1640233"/>
                    <a:pt x="5339319" y="1277627"/>
                    <a:pt x="5166216" y="1027993"/>
                  </a:cubicBezTo>
                  <a:cubicBezTo>
                    <a:pt x="5138884" y="988514"/>
                    <a:pt x="5113374" y="965433"/>
                    <a:pt x="5063568" y="980618"/>
                  </a:cubicBezTo>
                  <a:cubicBezTo>
                    <a:pt x="5035022" y="989729"/>
                    <a:pt x="5013763" y="975759"/>
                    <a:pt x="4994934" y="953893"/>
                  </a:cubicBezTo>
                  <a:cubicBezTo>
                    <a:pt x="4758056" y="679965"/>
                    <a:pt x="4520571" y="406643"/>
                    <a:pt x="4282478" y="132715"/>
                  </a:cubicBezTo>
                  <a:cubicBezTo>
                    <a:pt x="4277011" y="126641"/>
                    <a:pt x="4271545" y="120567"/>
                    <a:pt x="4264256" y="113886"/>
                  </a:cubicBezTo>
                  <a:cubicBezTo>
                    <a:pt x="4195622" y="190416"/>
                    <a:pt x="4128203" y="265124"/>
                    <a:pt x="4058354" y="343476"/>
                  </a:cubicBezTo>
                  <a:cubicBezTo>
                    <a:pt x="4156142" y="355016"/>
                    <a:pt x="4249072" y="366556"/>
                    <a:pt x="4342001" y="377489"/>
                  </a:cubicBezTo>
                  <a:cubicBezTo>
                    <a:pt x="4335320" y="381741"/>
                    <a:pt x="4328638" y="383563"/>
                    <a:pt x="4321957" y="384170"/>
                  </a:cubicBezTo>
                  <a:cubicBezTo>
                    <a:pt x="4215666" y="396925"/>
                    <a:pt x="4108159" y="409073"/>
                    <a:pt x="4001868" y="423043"/>
                  </a:cubicBezTo>
                  <a:cubicBezTo>
                    <a:pt x="3990935" y="424258"/>
                    <a:pt x="3981217" y="432761"/>
                    <a:pt x="3970892" y="438227"/>
                  </a:cubicBezTo>
                  <a:cubicBezTo>
                    <a:pt x="3972106" y="440657"/>
                    <a:pt x="3973321" y="443086"/>
                    <a:pt x="3973928" y="445516"/>
                  </a:cubicBezTo>
                  <a:cubicBezTo>
                    <a:pt x="4071716" y="457056"/>
                    <a:pt x="4168897" y="468596"/>
                    <a:pt x="4266686" y="480744"/>
                  </a:cubicBezTo>
                  <a:cubicBezTo>
                    <a:pt x="4263649" y="483781"/>
                    <a:pt x="4260612" y="484388"/>
                    <a:pt x="4257575" y="484996"/>
                  </a:cubicBezTo>
                  <a:cubicBezTo>
                    <a:pt x="4142780" y="498965"/>
                    <a:pt x="4027378" y="512328"/>
                    <a:pt x="3911976" y="526905"/>
                  </a:cubicBezTo>
                  <a:cubicBezTo>
                    <a:pt x="3901043" y="528120"/>
                    <a:pt x="3890717" y="534193"/>
                    <a:pt x="3880392" y="537838"/>
                  </a:cubicBezTo>
                  <a:cubicBezTo>
                    <a:pt x="3880999" y="540875"/>
                    <a:pt x="3881607" y="542697"/>
                    <a:pt x="3882214" y="545734"/>
                  </a:cubicBezTo>
                  <a:cubicBezTo>
                    <a:pt x="3983646" y="557881"/>
                    <a:pt x="4085079" y="570029"/>
                    <a:pt x="4186511" y="582784"/>
                  </a:cubicBezTo>
                  <a:cubicBezTo>
                    <a:pt x="4164646" y="588858"/>
                    <a:pt x="4142780" y="591287"/>
                    <a:pt x="4121522" y="593717"/>
                  </a:cubicBezTo>
                  <a:cubicBezTo>
                    <a:pt x="4018874" y="605864"/>
                    <a:pt x="3915620" y="616797"/>
                    <a:pt x="3812973" y="629552"/>
                  </a:cubicBezTo>
                  <a:cubicBezTo>
                    <a:pt x="3803862" y="630767"/>
                    <a:pt x="3795966" y="638055"/>
                    <a:pt x="3787463" y="642307"/>
                  </a:cubicBezTo>
                  <a:cubicBezTo>
                    <a:pt x="3788677" y="644737"/>
                    <a:pt x="3788677" y="646559"/>
                    <a:pt x="3789892" y="648988"/>
                  </a:cubicBezTo>
                  <a:cubicBezTo>
                    <a:pt x="3886466" y="660528"/>
                    <a:pt x="3981824" y="672069"/>
                    <a:pt x="4078398" y="683609"/>
                  </a:cubicBezTo>
                  <a:cubicBezTo>
                    <a:pt x="4060784" y="689683"/>
                    <a:pt x="4043170" y="691505"/>
                    <a:pt x="4026163" y="693934"/>
                  </a:cubicBezTo>
                  <a:cubicBezTo>
                    <a:pt x="3926553" y="706082"/>
                    <a:pt x="3826335" y="717622"/>
                    <a:pt x="3726725" y="730377"/>
                  </a:cubicBezTo>
                  <a:cubicBezTo>
                    <a:pt x="3716399" y="731592"/>
                    <a:pt x="3707288" y="738880"/>
                    <a:pt x="3697570" y="743132"/>
                  </a:cubicBezTo>
                  <a:cubicBezTo>
                    <a:pt x="3698785" y="745562"/>
                    <a:pt x="3699393" y="747991"/>
                    <a:pt x="3700607" y="750421"/>
                  </a:cubicBezTo>
                  <a:cubicBezTo>
                    <a:pt x="3797181" y="761961"/>
                    <a:pt x="3894361" y="773501"/>
                    <a:pt x="3990935" y="785041"/>
                  </a:cubicBezTo>
                  <a:cubicBezTo>
                    <a:pt x="3985468" y="789900"/>
                    <a:pt x="3979395" y="791115"/>
                    <a:pt x="3973928" y="791723"/>
                  </a:cubicBezTo>
                  <a:cubicBezTo>
                    <a:pt x="3861563" y="805085"/>
                    <a:pt x="3747983" y="818447"/>
                    <a:pt x="3635618" y="831810"/>
                  </a:cubicBezTo>
                  <a:cubicBezTo>
                    <a:pt x="3616789" y="834239"/>
                    <a:pt x="3608285" y="844565"/>
                    <a:pt x="3600390" y="860964"/>
                  </a:cubicBezTo>
                  <a:cubicBezTo>
                    <a:pt x="3701822" y="873111"/>
                    <a:pt x="3800825" y="884652"/>
                    <a:pt x="3899828" y="896799"/>
                  </a:cubicBezTo>
                  <a:cubicBezTo>
                    <a:pt x="3897398" y="901658"/>
                    <a:pt x="3894969" y="902873"/>
                    <a:pt x="3892539" y="902873"/>
                  </a:cubicBezTo>
                  <a:cubicBezTo>
                    <a:pt x="3781996" y="915628"/>
                    <a:pt x="3671453" y="930813"/>
                    <a:pt x="3560910" y="940531"/>
                  </a:cubicBezTo>
                  <a:cubicBezTo>
                    <a:pt x="3522645" y="943568"/>
                    <a:pt x="3500779" y="961789"/>
                    <a:pt x="3480736" y="993373"/>
                  </a:cubicBezTo>
                  <a:cubicBezTo>
                    <a:pt x="3585205" y="1006128"/>
                    <a:pt x="3688460" y="1018275"/>
                    <a:pt x="3791107" y="1030423"/>
                  </a:cubicBezTo>
                  <a:cubicBezTo>
                    <a:pt x="3771671" y="1035282"/>
                    <a:pt x="3752842" y="1038319"/>
                    <a:pt x="3733406" y="1040748"/>
                  </a:cubicBezTo>
                  <a:cubicBezTo>
                    <a:pt x="3625900" y="1052896"/>
                    <a:pt x="3518393" y="1064436"/>
                    <a:pt x="3410887" y="1077191"/>
                  </a:cubicBezTo>
                  <a:cubicBezTo>
                    <a:pt x="3403598" y="1078406"/>
                    <a:pt x="3397524" y="1084480"/>
                    <a:pt x="3391451" y="1088731"/>
                  </a:cubicBezTo>
                  <a:cubicBezTo>
                    <a:pt x="3392666" y="1090554"/>
                    <a:pt x="3393273" y="1091768"/>
                    <a:pt x="3394488" y="1093590"/>
                  </a:cubicBezTo>
                  <a:cubicBezTo>
                    <a:pt x="3494098" y="1105131"/>
                    <a:pt x="3593708" y="1117278"/>
                    <a:pt x="3695748" y="1129426"/>
                  </a:cubicBezTo>
                  <a:cubicBezTo>
                    <a:pt x="3691497" y="1132463"/>
                    <a:pt x="3690889" y="1134285"/>
                    <a:pt x="3689067" y="1134285"/>
                  </a:cubicBezTo>
                  <a:cubicBezTo>
                    <a:pt x="3567591" y="1148862"/>
                    <a:pt x="3446723" y="1162832"/>
                    <a:pt x="3324639" y="1177409"/>
                  </a:cubicBezTo>
                  <a:cubicBezTo>
                    <a:pt x="3316743" y="1178624"/>
                    <a:pt x="3309454" y="1183483"/>
                    <a:pt x="3301558" y="1186520"/>
                  </a:cubicBezTo>
                  <a:cubicBezTo>
                    <a:pt x="3302773" y="1188949"/>
                    <a:pt x="3302773" y="1190771"/>
                    <a:pt x="3303988" y="1193201"/>
                  </a:cubicBezTo>
                  <a:cubicBezTo>
                    <a:pt x="3403598" y="1205349"/>
                    <a:pt x="3502601" y="1216889"/>
                    <a:pt x="3602212" y="1229036"/>
                  </a:cubicBezTo>
                  <a:cubicBezTo>
                    <a:pt x="3478914" y="1247865"/>
                    <a:pt x="3355615" y="1261835"/>
                    <a:pt x="3232925" y="1276412"/>
                  </a:cubicBezTo>
                  <a:cubicBezTo>
                    <a:pt x="3228066" y="1277019"/>
                    <a:pt x="3221992" y="1278841"/>
                    <a:pt x="3218347" y="1281271"/>
                  </a:cubicBezTo>
                  <a:cubicBezTo>
                    <a:pt x="3178260" y="1312247"/>
                    <a:pt x="3163683" y="1310425"/>
                    <a:pt x="3132099" y="1270945"/>
                  </a:cubicBezTo>
                  <a:cubicBezTo>
                    <a:pt x="3054962" y="1174979"/>
                    <a:pt x="2978432" y="1079621"/>
                    <a:pt x="2901902" y="983655"/>
                  </a:cubicBezTo>
                  <a:cubicBezTo>
                    <a:pt x="2851490" y="920487"/>
                    <a:pt x="2801077" y="857927"/>
                    <a:pt x="2748843" y="792330"/>
                  </a:cubicBezTo>
                  <a:cubicBezTo>
                    <a:pt x="2706326" y="829380"/>
                    <a:pt x="2665024" y="864608"/>
                    <a:pt x="2620078" y="903480"/>
                  </a:cubicBezTo>
                  <a:cubicBezTo>
                    <a:pt x="2688712" y="914413"/>
                    <a:pt x="2751272" y="924739"/>
                    <a:pt x="2813225" y="934457"/>
                  </a:cubicBezTo>
                  <a:cubicBezTo>
                    <a:pt x="2725155" y="952678"/>
                    <a:pt x="2637692" y="965433"/>
                    <a:pt x="2550229" y="980618"/>
                  </a:cubicBezTo>
                  <a:cubicBezTo>
                    <a:pt x="2532008" y="983655"/>
                    <a:pt x="2515001" y="995802"/>
                    <a:pt x="2497387" y="1003091"/>
                  </a:cubicBezTo>
                  <a:cubicBezTo>
                    <a:pt x="2498602" y="1006128"/>
                    <a:pt x="2498602" y="1009165"/>
                    <a:pt x="2499817" y="1012202"/>
                  </a:cubicBezTo>
                  <a:cubicBezTo>
                    <a:pt x="2564199" y="1022527"/>
                    <a:pt x="2628581" y="1032852"/>
                    <a:pt x="2693571" y="1043178"/>
                  </a:cubicBezTo>
                  <a:cubicBezTo>
                    <a:pt x="2603679" y="1060792"/>
                    <a:pt x="2515001" y="1076584"/>
                    <a:pt x="2425109" y="1088124"/>
                  </a:cubicBezTo>
                  <a:cubicBezTo>
                    <a:pt x="2387451" y="1092983"/>
                    <a:pt x="2371052" y="1121530"/>
                    <a:pt x="2341290" y="1143396"/>
                  </a:cubicBezTo>
                  <a:cubicBezTo>
                    <a:pt x="2414783" y="1154936"/>
                    <a:pt x="2480988" y="1165261"/>
                    <a:pt x="2550229" y="1176194"/>
                  </a:cubicBezTo>
                  <a:cubicBezTo>
                    <a:pt x="2546585" y="1179231"/>
                    <a:pt x="2545370" y="1180446"/>
                    <a:pt x="2544155" y="1180446"/>
                  </a:cubicBezTo>
                  <a:cubicBezTo>
                    <a:pt x="2452441" y="1195023"/>
                    <a:pt x="2361334" y="1209600"/>
                    <a:pt x="2269620" y="1223570"/>
                  </a:cubicBezTo>
                  <a:cubicBezTo>
                    <a:pt x="2261724" y="1224785"/>
                    <a:pt x="2250791" y="1222355"/>
                    <a:pt x="2245324" y="1226607"/>
                  </a:cubicBezTo>
                  <a:cubicBezTo>
                    <a:pt x="2225888" y="1240576"/>
                    <a:pt x="2208882" y="1257583"/>
                    <a:pt x="2187016" y="1275805"/>
                  </a:cubicBezTo>
                  <a:cubicBezTo>
                    <a:pt x="2259901" y="1287345"/>
                    <a:pt x="2327928" y="1298278"/>
                    <a:pt x="2395347" y="1308603"/>
                  </a:cubicBezTo>
                  <a:cubicBezTo>
                    <a:pt x="2324284" y="1323788"/>
                    <a:pt x="2253828" y="1337757"/>
                    <a:pt x="2182764" y="1344439"/>
                  </a:cubicBezTo>
                  <a:cubicBezTo>
                    <a:pt x="2118989" y="1349905"/>
                    <a:pt x="2064325" y="1367519"/>
                    <a:pt x="2021201" y="1416717"/>
                  </a:cubicBezTo>
                  <a:cubicBezTo>
                    <a:pt x="2006017" y="1433723"/>
                    <a:pt x="1985973" y="1434938"/>
                    <a:pt x="1965322" y="1426435"/>
                  </a:cubicBezTo>
                  <a:cubicBezTo>
                    <a:pt x="1935560" y="1414895"/>
                    <a:pt x="1905799" y="1403354"/>
                    <a:pt x="1876037" y="1392422"/>
                  </a:cubicBezTo>
                  <a:cubicBezTo>
                    <a:pt x="1842631" y="1379667"/>
                    <a:pt x="1830484" y="1384526"/>
                    <a:pt x="1814084" y="1419146"/>
                  </a:cubicBezTo>
                  <a:cubicBezTo>
                    <a:pt x="1880896" y="1430079"/>
                    <a:pt x="1947101" y="1440405"/>
                    <a:pt x="2013912" y="1450123"/>
                  </a:cubicBezTo>
                  <a:cubicBezTo>
                    <a:pt x="2010268" y="1454374"/>
                    <a:pt x="2006624" y="1455589"/>
                    <a:pt x="2002980" y="1456196"/>
                  </a:cubicBezTo>
                  <a:cubicBezTo>
                    <a:pt x="1920983" y="1468951"/>
                    <a:pt x="1838380" y="1481099"/>
                    <a:pt x="1756383" y="1495069"/>
                  </a:cubicBezTo>
                  <a:cubicBezTo>
                    <a:pt x="1740591" y="1498106"/>
                    <a:pt x="1726622" y="1507824"/>
                    <a:pt x="1710830" y="1513898"/>
                  </a:cubicBezTo>
                  <a:cubicBezTo>
                    <a:pt x="1699897" y="1518757"/>
                    <a:pt x="1687749" y="1523616"/>
                    <a:pt x="1676209" y="1524830"/>
                  </a:cubicBezTo>
                  <a:cubicBezTo>
                    <a:pt x="1658595" y="1526653"/>
                    <a:pt x="1640374" y="1524830"/>
                    <a:pt x="1622152" y="1526045"/>
                  </a:cubicBezTo>
                  <a:cubicBezTo>
                    <a:pt x="1616686" y="1526045"/>
                    <a:pt x="1608790" y="1527260"/>
                    <a:pt x="1605146" y="1530904"/>
                  </a:cubicBezTo>
                  <a:cubicBezTo>
                    <a:pt x="1588746" y="1549126"/>
                    <a:pt x="1573562" y="1567954"/>
                    <a:pt x="1555948" y="1589820"/>
                  </a:cubicBezTo>
                  <a:cubicBezTo>
                    <a:pt x="1630048" y="1601360"/>
                    <a:pt x="1699290" y="1612901"/>
                    <a:pt x="1768531" y="1623226"/>
                  </a:cubicBezTo>
                  <a:cubicBezTo>
                    <a:pt x="1687749" y="1640233"/>
                    <a:pt x="1607575" y="1656024"/>
                    <a:pt x="1526794" y="1664528"/>
                  </a:cubicBezTo>
                  <a:cubicBezTo>
                    <a:pt x="1483062" y="1668779"/>
                    <a:pt x="1469092" y="1699148"/>
                    <a:pt x="1444797" y="1728303"/>
                  </a:cubicBezTo>
                  <a:cubicBezTo>
                    <a:pt x="1526794" y="1741058"/>
                    <a:pt x="1604538" y="1753205"/>
                    <a:pt x="1682890" y="1765960"/>
                  </a:cubicBezTo>
                  <a:cubicBezTo>
                    <a:pt x="1633085" y="1777501"/>
                    <a:pt x="1582673" y="1785397"/>
                    <a:pt x="1532867" y="1792685"/>
                  </a:cubicBezTo>
                  <a:cubicBezTo>
                    <a:pt x="1489136" y="1799366"/>
                    <a:pt x="1445405" y="1808477"/>
                    <a:pt x="1401066" y="1811514"/>
                  </a:cubicBezTo>
                  <a:cubicBezTo>
                    <a:pt x="1381630" y="1812729"/>
                    <a:pt x="1370089" y="1818195"/>
                    <a:pt x="1359157" y="1832772"/>
                  </a:cubicBezTo>
                  <a:cubicBezTo>
                    <a:pt x="1336076" y="1862534"/>
                    <a:pt x="1311781" y="1890473"/>
                    <a:pt x="1289308" y="1920235"/>
                  </a:cubicBezTo>
                  <a:cubicBezTo>
                    <a:pt x="1275338" y="1939064"/>
                    <a:pt x="1258332" y="1949389"/>
                    <a:pt x="1234644" y="1949997"/>
                  </a:cubicBezTo>
                  <a:cubicBezTo>
                    <a:pt x="1217637" y="1951211"/>
                    <a:pt x="1201238" y="1956070"/>
                    <a:pt x="1184839" y="1959715"/>
                  </a:cubicBezTo>
                  <a:cubicBezTo>
                    <a:pt x="1185446" y="1961537"/>
                    <a:pt x="1185446" y="1963359"/>
                    <a:pt x="1186053" y="1965181"/>
                  </a:cubicBezTo>
                  <a:cubicBezTo>
                    <a:pt x="1236466" y="1973077"/>
                    <a:pt x="1286878" y="1981580"/>
                    <a:pt x="1337898" y="1989476"/>
                  </a:cubicBezTo>
                  <a:cubicBezTo>
                    <a:pt x="1246791" y="2007090"/>
                    <a:pt x="1155684" y="2022882"/>
                    <a:pt x="1063970" y="2034422"/>
                  </a:cubicBezTo>
                  <a:cubicBezTo>
                    <a:pt x="1027527" y="2039281"/>
                    <a:pt x="1008698" y="2065399"/>
                    <a:pt x="983188" y="2085442"/>
                  </a:cubicBezTo>
                  <a:cubicBezTo>
                    <a:pt x="1050000" y="2096375"/>
                    <a:pt x="1116812" y="2106701"/>
                    <a:pt x="1183624" y="2117633"/>
                  </a:cubicBezTo>
                  <a:cubicBezTo>
                    <a:pt x="1099805" y="2135248"/>
                    <a:pt x="1016594" y="2148610"/>
                    <a:pt x="933990" y="2160757"/>
                  </a:cubicBezTo>
                  <a:cubicBezTo>
                    <a:pt x="916984" y="2163187"/>
                    <a:pt x="906051" y="2169868"/>
                    <a:pt x="896333" y="2183838"/>
                  </a:cubicBezTo>
                  <a:cubicBezTo>
                    <a:pt x="861105" y="2232428"/>
                    <a:pt x="825269" y="2279804"/>
                    <a:pt x="788219" y="2327180"/>
                  </a:cubicBezTo>
                  <a:cubicBezTo>
                    <a:pt x="763924" y="2358763"/>
                    <a:pt x="728696" y="2356334"/>
                    <a:pt x="708045" y="2322928"/>
                  </a:cubicBezTo>
                  <a:cubicBezTo>
                    <a:pt x="697112" y="2305314"/>
                    <a:pt x="686179" y="2287093"/>
                    <a:pt x="673424" y="2266442"/>
                  </a:cubicBezTo>
                  <a:cubicBezTo>
                    <a:pt x="644270" y="2304099"/>
                    <a:pt x="615723" y="2339935"/>
                    <a:pt x="585354" y="2378807"/>
                  </a:cubicBezTo>
                  <a:cubicBezTo>
                    <a:pt x="660669" y="2390347"/>
                    <a:pt x="730518" y="2401887"/>
                    <a:pt x="799759" y="2412820"/>
                  </a:cubicBezTo>
                  <a:cubicBezTo>
                    <a:pt x="721407" y="2428612"/>
                    <a:pt x="644270" y="2443797"/>
                    <a:pt x="566525" y="2451693"/>
                  </a:cubicBezTo>
                  <a:cubicBezTo>
                    <a:pt x="522794" y="2455944"/>
                    <a:pt x="502143" y="2482062"/>
                    <a:pt x="480277" y="2516075"/>
                  </a:cubicBezTo>
                  <a:cubicBezTo>
                    <a:pt x="552556" y="2527615"/>
                    <a:pt x="623012" y="2539155"/>
                    <a:pt x="692861" y="2549481"/>
                  </a:cubicBezTo>
                  <a:cubicBezTo>
                    <a:pt x="688001" y="2554340"/>
                    <a:pt x="683750" y="2555555"/>
                    <a:pt x="679498" y="2556162"/>
                  </a:cubicBezTo>
                  <a:cubicBezTo>
                    <a:pt x="597502" y="2568917"/>
                    <a:pt x="514898" y="2581672"/>
                    <a:pt x="432902" y="2595034"/>
                  </a:cubicBezTo>
                  <a:cubicBezTo>
                    <a:pt x="425613" y="2596249"/>
                    <a:pt x="415895" y="2597464"/>
                    <a:pt x="411643" y="2602323"/>
                  </a:cubicBezTo>
                  <a:cubicBezTo>
                    <a:pt x="394637" y="2621152"/>
                    <a:pt x="380060" y="2641803"/>
                    <a:pt x="361838" y="2665490"/>
                  </a:cubicBezTo>
                  <a:cubicBezTo>
                    <a:pt x="437153" y="2677638"/>
                    <a:pt x="508824" y="2688571"/>
                    <a:pt x="579888" y="2700111"/>
                  </a:cubicBezTo>
                  <a:cubicBezTo>
                    <a:pt x="575029" y="2704970"/>
                    <a:pt x="569562" y="2706185"/>
                    <a:pt x="564703" y="2707400"/>
                  </a:cubicBezTo>
                  <a:cubicBezTo>
                    <a:pt x="488781" y="2719547"/>
                    <a:pt x="412858" y="2734732"/>
                    <a:pt x="336328" y="2742020"/>
                  </a:cubicBezTo>
                  <a:cubicBezTo>
                    <a:pt x="286523" y="2746879"/>
                    <a:pt x="274983" y="2783930"/>
                    <a:pt x="246436" y="2814299"/>
                  </a:cubicBezTo>
                  <a:cubicBezTo>
                    <a:pt x="326003" y="2827054"/>
                    <a:pt x="400103" y="2838594"/>
                    <a:pt x="474811" y="2850134"/>
                  </a:cubicBezTo>
                  <a:cubicBezTo>
                    <a:pt x="384919" y="2868963"/>
                    <a:pt x="296241" y="2884755"/>
                    <a:pt x="206956" y="2895080"/>
                  </a:cubicBezTo>
                  <a:cubicBezTo>
                    <a:pt x="175373" y="2898724"/>
                    <a:pt x="165047" y="2918161"/>
                    <a:pt x="151077" y="2938812"/>
                  </a:cubicBezTo>
                  <a:cubicBezTo>
                    <a:pt x="154114" y="2940026"/>
                    <a:pt x="155936" y="2941241"/>
                    <a:pt x="157151" y="2941241"/>
                  </a:cubicBezTo>
                  <a:cubicBezTo>
                    <a:pt x="380667" y="2941241"/>
                    <a:pt x="604790" y="2941848"/>
                    <a:pt x="828306" y="2941241"/>
                  </a:cubicBezTo>
                  <a:cubicBezTo>
                    <a:pt x="837417" y="2941241"/>
                    <a:pt x="846528" y="2935775"/>
                    <a:pt x="855638" y="2932130"/>
                  </a:cubicBezTo>
                  <a:cubicBezTo>
                    <a:pt x="855031" y="2930308"/>
                    <a:pt x="854424" y="2929093"/>
                    <a:pt x="853816" y="2927271"/>
                  </a:cubicBezTo>
                  <a:cubicBezTo>
                    <a:pt x="843491" y="2926664"/>
                    <a:pt x="833165" y="2926056"/>
                    <a:pt x="820410" y="2925449"/>
                  </a:cubicBezTo>
                  <a:cubicBezTo>
                    <a:pt x="841669" y="2909050"/>
                    <a:pt x="859890" y="2895080"/>
                    <a:pt x="883578" y="2876251"/>
                  </a:cubicBezTo>
                  <a:cubicBezTo>
                    <a:pt x="860497" y="2876251"/>
                    <a:pt x="845313" y="2876251"/>
                    <a:pt x="827092" y="2876251"/>
                  </a:cubicBezTo>
                  <a:cubicBezTo>
                    <a:pt x="848350" y="2858637"/>
                    <a:pt x="867786" y="2841631"/>
                    <a:pt x="889652" y="2823409"/>
                  </a:cubicBezTo>
                  <a:cubicBezTo>
                    <a:pt x="878719" y="2818550"/>
                    <a:pt x="874467" y="2816121"/>
                    <a:pt x="870823" y="2814299"/>
                  </a:cubicBezTo>
                  <a:cubicBezTo>
                    <a:pt x="881756" y="2797292"/>
                    <a:pt x="892689" y="2780893"/>
                    <a:pt x="904229" y="2762671"/>
                  </a:cubicBezTo>
                  <a:cubicBezTo>
                    <a:pt x="894511" y="2759634"/>
                    <a:pt x="889044" y="2757812"/>
                    <a:pt x="883578" y="2755990"/>
                  </a:cubicBezTo>
                  <a:cubicBezTo>
                    <a:pt x="899370" y="2734732"/>
                    <a:pt x="915162" y="2714688"/>
                    <a:pt x="932776" y="2691000"/>
                  </a:cubicBezTo>
                  <a:cubicBezTo>
                    <a:pt x="918806" y="2691000"/>
                    <a:pt x="911517" y="2691000"/>
                    <a:pt x="903014" y="2691000"/>
                  </a:cubicBezTo>
                  <a:cubicBezTo>
                    <a:pt x="913947" y="2675816"/>
                    <a:pt x="924880" y="2661239"/>
                    <a:pt x="938242" y="2643017"/>
                  </a:cubicBezTo>
                  <a:cubicBezTo>
                    <a:pt x="923058" y="2644232"/>
                    <a:pt x="913947" y="2646054"/>
                    <a:pt x="903014" y="2646662"/>
                  </a:cubicBezTo>
                  <a:cubicBezTo>
                    <a:pt x="936420" y="2619937"/>
                    <a:pt x="940064" y="2578028"/>
                    <a:pt x="961930" y="2546444"/>
                  </a:cubicBezTo>
                  <a:cubicBezTo>
                    <a:pt x="957071" y="2544622"/>
                    <a:pt x="952819" y="2543407"/>
                    <a:pt x="953427" y="2543407"/>
                  </a:cubicBezTo>
                  <a:cubicBezTo>
                    <a:pt x="970433" y="2511216"/>
                    <a:pt x="986832" y="2480239"/>
                    <a:pt x="1000802" y="2454122"/>
                  </a:cubicBezTo>
                  <a:cubicBezTo>
                    <a:pt x="1026920" y="2491172"/>
                    <a:pt x="1054859" y="2531259"/>
                    <a:pt x="1082799" y="2571347"/>
                  </a:cubicBezTo>
                  <a:cubicBezTo>
                    <a:pt x="1080369" y="2571347"/>
                    <a:pt x="1074903" y="2571347"/>
                    <a:pt x="1063970" y="2571347"/>
                  </a:cubicBezTo>
                  <a:cubicBezTo>
                    <a:pt x="1078547" y="2588353"/>
                    <a:pt x="1090695" y="2602323"/>
                    <a:pt x="1103450" y="2616900"/>
                  </a:cubicBezTo>
                  <a:cubicBezTo>
                    <a:pt x="1097983" y="2618115"/>
                    <a:pt x="1092517" y="2618722"/>
                    <a:pt x="1085228" y="2620544"/>
                  </a:cubicBezTo>
                  <a:cubicBezTo>
                    <a:pt x="1098591" y="2636943"/>
                    <a:pt x="1110738" y="2651521"/>
                    <a:pt x="1125315" y="2667920"/>
                  </a:cubicBezTo>
                  <a:cubicBezTo>
                    <a:pt x="1111953" y="2664883"/>
                    <a:pt x="1101020" y="2663061"/>
                    <a:pt x="1085836" y="2660024"/>
                  </a:cubicBezTo>
                  <a:cubicBezTo>
                    <a:pt x="1097983" y="2677031"/>
                    <a:pt x="1107701" y="2691000"/>
                    <a:pt x="1118027" y="2704970"/>
                  </a:cubicBezTo>
                  <a:cubicBezTo>
                    <a:pt x="1111953" y="2706185"/>
                    <a:pt x="1107094" y="2708007"/>
                    <a:pt x="1099198" y="2709829"/>
                  </a:cubicBezTo>
                  <a:cubicBezTo>
                    <a:pt x="1111345" y="2725621"/>
                    <a:pt x="1122278" y="2740806"/>
                    <a:pt x="1133211" y="2755383"/>
                  </a:cubicBezTo>
                  <a:cubicBezTo>
                    <a:pt x="1125315" y="2756597"/>
                    <a:pt x="1119241" y="2758420"/>
                    <a:pt x="1110131" y="2760242"/>
                  </a:cubicBezTo>
                  <a:cubicBezTo>
                    <a:pt x="1127745" y="2779071"/>
                    <a:pt x="1143537" y="2795470"/>
                    <a:pt x="1161151" y="2814299"/>
                  </a:cubicBezTo>
                  <a:cubicBezTo>
                    <a:pt x="1150218" y="2814299"/>
                    <a:pt x="1143537" y="2814299"/>
                    <a:pt x="1133819" y="2814299"/>
                  </a:cubicBezTo>
                  <a:cubicBezTo>
                    <a:pt x="1144144" y="2827054"/>
                    <a:pt x="1152647" y="2837379"/>
                    <a:pt x="1162365" y="2849527"/>
                  </a:cubicBezTo>
                  <a:cubicBezTo>
                    <a:pt x="1189698" y="2820980"/>
                    <a:pt x="1227355" y="2808225"/>
                    <a:pt x="1246184" y="2769352"/>
                  </a:cubicBezTo>
                  <a:cubicBezTo>
                    <a:pt x="1235251" y="2768138"/>
                    <a:pt x="1228570" y="2767530"/>
                    <a:pt x="1223103" y="2766316"/>
                  </a:cubicBezTo>
                  <a:cubicBezTo>
                    <a:pt x="1238895" y="2743235"/>
                    <a:pt x="1254080" y="2720762"/>
                    <a:pt x="1271086" y="2695252"/>
                  </a:cubicBezTo>
                  <a:cubicBezTo>
                    <a:pt x="1256509" y="2692215"/>
                    <a:pt x="1248613" y="2690393"/>
                    <a:pt x="1240717" y="2688571"/>
                  </a:cubicBezTo>
                  <a:cubicBezTo>
                    <a:pt x="1261976" y="2660024"/>
                    <a:pt x="1283841" y="2632085"/>
                    <a:pt x="1308744" y="2599286"/>
                  </a:cubicBezTo>
                  <a:cubicBezTo>
                    <a:pt x="1289308" y="2601108"/>
                    <a:pt x="1277768" y="2601716"/>
                    <a:pt x="1265620" y="2602930"/>
                  </a:cubicBezTo>
                  <a:cubicBezTo>
                    <a:pt x="1282627" y="2581065"/>
                    <a:pt x="1297204" y="2561021"/>
                    <a:pt x="1315425" y="2536119"/>
                  </a:cubicBezTo>
                  <a:cubicBezTo>
                    <a:pt x="1294167" y="2539155"/>
                    <a:pt x="1280805" y="2540978"/>
                    <a:pt x="1264405" y="2543407"/>
                  </a:cubicBezTo>
                  <a:cubicBezTo>
                    <a:pt x="1282627" y="2522756"/>
                    <a:pt x="1298419" y="2505142"/>
                    <a:pt x="1313603" y="2486313"/>
                  </a:cubicBezTo>
                  <a:cubicBezTo>
                    <a:pt x="1317247" y="2481454"/>
                    <a:pt x="1316033" y="2473558"/>
                    <a:pt x="1316640" y="2466270"/>
                  </a:cubicBezTo>
                  <a:cubicBezTo>
                    <a:pt x="1315425" y="2465662"/>
                    <a:pt x="1313603" y="2465055"/>
                    <a:pt x="1311781" y="2465055"/>
                  </a:cubicBezTo>
                  <a:cubicBezTo>
                    <a:pt x="1323321" y="2446226"/>
                    <a:pt x="1334861" y="2427397"/>
                    <a:pt x="1350653" y="2403102"/>
                  </a:cubicBezTo>
                  <a:cubicBezTo>
                    <a:pt x="1335469" y="2407961"/>
                    <a:pt x="1328180" y="2410391"/>
                    <a:pt x="1321499" y="2412213"/>
                  </a:cubicBezTo>
                  <a:cubicBezTo>
                    <a:pt x="1360979" y="2375770"/>
                    <a:pt x="1384059" y="2330217"/>
                    <a:pt x="1398029" y="2278589"/>
                  </a:cubicBezTo>
                  <a:cubicBezTo>
                    <a:pt x="1411999" y="2323535"/>
                    <a:pt x="1439938" y="2355119"/>
                    <a:pt x="1470307" y="2385488"/>
                  </a:cubicBezTo>
                  <a:cubicBezTo>
                    <a:pt x="1473344" y="2388525"/>
                    <a:pt x="1473344" y="2395814"/>
                    <a:pt x="1475166" y="2407961"/>
                  </a:cubicBezTo>
                  <a:cubicBezTo>
                    <a:pt x="1484277" y="2415857"/>
                    <a:pt x="1498854" y="2429220"/>
                    <a:pt x="1517075" y="2446226"/>
                  </a:cubicBezTo>
                  <a:cubicBezTo>
                    <a:pt x="1503713" y="2444404"/>
                    <a:pt x="1495210" y="2443189"/>
                    <a:pt x="1479418" y="2440760"/>
                  </a:cubicBezTo>
                  <a:cubicBezTo>
                    <a:pt x="1500069" y="2465055"/>
                    <a:pt x="1517075" y="2483884"/>
                    <a:pt x="1535297" y="2505750"/>
                  </a:cubicBezTo>
                  <a:cubicBezTo>
                    <a:pt x="1525579" y="2505750"/>
                    <a:pt x="1518290" y="2505750"/>
                    <a:pt x="1506750" y="2505750"/>
                  </a:cubicBezTo>
                  <a:cubicBezTo>
                    <a:pt x="1526794" y="2529437"/>
                    <a:pt x="1544408" y="2549481"/>
                    <a:pt x="1562629" y="2571347"/>
                  </a:cubicBezTo>
                  <a:cubicBezTo>
                    <a:pt x="1545015" y="2567702"/>
                    <a:pt x="1529223" y="2564058"/>
                    <a:pt x="1508572" y="2560414"/>
                  </a:cubicBezTo>
                  <a:cubicBezTo>
                    <a:pt x="1525579" y="2584102"/>
                    <a:pt x="1539548" y="2602930"/>
                    <a:pt x="1553518" y="2622366"/>
                  </a:cubicBezTo>
                  <a:cubicBezTo>
                    <a:pt x="1544408" y="2623581"/>
                    <a:pt x="1537119" y="2624189"/>
                    <a:pt x="1524971" y="2625403"/>
                  </a:cubicBezTo>
                  <a:cubicBezTo>
                    <a:pt x="1541978" y="2647269"/>
                    <a:pt x="1556555" y="2666705"/>
                    <a:pt x="1572954" y="2687964"/>
                  </a:cubicBezTo>
                  <a:cubicBezTo>
                    <a:pt x="1562022" y="2689178"/>
                    <a:pt x="1552911" y="2689786"/>
                    <a:pt x="1538334" y="2691608"/>
                  </a:cubicBezTo>
                  <a:cubicBezTo>
                    <a:pt x="1565059" y="2717118"/>
                    <a:pt x="1587531" y="2738376"/>
                    <a:pt x="1612434" y="2762671"/>
                  </a:cubicBezTo>
                  <a:cubicBezTo>
                    <a:pt x="1627619" y="2727443"/>
                    <a:pt x="1642196" y="2693430"/>
                    <a:pt x="1659202" y="2655772"/>
                  </a:cubicBezTo>
                  <a:cubicBezTo>
                    <a:pt x="1682890" y="2700718"/>
                    <a:pt x="1704756" y="2740806"/>
                    <a:pt x="1727229" y="2783322"/>
                  </a:cubicBezTo>
                  <a:cubicBezTo>
                    <a:pt x="1721155" y="2783930"/>
                    <a:pt x="1716296" y="2784537"/>
                    <a:pt x="1711437" y="2784537"/>
                  </a:cubicBezTo>
                  <a:cubicBezTo>
                    <a:pt x="1722370" y="2814299"/>
                    <a:pt x="1732088" y="2842846"/>
                    <a:pt x="1742413" y="2870785"/>
                  </a:cubicBezTo>
                  <a:cubicBezTo>
                    <a:pt x="1741806" y="2871392"/>
                    <a:pt x="1741199" y="2871392"/>
                    <a:pt x="1741199" y="2872000"/>
                  </a:cubicBezTo>
                  <a:cubicBezTo>
                    <a:pt x="1746058" y="2882325"/>
                    <a:pt x="1751524" y="2892651"/>
                    <a:pt x="1756383" y="2902976"/>
                  </a:cubicBezTo>
                  <a:cubicBezTo>
                    <a:pt x="1752739" y="2904798"/>
                    <a:pt x="1749095" y="2907228"/>
                    <a:pt x="1743021" y="2910872"/>
                  </a:cubicBezTo>
                  <a:cubicBezTo>
                    <a:pt x="1762457" y="2917553"/>
                    <a:pt x="1757598" y="2943670"/>
                    <a:pt x="1782501" y="2943063"/>
                  </a:cubicBezTo>
                  <a:cubicBezTo>
                    <a:pt x="1824410" y="2941241"/>
                    <a:pt x="1866926" y="2943670"/>
                    <a:pt x="1908836" y="2941848"/>
                  </a:cubicBezTo>
                  <a:cubicBezTo>
                    <a:pt x="1919161" y="2941241"/>
                    <a:pt x="1928879" y="2933953"/>
                    <a:pt x="1938597" y="2929093"/>
                  </a:cubicBezTo>
                  <a:cubicBezTo>
                    <a:pt x="1937383" y="2927271"/>
                    <a:pt x="1936775" y="2925449"/>
                    <a:pt x="1935560" y="2923627"/>
                  </a:cubicBezTo>
                  <a:cubicBezTo>
                    <a:pt x="1920376" y="2923627"/>
                    <a:pt x="1904584" y="2923627"/>
                    <a:pt x="1887577" y="2923627"/>
                  </a:cubicBezTo>
                  <a:cubicBezTo>
                    <a:pt x="1908836" y="2905406"/>
                    <a:pt x="1927664" y="2888399"/>
                    <a:pt x="1949530" y="2869570"/>
                  </a:cubicBezTo>
                  <a:cubicBezTo>
                    <a:pt x="1938597" y="2865318"/>
                    <a:pt x="1934346" y="2862889"/>
                    <a:pt x="1930094" y="2861674"/>
                  </a:cubicBezTo>
                  <a:cubicBezTo>
                    <a:pt x="1941027" y="2844668"/>
                    <a:pt x="1951960" y="2828876"/>
                    <a:pt x="1964107" y="2810654"/>
                  </a:cubicBezTo>
                  <a:cubicBezTo>
                    <a:pt x="1953782" y="2807010"/>
                    <a:pt x="1948315" y="2805188"/>
                    <a:pt x="1942849" y="2803366"/>
                  </a:cubicBezTo>
                  <a:cubicBezTo>
                    <a:pt x="1959248" y="2782107"/>
                    <a:pt x="1974433" y="2762064"/>
                    <a:pt x="1992654" y="2738376"/>
                  </a:cubicBezTo>
                  <a:cubicBezTo>
                    <a:pt x="1979292" y="2738376"/>
                    <a:pt x="1971396" y="2738376"/>
                    <a:pt x="1962893" y="2738376"/>
                  </a:cubicBezTo>
                  <a:cubicBezTo>
                    <a:pt x="1973825" y="2723192"/>
                    <a:pt x="1984758" y="2708007"/>
                    <a:pt x="1998121" y="2689178"/>
                  </a:cubicBezTo>
                  <a:cubicBezTo>
                    <a:pt x="1982936" y="2691000"/>
                    <a:pt x="1973218" y="2692215"/>
                    <a:pt x="1964107" y="2693430"/>
                  </a:cubicBezTo>
                  <a:cubicBezTo>
                    <a:pt x="1964107" y="2691608"/>
                    <a:pt x="1964107" y="2690393"/>
                    <a:pt x="1964715" y="2690393"/>
                  </a:cubicBezTo>
                  <a:cubicBezTo>
                    <a:pt x="1998728" y="2667313"/>
                    <a:pt x="1999335" y="2624189"/>
                    <a:pt x="2023023" y="2593212"/>
                  </a:cubicBezTo>
                  <a:cubicBezTo>
                    <a:pt x="2016342" y="2591997"/>
                    <a:pt x="2012090" y="2590783"/>
                    <a:pt x="2012698" y="2590783"/>
                  </a:cubicBezTo>
                  <a:cubicBezTo>
                    <a:pt x="2029704" y="2559806"/>
                    <a:pt x="2046104" y="2528222"/>
                    <a:pt x="2060681" y="2502105"/>
                  </a:cubicBezTo>
                  <a:cubicBezTo>
                    <a:pt x="2086798" y="2536726"/>
                    <a:pt x="2115345" y="2574991"/>
                    <a:pt x="2144499" y="2613256"/>
                  </a:cubicBezTo>
                  <a:cubicBezTo>
                    <a:pt x="2145107" y="2614471"/>
                    <a:pt x="2145107" y="2615685"/>
                    <a:pt x="2145714" y="2616900"/>
                  </a:cubicBezTo>
                  <a:cubicBezTo>
                    <a:pt x="2140248" y="2617507"/>
                    <a:pt x="2134781" y="2618115"/>
                    <a:pt x="2126278" y="2618722"/>
                  </a:cubicBezTo>
                  <a:cubicBezTo>
                    <a:pt x="2140855" y="2635729"/>
                    <a:pt x="2152395" y="2649091"/>
                    <a:pt x="2165150" y="2663668"/>
                  </a:cubicBezTo>
                  <a:cubicBezTo>
                    <a:pt x="2159076" y="2664883"/>
                    <a:pt x="2154217" y="2666098"/>
                    <a:pt x="2146929" y="2667313"/>
                  </a:cubicBezTo>
                  <a:cubicBezTo>
                    <a:pt x="2160291" y="2683712"/>
                    <a:pt x="2172439" y="2697682"/>
                    <a:pt x="2186408" y="2714081"/>
                  </a:cubicBezTo>
                  <a:cubicBezTo>
                    <a:pt x="2172439" y="2711044"/>
                    <a:pt x="2162113" y="2709222"/>
                    <a:pt x="2146929" y="2706792"/>
                  </a:cubicBezTo>
                  <a:cubicBezTo>
                    <a:pt x="2159076" y="2724406"/>
                    <a:pt x="2168794" y="2737769"/>
                    <a:pt x="2179120" y="2752346"/>
                  </a:cubicBezTo>
                  <a:cubicBezTo>
                    <a:pt x="2173046" y="2753561"/>
                    <a:pt x="2168187" y="2754775"/>
                    <a:pt x="2159684" y="2755990"/>
                  </a:cubicBezTo>
                  <a:cubicBezTo>
                    <a:pt x="2171831" y="2771782"/>
                    <a:pt x="2182764" y="2786966"/>
                    <a:pt x="2193697" y="2801544"/>
                  </a:cubicBezTo>
                  <a:cubicBezTo>
                    <a:pt x="2185801" y="2803366"/>
                    <a:pt x="2179727" y="2804580"/>
                    <a:pt x="2170617" y="2806403"/>
                  </a:cubicBezTo>
                  <a:cubicBezTo>
                    <a:pt x="2188231" y="2825231"/>
                    <a:pt x="2204022" y="2841631"/>
                    <a:pt x="2221637" y="2859852"/>
                  </a:cubicBezTo>
                  <a:cubicBezTo>
                    <a:pt x="2211311" y="2859245"/>
                    <a:pt x="2204630" y="2858637"/>
                    <a:pt x="2194304" y="2858637"/>
                  </a:cubicBezTo>
                  <a:cubicBezTo>
                    <a:pt x="2207667" y="2876251"/>
                    <a:pt x="2219814" y="2891436"/>
                    <a:pt x="2233177" y="2909657"/>
                  </a:cubicBezTo>
                  <a:cubicBezTo>
                    <a:pt x="2270834" y="2881110"/>
                    <a:pt x="2307277" y="2854386"/>
                    <a:pt x="2343720" y="2827054"/>
                  </a:cubicBezTo>
                  <a:cubicBezTo>
                    <a:pt x="2342505" y="2824017"/>
                    <a:pt x="2341290" y="2820980"/>
                    <a:pt x="2340076" y="2817943"/>
                  </a:cubicBezTo>
                  <a:cubicBezTo>
                    <a:pt x="2307884" y="2820372"/>
                    <a:pt x="2275086" y="2822802"/>
                    <a:pt x="2239858" y="2825231"/>
                  </a:cubicBezTo>
                  <a:cubicBezTo>
                    <a:pt x="2271442" y="2800329"/>
                    <a:pt x="2300596" y="2778463"/>
                    <a:pt x="2328535" y="2754168"/>
                  </a:cubicBezTo>
                  <a:cubicBezTo>
                    <a:pt x="2338861" y="2745057"/>
                    <a:pt x="2345542" y="2731695"/>
                    <a:pt x="2357082" y="2716510"/>
                  </a:cubicBezTo>
                  <a:cubicBezTo>
                    <a:pt x="2338861" y="2715296"/>
                    <a:pt x="2329143" y="2714081"/>
                    <a:pt x="2319425" y="2713473"/>
                  </a:cubicBezTo>
                  <a:cubicBezTo>
                    <a:pt x="2336431" y="2691608"/>
                    <a:pt x="2354045" y="2671564"/>
                    <a:pt x="2367408" y="2649699"/>
                  </a:cubicBezTo>
                  <a:cubicBezTo>
                    <a:pt x="2389273" y="2615078"/>
                    <a:pt x="2386844" y="2612648"/>
                    <a:pt x="2347972" y="2607789"/>
                  </a:cubicBezTo>
                  <a:cubicBezTo>
                    <a:pt x="2346757" y="2607789"/>
                    <a:pt x="2346150" y="2605360"/>
                    <a:pt x="2344327" y="2602930"/>
                  </a:cubicBezTo>
                  <a:cubicBezTo>
                    <a:pt x="2380770" y="2569524"/>
                    <a:pt x="2412354" y="2531259"/>
                    <a:pt x="2436042" y="2483884"/>
                  </a:cubicBezTo>
                  <a:cubicBezTo>
                    <a:pt x="2414783" y="2485706"/>
                    <a:pt x="2398384" y="2486921"/>
                    <a:pt x="2381985" y="2488743"/>
                  </a:cubicBezTo>
                  <a:cubicBezTo>
                    <a:pt x="2405065" y="2458981"/>
                    <a:pt x="2426931" y="2431042"/>
                    <a:pt x="2448189" y="2403102"/>
                  </a:cubicBezTo>
                  <a:cubicBezTo>
                    <a:pt x="2446975" y="2401280"/>
                    <a:pt x="2445152" y="2400065"/>
                    <a:pt x="2443938" y="2398243"/>
                  </a:cubicBezTo>
                  <a:cubicBezTo>
                    <a:pt x="2422679" y="2401280"/>
                    <a:pt x="2402028" y="2405532"/>
                    <a:pt x="2380770" y="2409176"/>
                  </a:cubicBezTo>
                  <a:cubicBezTo>
                    <a:pt x="2409924" y="2376377"/>
                    <a:pt x="2436649" y="2344186"/>
                    <a:pt x="2465803" y="2311388"/>
                  </a:cubicBezTo>
                  <a:cubicBezTo>
                    <a:pt x="2454871" y="2306529"/>
                    <a:pt x="2448797" y="2304099"/>
                    <a:pt x="2444545" y="2302277"/>
                  </a:cubicBezTo>
                  <a:cubicBezTo>
                    <a:pt x="2462159" y="2274945"/>
                    <a:pt x="2479773" y="2247613"/>
                    <a:pt x="2496780" y="2221496"/>
                  </a:cubicBezTo>
                  <a:cubicBezTo>
                    <a:pt x="2495565" y="2220281"/>
                    <a:pt x="2493743" y="2218459"/>
                    <a:pt x="2491921" y="2217244"/>
                  </a:cubicBezTo>
                  <a:cubicBezTo>
                    <a:pt x="2479166" y="2220888"/>
                    <a:pt x="2466411" y="2224532"/>
                    <a:pt x="2448797" y="2229999"/>
                  </a:cubicBezTo>
                  <a:cubicBezTo>
                    <a:pt x="2501639" y="2181408"/>
                    <a:pt x="2542941" y="2132818"/>
                    <a:pt x="2551444" y="2064791"/>
                  </a:cubicBezTo>
                  <a:cubicBezTo>
                    <a:pt x="2552659" y="2056895"/>
                    <a:pt x="2558733" y="2049607"/>
                    <a:pt x="2562984" y="2042318"/>
                  </a:cubicBezTo>
                  <a:cubicBezTo>
                    <a:pt x="2584242" y="2109738"/>
                    <a:pt x="2629189" y="2157113"/>
                    <a:pt x="2677779" y="2203274"/>
                  </a:cubicBezTo>
                  <a:cubicBezTo>
                    <a:pt x="2670491" y="2205704"/>
                    <a:pt x="2665024" y="2206918"/>
                    <a:pt x="2657736" y="2209348"/>
                  </a:cubicBezTo>
                  <a:cubicBezTo>
                    <a:pt x="2681423" y="2230606"/>
                    <a:pt x="2703289" y="2250650"/>
                    <a:pt x="2725155" y="2270086"/>
                  </a:cubicBezTo>
                  <a:cubicBezTo>
                    <a:pt x="2724547" y="2271301"/>
                    <a:pt x="2723940" y="2272515"/>
                    <a:pt x="2723332" y="2273123"/>
                  </a:cubicBezTo>
                  <a:cubicBezTo>
                    <a:pt x="2709970" y="2270086"/>
                    <a:pt x="2696608" y="2267656"/>
                    <a:pt x="2683853" y="2264620"/>
                  </a:cubicBezTo>
                  <a:cubicBezTo>
                    <a:pt x="2682638" y="2265834"/>
                    <a:pt x="2680816" y="2267656"/>
                    <a:pt x="2679601" y="2269478"/>
                  </a:cubicBezTo>
                  <a:cubicBezTo>
                    <a:pt x="2703289" y="2296811"/>
                    <a:pt x="2727584" y="2324143"/>
                    <a:pt x="2752487" y="2352690"/>
                  </a:cubicBezTo>
                  <a:cubicBezTo>
                    <a:pt x="2740339" y="2352690"/>
                    <a:pt x="2729406" y="2352690"/>
                    <a:pt x="2712400" y="2352690"/>
                  </a:cubicBezTo>
                  <a:cubicBezTo>
                    <a:pt x="2740947" y="2385488"/>
                    <a:pt x="2765849" y="2414035"/>
                    <a:pt x="2792574" y="2445619"/>
                  </a:cubicBezTo>
                  <a:cubicBezTo>
                    <a:pt x="2767064" y="2440152"/>
                    <a:pt x="2745198" y="2434686"/>
                    <a:pt x="2723332" y="2429827"/>
                  </a:cubicBezTo>
                  <a:cubicBezTo>
                    <a:pt x="2722118" y="2431042"/>
                    <a:pt x="2721510" y="2432864"/>
                    <a:pt x="2720296" y="2434686"/>
                  </a:cubicBezTo>
                  <a:cubicBezTo>
                    <a:pt x="2739732" y="2460803"/>
                    <a:pt x="2757953" y="2486313"/>
                    <a:pt x="2778604" y="2514253"/>
                  </a:cubicBezTo>
                  <a:cubicBezTo>
                    <a:pt x="2765242" y="2515467"/>
                    <a:pt x="2754916" y="2515467"/>
                    <a:pt x="2738517" y="2517290"/>
                  </a:cubicBezTo>
                  <a:cubicBezTo>
                    <a:pt x="2762205" y="2548266"/>
                    <a:pt x="2784071" y="2574991"/>
                    <a:pt x="2806544" y="2604752"/>
                  </a:cubicBezTo>
                  <a:cubicBezTo>
                    <a:pt x="2791359" y="2605967"/>
                    <a:pt x="2777389" y="2607789"/>
                    <a:pt x="2763420" y="2608397"/>
                  </a:cubicBezTo>
                  <a:cubicBezTo>
                    <a:pt x="2761598" y="2611434"/>
                    <a:pt x="2759775" y="2613256"/>
                    <a:pt x="2757953" y="2616293"/>
                  </a:cubicBezTo>
                  <a:cubicBezTo>
                    <a:pt x="2791359" y="2646054"/>
                    <a:pt x="2824765" y="2675816"/>
                    <a:pt x="2858171" y="2705578"/>
                  </a:cubicBezTo>
                  <a:cubicBezTo>
                    <a:pt x="2856956" y="2707400"/>
                    <a:pt x="2855741" y="2709222"/>
                    <a:pt x="2855134" y="2710437"/>
                  </a:cubicBezTo>
                  <a:cubicBezTo>
                    <a:pt x="2838127" y="2708007"/>
                    <a:pt x="2821728" y="2706185"/>
                    <a:pt x="2803507" y="2703148"/>
                  </a:cubicBezTo>
                  <a:cubicBezTo>
                    <a:pt x="2830231" y="2738983"/>
                    <a:pt x="2855134" y="2773604"/>
                    <a:pt x="2883681" y="2812477"/>
                  </a:cubicBezTo>
                  <a:cubicBezTo>
                    <a:pt x="2860600" y="2812477"/>
                    <a:pt x="2844201" y="2812477"/>
                    <a:pt x="2821728" y="2812477"/>
                  </a:cubicBezTo>
                  <a:cubicBezTo>
                    <a:pt x="2845416" y="2836772"/>
                    <a:pt x="2864852" y="2855600"/>
                    <a:pt x="2886110" y="2877466"/>
                  </a:cubicBezTo>
                  <a:cubicBezTo>
                    <a:pt x="2911013" y="2848919"/>
                    <a:pt x="2948063" y="2837986"/>
                    <a:pt x="2963248" y="2801544"/>
                  </a:cubicBezTo>
                  <a:cubicBezTo>
                    <a:pt x="2953530" y="2799114"/>
                    <a:pt x="2946241" y="2797899"/>
                    <a:pt x="2941989" y="2796685"/>
                  </a:cubicBezTo>
                  <a:cubicBezTo>
                    <a:pt x="2957174" y="2773604"/>
                    <a:pt x="2972358" y="2751738"/>
                    <a:pt x="2988758" y="2727443"/>
                  </a:cubicBezTo>
                  <a:cubicBezTo>
                    <a:pt x="2974181" y="2723799"/>
                    <a:pt x="2965677" y="2721977"/>
                    <a:pt x="2959604" y="2720155"/>
                  </a:cubicBezTo>
                  <a:cubicBezTo>
                    <a:pt x="2981469" y="2691000"/>
                    <a:pt x="3003335" y="2663668"/>
                    <a:pt x="3027630" y="2630870"/>
                  </a:cubicBezTo>
                  <a:cubicBezTo>
                    <a:pt x="3008194" y="2632692"/>
                    <a:pt x="2996046" y="2633907"/>
                    <a:pt x="2983899" y="2635121"/>
                  </a:cubicBezTo>
                  <a:cubicBezTo>
                    <a:pt x="2999690" y="2613863"/>
                    <a:pt x="3015482" y="2593212"/>
                    <a:pt x="3034311" y="2568310"/>
                  </a:cubicBezTo>
                  <a:cubicBezTo>
                    <a:pt x="3013053" y="2571347"/>
                    <a:pt x="2999083" y="2573169"/>
                    <a:pt x="2983899" y="2575598"/>
                  </a:cubicBezTo>
                  <a:cubicBezTo>
                    <a:pt x="3005157" y="2551303"/>
                    <a:pt x="3023378" y="2529437"/>
                    <a:pt x="3043422" y="2506964"/>
                  </a:cubicBezTo>
                  <a:cubicBezTo>
                    <a:pt x="3036741" y="2502105"/>
                    <a:pt x="3032489" y="2499676"/>
                    <a:pt x="3030667" y="2497853"/>
                  </a:cubicBezTo>
                  <a:cubicBezTo>
                    <a:pt x="3043422" y="2477203"/>
                    <a:pt x="3054962" y="2458981"/>
                    <a:pt x="3070147" y="2435293"/>
                  </a:cubicBezTo>
                  <a:cubicBezTo>
                    <a:pt x="3055570" y="2439545"/>
                    <a:pt x="3047674" y="2441367"/>
                    <a:pt x="3040385" y="2443189"/>
                  </a:cubicBezTo>
                  <a:cubicBezTo>
                    <a:pt x="3079865" y="2406139"/>
                    <a:pt x="3104767" y="2362408"/>
                    <a:pt x="3114485" y="2304099"/>
                  </a:cubicBezTo>
                  <a:cubicBezTo>
                    <a:pt x="3128455" y="2330824"/>
                    <a:pt x="3136351" y="2350868"/>
                    <a:pt x="3148499" y="2368482"/>
                  </a:cubicBezTo>
                  <a:cubicBezTo>
                    <a:pt x="3160646" y="2386096"/>
                    <a:pt x="3177046" y="2401280"/>
                    <a:pt x="3191623" y="2417679"/>
                  </a:cubicBezTo>
                  <a:cubicBezTo>
                    <a:pt x="3192837" y="2419501"/>
                    <a:pt x="3196482" y="2421931"/>
                    <a:pt x="3196482" y="2422538"/>
                  </a:cubicBezTo>
                  <a:cubicBezTo>
                    <a:pt x="3183119" y="2446226"/>
                    <a:pt x="3211059" y="2445619"/>
                    <a:pt x="3217132" y="2457766"/>
                  </a:cubicBezTo>
                  <a:cubicBezTo>
                    <a:pt x="3220777" y="2464448"/>
                    <a:pt x="3228673" y="2468699"/>
                    <a:pt x="3237784" y="2477203"/>
                  </a:cubicBezTo>
                  <a:cubicBezTo>
                    <a:pt x="3224421" y="2475381"/>
                    <a:pt x="3215310" y="2474166"/>
                    <a:pt x="3200126" y="2471736"/>
                  </a:cubicBezTo>
                  <a:cubicBezTo>
                    <a:pt x="3221384" y="2496031"/>
                    <a:pt x="3237784" y="2514860"/>
                    <a:pt x="3254790" y="2534904"/>
                  </a:cubicBezTo>
                  <a:cubicBezTo>
                    <a:pt x="3247502" y="2536119"/>
                    <a:pt x="3240213" y="2537941"/>
                    <a:pt x="3229888" y="2539763"/>
                  </a:cubicBezTo>
                  <a:cubicBezTo>
                    <a:pt x="3249324" y="2562236"/>
                    <a:pt x="3265723" y="2581672"/>
                    <a:pt x="3284552" y="2602930"/>
                  </a:cubicBezTo>
                  <a:cubicBezTo>
                    <a:pt x="3266938" y="2599286"/>
                    <a:pt x="3251146" y="2595642"/>
                    <a:pt x="3229280" y="2591390"/>
                  </a:cubicBezTo>
                  <a:cubicBezTo>
                    <a:pt x="3246894" y="2616293"/>
                    <a:pt x="3260864" y="2634514"/>
                    <a:pt x="3274834" y="2653950"/>
                  </a:cubicBezTo>
                  <a:cubicBezTo>
                    <a:pt x="3265723" y="2655165"/>
                    <a:pt x="3257827" y="2655772"/>
                    <a:pt x="3246287" y="2656987"/>
                  </a:cubicBezTo>
                  <a:cubicBezTo>
                    <a:pt x="3262686" y="2677638"/>
                    <a:pt x="3277263" y="2695859"/>
                    <a:pt x="3294877" y="2717725"/>
                  </a:cubicBezTo>
                  <a:cubicBezTo>
                    <a:pt x="3314313" y="2693430"/>
                    <a:pt x="3333142" y="2672779"/>
                    <a:pt x="3348327" y="2649699"/>
                  </a:cubicBezTo>
                  <a:cubicBezTo>
                    <a:pt x="3370192" y="2615685"/>
                    <a:pt x="3367763" y="2612041"/>
                    <a:pt x="3328891" y="2607789"/>
                  </a:cubicBezTo>
                  <a:cubicBezTo>
                    <a:pt x="3327676" y="2607789"/>
                    <a:pt x="3327069" y="2605967"/>
                    <a:pt x="3324639" y="2602930"/>
                  </a:cubicBezTo>
                  <a:cubicBezTo>
                    <a:pt x="3361689" y="2569524"/>
                    <a:pt x="3392666" y="2530652"/>
                    <a:pt x="3416961" y="2483884"/>
                  </a:cubicBezTo>
                  <a:cubicBezTo>
                    <a:pt x="3396917" y="2485098"/>
                    <a:pt x="3380518" y="2486921"/>
                    <a:pt x="3362904" y="2488135"/>
                  </a:cubicBezTo>
                  <a:cubicBezTo>
                    <a:pt x="3385984" y="2457766"/>
                    <a:pt x="3407243" y="2429827"/>
                    <a:pt x="3428501" y="2402495"/>
                  </a:cubicBezTo>
                  <a:cubicBezTo>
                    <a:pt x="3427286" y="2401280"/>
                    <a:pt x="3425464" y="2399458"/>
                    <a:pt x="3423642" y="2397636"/>
                  </a:cubicBezTo>
                  <a:cubicBezTo>
                    <a:pt x="3402991" y="2400673"/>
                    <a:pt x="3382340" y="2404924"/>
                    <a:pt x="3361082" y="2408569"/>
                  </a:cubicBezTo>
                  <a:cubicBezTo>
                    <a:pt x="3390236" y="2375770"/>
                    <a:pt x="3417568" y="2344186"/>
                    <a:pt x="3445508" y="2311388"/>
                  </a:cubicBezTo>
                  <a:cubicBezTo>
                    <a:pt x="3434575" y="2305921"/>
                    <a:pt x="3428501" y="2302884"/>
                    <a:pt x="3424857" y="2301670"/>
                  </a:cubicBezTo>
                  <a:cubicBezTo>
                    <a:pt x="3442471" y="2273730"/>
                    <a:pt x="3459477" y="2247006"/>
                    <a:pt x="3476484" y="2220888"/>
                  </a:cubicBezTo>
                  <a:cubicBezTo>
                    <a:pt x="3474662" y="2219673"/>
                    <a:pt x="3472840" y="2218459"/>
                    <a:pt x="3471625" y="2217851"/>
                  </a:cubicBezTo>
                  <a:cubicBezTo>
                    <a:pt x="3459477" y="2221496"/>
                    <a:pt x="3446723" y="2225140"/>
                    <a:pt x="3434575" y="2228784"/>
                  </a:cubicBezTo>
                  <a:cubicBezTo>
                    <a:pt x="3494098" y="2179586"/>
                    <a:pt x="3526896" y="2115811"/>
                    <a:pt x="3545118" y="2041104"/>
                  </a:cubicBezTo>
                  <a:cubicBezTo>
                    <a:pt x="3564554" y="2109130"/>
                    <a:pt x="3608893" y="2156506"/>
                    <a:pt x="3656876" y="2201452"/>
                  </a:cubicBezTo>
                  <a:cubicBezTo>
                    <a:pt x="3650195" y="2205096"/>
                    <a:pt x="3645943" y="2207526"/>
                    <a:pt x="3640477" y="2210563"/>
                  </a:cubicBezTo>
                  <a:cubicBezTo>
                    <a:pt x="3663557" y="2231821"/>
                    <a:pt x="3684815" y="2251257"/>
                    <a:pt x="3710933" y="2274945"/>
                  </a:cubicBezTo>
                  <a:cubicBezTo>
                    <a:pt x="3691497" y="2271301"/>
                    <a:pt x="3678134" y="2268264"/>
                    <a:pt x="3665379" y="2265834"/>
                  </a:cubicBezTo>
                  <a:cubicBezTo>
                    <a:pt x="3664165" y="2267656"/>
                    <a:pt x="3662950" y="2269478"/>
                    <a:pt x="3661735" y="2271301"/>
                  </a:cubicBezTo>
                  <a:cubicBezTo>
                    <a:pt x="3685423" y="2298025"/>
                    <a:pt x="3709110" y="2325358"/>
                    <a:pt x="3734013" y="2353297"/>
                  </a:cubicBezTo>
                  <a:cubicBezTo>
                    <a:pt x="3723080" y="2353297"/>
                    <a:pt x="3711540" y="2353297"/>
                    <a:pt x="3694534" y="2353297"/>
                  </a:cubicBezTo>
                  <a:cubicBezTo>
                    <a:pt x="3722473" y="2386096"/>
                    <a:pt x="3747376" y="2414643"/>
                    <a:pt x="3774708" y="2446226"/>
                  </a:cubicBezTo>
                  <a:cubicBezTo>
                    <a:pt x="3749805" y="2440760"/>
                    <a:pt x="3727939" y="2435293"/>
                    <a:pt x="3705466" y="2429827"/>
                  </a:cubicBezTo>
                  <a:cubicBezTo>
                    <a:pt x="3704251" y="2431649"/>
                    <a:pt x="3703037" y="2432864"/>
                    <a:pt x="3702429" y="2434686"/>
                  </a:cubicBezTo>
                  <a:cubicBezTo>
                    <a:pt x="3721866" y="2460803"/>
                    <a:pt x="3740694" y="2486313"/>
                    <a:pt x="3760738" y="2514253"/>
                  </a:cubicBezTo>
                  <a:cubicBezTo>
                    <a:pt x="3747983" y="2515467"/>
                    <a:pt x="3736443" y="2516075"/>
                    <a:pt x="3720651" y="2517290"/>
                  </a:cubicBezTo>
                  <a:cubicBezTo>
                    <a:pt x="3744946" y="2548266"/>
                    <a:pt x="3766204" y="2574991"/>
                    <a:pt x="3789285" y="2604752"/>
                  </a:cubicBezTo>
                  <a:cubicBezTo>
                    <a:pt x="3772885" y="2605967"/>
                    <a:pt x="3760131" y="2606574"/>
                    <a:pt x="3747376" y="2607789"/>
                  </a:cubicBezTo>
                  <a:cubicBezTo>
                    <a:pt x="3745553" y="2610219"/>
                    <a:pt x="3744339" y="2612041"/>
                    <a:pt x="3742516" y="2614471"/>
                  </a:cubicBezTo>
                  <a:cubicBezTo>
                    <a:pt x="3775922" y="2643625"/>
                    <a:pt x="3809328" y="2673386"/>
                    <a:pt x="3842734" y="2703148"/>
                  </a:cubicBezTo>
                  <a:cubicBezTo>
                    <a:pt x="3840912" y="2706185"/>
                    <a:pt x="3839090" y="2708007"/>
                    <a:pt x="3837268" y="2711044"/>
                  </a:cubicBezTo>
                  <a:cubicBezTo>
                    <a:pt x="3820261" y="2708614"/>
                    <a:pt x="3803862" y="2706185"/>
                    <a:pt x="3785641" y="2703755"/>
                  </a:cubicBezTo>
                  <a:cubicBezTo>
                    <a:pt x="3812365" y="2740198"/>
                    <a:pt x="3837268" y="2774819"/>
                    <a:pt x="3865815" y="2813691"/>
                  </a:cubicBezTo>
                  <a:cubicBezTo>
                    <a:pt x="3842127" y="2813691"/>
                    <a:pt x="3826335" y="2813691"/>
                    <a:pt x="3805684" y="2813691"/>
                  </a:cubicBezTo>
                  <a:cubicBezTo>
                    <a:pt x="3822691" y="2831305"/>
                    <a:pt x="3836053" y="2845882"/>
                    <a:pt x="3851845" y="2862282"/>
                  </a:cubicBezTo>
                  <a:cubicBezTo>
                    <a:pt x="3867029" y="2848919"/>
                    <a:pt x="3880999" y="2836164"/>
                    <a:pt x="3896791" y="2822194"/>
                  </a:cubicBezTo>
                  <a:cubicBezTo>
                    <a:pt x="3887073" y="2817335"/>
                    <a:pt x="3882214" y="2814906"/>
                    <a:pt x="3879177" y="2813084"/>
                  </a:cubicBezTo>
                  <a:cubicBezTo>
                    <a:pt x="3890717" y="2796077"/>
                    <a:pt x="3901043" y="2780285"/>
                    <a:pt x="3913190" y="2762671"/>
                  </a:cubicBezTo>
                  <a:cubicBezTo>
                    <a:pt x="3903472" y="2759027"/>
                    <a:pt x="3898006" y="2757205"/>
                    <a:pt x="3892539" y="2754775"/>
                  </a:cubicBezTo>
                  <a:cubicBezTo>
                    <a:pt x="3908939" y="2733517"/>
                    <a:pt x="3924123" y="2713473"/>
                    <a:pt x="3941737" y="2689786"/>
                  </a:cubicBezTo>
                  <a:cubicBezTo>
                    <a:pt x="3928375" y="2689786"/>
                    <a:pt x="3920479" y="2689786"/>
                    <a:pt x="3911368" y="2689786"/>
                  </a:cubicBezTo>
                  <a:cubicBezTo>
                    <a:pt x="3922301" y="2674601"/>
                    <a:pt x="3933841" y="2660024"/>
                    <a:pt x="3947204" y="2641195"/>
                  </a:cubicBezTo>
                  <a:cubicBezTo>
                    <a:pt x="3932627" y="2642410"/>
                    <a:pt x="3923516" y="2643017"/>
                    <a:pt x="3911368" y="2644232"/>
                  </a:cubicBezTo>
                  <a:cubicBezTo>
                    <a:pt x="3945989" y="2616900"/>
                    <a:pt x="3949026" y="2575598"/>
                    <a:pt x="3971499" y="2544014"/>
                  </a:cubicBezTo>
                  <a:cubicBezTo>
                    <a:pt x="3966640" y="2542800"/>
                    <a:pt x="3962388" y="2540978"/>
                    <a:pt x="3962388" y="2541585"/>
                  </a:cubicBezTo>
                  <a:cubicBezTo>
                    <a:pt x="3979395" y="2510001"/>
                    <a:pt x="3995794" y="2478417"/>
                    <a:pt x="4009156" y="2453515"/>
                  </a:cubicBezTo>
                  <a:cubicBezTo>
                    <a:pt x="4035881" y="2488743"/>
                    <a:pt x="4065035" y="2526400"/>
                    <a:pt x="4093582" y="2564665"/>
                  </a:cubicBezTo>
                  <a:cubicBezTo>
                    <a:pt x="4094190" y="2565880"/>
                    <a:pt x="4094797" y="2567095"/>
                    <a:pt x="4094797" y="2568310"/>
                  </a:cubicBezTo>
                  <a:cubicBezTo>
                    <a:pt x="4089331" y="2568917"/>
                    <a:pt x="4083864" y="2569524"/>
                    <a:pt x="4074753" y="2570132"/>
                  </a:cubicBezTo>
                  <a:cubicBezTo>
                    <a:pt x="4088723" y="2586531"/>
                    <a:pt x="4100263" y="2599286"/>
                    <a:pt x="4113018" y="2613863"/>
                  </a:cubicBezTo>
                  <a:cubicBezTo>
                    <a:pt x="4107552" y="2615078"/>
                    <a:pt x="4102693" y="2616293"/>
                    <a:pt x="4095404" y="2617507"/>
                  </a:cubicBezTo>
                  <a:cubicBezTo>
                    <a:pt x="4108767" y="2633299"/>
                    <a:pt x="4120307" y="2647876"/>
                    <a:pt x="4134277" y="2664276"/>
                  </a:cubicBezTo>
                  <a:cubicBezTo>
                    <a:pt x="4120307" y="2661846"/>
                    <a:pt x="4110589" y="2660024"/>
                    <a:pt x="4095404" y="2656987"/>
                  </a:cubicBezTo>
                  <a:cubicBezTo>
                    <a:pt x="4107552" y="2673994"/>
                    <a:pt x="4116663" y="2687356"/>
                    <a:pt x="4126988" y="2701326"/>
                  </a:cubicBezTo>
                  <a:cubicBezTo>
                    <a:pt x="4121522" y="2703148"/>
                    <a:pt x="4116055" y="2704363"/>
                    <a:pt x="4108159" y="2706792"/>
                  </a:cubicBezTo>
                  <a:cubicBezTo>
                    <a:pt x="4120307" y="2722584"/>
                    <a:pt x="4131240" y="2736554"/>
                    <a:pt x="4143387" y="2752346"/>
                  </a:cubicBezTo>
                  <a:cubicBezTo>
                    <a:pt x="4134884" y="2753561"/>
                    <a:pt x="4128810" y="2754775"/>
                    <a:pt x="4119092" y="2756597"/>
                  </a:cubicBezTo>
                  <a:cubicBezTo>
                    <a:pt x="4136706" y="2775426"/>
                    <a:pt x="4152498" y="2791825"/>
                    <a:pt x="4170112" y="2810654"/>
                  </a:cubicBezTo>
                  <a:cubicBezTo>
                    <a:pt x="4160394" y="2810654"/>
                    <a:pt x="4153106" y="2810654"/>
                    <a:pt x="4143387" y="2810654"/>
                  </a:cubicBezTo>
                  <a:cubicBezTo>
                    <a:pt x="4154320" y="2825231"/>
                    <a:pt x="4164646" y="2837379"/>
                    <a:pt x="4173756" y="2850134"/>
                  </a:cubicBezTo>
                  <a:cubicBezTo>
                    <a:pt x="4175579" y="2849527"/>
                    <a:pt x="4177401" y="2848919"/>
                    <a:pt x="4179223" y="2848312"/>
                  </a:cubicBezTo>
                  <a:cubicBezTo>
                    <a:pt x="4178008" y="2842238"/>
                    <a:pt x="4177401" y="2835557"/>
                    <a:pt x="4176186" y="2828268"/>
                  </a:cubicBezTo>
                  <a:cubicBezTo>
                    <a:pt x="4199266" y="2801544"/>
                    <a:pt x="4199266" y="2801544"/>
                    <a:pt x="4187119" y="2792433"/>
                  </a:cubicBezTo>
                  <a:cubicBezTo>
                    <a:pt x="4191978" y="2785144"/>
                    <a:pt x="4196230" y="2778463"/>
                    <a:pt x="4201696" y="2771175"/>
                  </a:cubicBezTo>
                  <a:cubicBezTo>
                    <a:pt x="4196837" y="2769352"/>
                    <a:pt x="4192585" y="2768138"/>
                    <a:pt x="4191370" y="2767530"/>
                  </a:cubicBezTo>
                  <a:cubicBezTo>
                    <a:pt x="4208377" y="2729873"/>
                    <a:pt x="4224776" y="2694037"/>
                    <a:pt x="4242998" y="2652128"/>
                  </a:cubicBezTo>
                  <a:cubicBezTo>
                    <a:pt x="4266078" y="2695859"/>
                    <a:pt x="4287944" y="2735339"/>
                    <a:pt x="4309810" y="2776034"/>
                  </a:cubicBezTo>
                  <a:cubicBezTo>
                    <a:pt x="4303129" y="2777856"/>
                    <a:pt x="4298877" y="2779071"/>
                    <a:pt x="4295232" y="2780893"/>
                  </a:cubicBezTo>
                  <a:cubicBezTo>
                    <a:pt x="4305558" y="2810047"/>
                    <a:pt x="4315884" y="2837986"/>
                    <a:pt x="4325601" y="2867141"/>
                  </a:cubicBezTo>
                  <a:cubicBezTo>
                    <a:pt x="4324994" y="2867141"/>
                    <a:pt x="4324387" y="2867748"/>
                    <a:pt x="4323779" y="2867748"/>
                  </a:cubicBezTo>
                  <a:cubicBezTo>
                    <a:pt x="4328638" y="2877466"/>
                    <a:pt x="4334105" y="2887184"/>
                    <a:pt x="4338964" y="2897510"/>
                  </a:cubicBezTo>
                  <a:cubicBezTo>
                    <a:pt x="4335927" y="2900547"/>
                    <a:pt x="4332283" y="2903584"/>
                    <a:pt x="4326816" y="2908442"/>
                  </a:cubicBezTo>
                  <a:cubicBezTo>
                    <a:pt x="4346253" y="2913301"/>
                    <a:pt x="4340179" y="2940026"/>
                    <a:pt x="4366296" y="2939419"/>
                  </a:cubicBezTo>
                  <a:cubicBezTo>
                    <a:pt x="4433108" y="2936989"/>
                    <a:pt x="4500527" y="2938204"/>
                    <a:pt x="4567339" y="2937597"/>
                  </a:cubicBezTo>
                  <a:cubicBezTo>
                    <a:pt x="4569161" y="2937597"/>
                    <a:pt x="4570983" y="2936382"/>
                    <a:pt x="4573413" y="2935167"/>
                  </a:cubicBezTo>
                  <a:cubicBezTo>
                    <a:pt x="4569161" y="2933953"/>
                    <a:pt x="4566124" y="2932130"/>
                    <a:pt x="4562480" y="2930916"/>
                  </a:cubicBezTo>
                  <a:cubicBezTo>
                    <a:pt x="4572198" y="2923020"/>
                    <a:pt x="4581309" y="2915731"/>
                    <a:pt x="4594064" y="2905406"/>
                  </a:cubicBezTo>
                  <a:cubicBezTo>
                    <a:pt x="4581916" y="2904191"/>
                    <a:pt x="4574627" y="2904191"/>
                    <a:pt x="4569768" y="2903584"/>
                  </a:cubicBezTo>
                  <a:cubicBezTo>
                    <a:pt x="4578879" y="2893865"/>
                    <a:pt x="4592241" y="2885969"/>
                    <a:pt x="4594064" y="2875644"/>
                  </a:cubicBezTo>
                  <a:cubicBezTo>
                    <a:pt x="4598923" y="2848919"/>
                    <a:pt x="4603174" y="2823409"/>
                    <a:pt x="4620181" y="2801544"/>
                  </a:cubicBezTo>
                  <a:cubicBezTo>
                    <a:pt x="4620788" y="2800936"/>
                    <a:pt x="4620181" y="2800329"/>
                    <a:pt x="4620181" y="2798507"/>
                  </a:cubicBezTo>
                  <a:cubicBezTo>
                    <a:pt x="4617144" y="2797292"/>
                    <a:pt x="4613500" y="2795470"/>
                    <a:pt x="4609856" y="2793648"/>
                  </a:cubicBezTo>
                  <a:cubicBezTo>
                    <a:pt x="4615322" y="2785144"/>
                    <a:pt x="4620788" y="2778463"/>
                    <a:pt x="4625647" y="2770567"/>
                  </a:cubicBezTo>
                  <a:cubicBezTo>
                    <a:pt x="4620181" y="2769352"/>
                    <a:pt x="4615322" y="2768138"/>
                    <a:pt x="4614107" y="2767530"/>
                  </a:cubicBezTo>
                  <a:cubicBezTo>
                    <a:pt x="4631114" y="2729873"/>
                    <a:pt x="4647513" y="2692823"/>
                    <a:pt x="4663912" y="2656987"/>
                  </a:cubicBezTo>
                  <a:cubicBezTo>
                    <a:pt x="4679097" y="2677638"/>
                    <a:pt x="4695496" y="2696467"/>
                    <a:pt x="4707644" y="2718333"/>
                  </a:cubicBezTo>
                  <a:cubicBezTo>
                    <a:pt x="4717969" y="2737161"/>
                    <a:pt x="4722221" y="2758420"/>
                    <a:pt x="4728902" y="2779071"/>
                  </a:cubicBezTo>
                  <a:cubicBezTo>
                    <a:pt x="4727687" y="2779071"/>
                    <a:pt x="4723435" y="2779071"/>
                    <a:pt x="4716147" y="2779071"/>
                  </a:cubicBezTo>
                  <a:cubicBezTo>
                    <a:pt x="4721613" y="2788181"/>
                    <a:pt x="4729509" y="2795470"/>
                    <a:pt x="4729509" y="2802151"/>
                  </a:cubicBezTo>
                  <a:cubicBezTo>
                    <a:pt x="4730117" y="2825839"/>
                    <a:pt x="4734369" y="2847097"/>
                    <a:pt x="4754412" y="2863496"/>
                  </a:cubicBezTo>
                  <a:cubicBezTo>
                    <a:pt x="4751375" y="2865318"/>
                    <a:pt x="4748338" y="2867141"/>
                    <a:pt x="4744087" y="2870178"/>
                  </a:cubicBezTo>
                  <a:cubicBezTo>
                    <a:pt x="4749553" y="2877466"/>
                    <a:pt x="4755019" y="2884755"/>
                    <a:pt x="4762308" y="2893258"/>
                  </a:cubicBezTo>
                  <a:cubicBezTo>
                    <a:pt x="4772026" y="2882325"/>
                    <a:pt x="4779922" y="2874429"/>
                    <a:pt x="4789033" y="2864104"/>
                  </a:cubicBezTo>
                  <a:cubicBezTo>
                    <a:pt x="4779922" y="2860460"/>
                    <a:pt x="4775670" y="2858030"/>
                    <a:pt x="4772026" y="2856815"/>
                  </a:cubicBezTo>
                  <a:cubicBezTo>
                    <a:pt x="4782959" y="2839809"/>
                    <a:pt x="4793892" y="2824017"/>
                    <a:pt x="4806039" y="2805188"/>
                  </a:cubicBezTo>
                  <a:cubicBezTo>
                    <a:pt x="4795714" y="2802151"/>
                    <a:pt x="4790247" y="2800329"/>
                    <a:pt x="4784781" y="2799114"/>
                  </a:cubicBezTo>
                  <a:cubicBezTo>
                    <a:pt x="4800573" y="2777856"/>
                    <a:pt x="4816365" y="2757205"/>
                    <a:pt x="4834586" y="2734124"/>
                  </a:cubicBezTo>
                  <a:cubicBezTo>
                    <a:pt x="4821224" y="2734124"/>
                    <a:pt x="4813328" y="2734124"/>
                    <a:pt x="4804825" y="2734124"/>
                  </a:cubicBezTo>
                  <a:cubicBezTo>
                    <a:pt x="4816365" y="2718940"/>
                    <a:pt x="4827298" y="2703755"/>
                    <a:pt x="4841267" y="2685534"/>
                  </a:cubicBezTo>
                  <a:cubicBezTo>
                    <a:pt x="4826083" y="2687356"/>
                    <a:pt x="4816365" y="2688571"/>
                    <a:pt x="4804825" y="2689786"/>
                  </a:cubicBezTo>
                  <a:cubicBezTo>
                    <a:pt x="4838838" y="2663061"/>
                    <a:pt x="4842482" y="2621152"/>
                    <a:pt x="4864955" y="2588960"/>
                  </a:cubicBezTo>
                  <a:cubicBezTo>
                    <a:pt x="4859489" y="2587746"/>
                    <a:pt x="4855845" y="2586531"/>
                    <a:pt x="4855845" y="2586531"/>
                  </a:cubicBezTo>
                  <a:cubicBezTo>
                    <a:pt x="4872851" y="2555555"/>
                    <a:pt x="4889251" y="2523971"/>
                    <a:pt x="4903827" y="2498461"/>
                  </a:cubicBezTo>
                  <a:cubicBezTo>
                    <a:pt x="4929945" y="2533082"/>
                    <a:pt x="4959099" y="2571347"/>
                    <a:pt x="4988253" y="2609611"/>
                  </a:cubicBezTo>
                  <a:cubicBezTo>
                    <a:pt x="4988861" y="2610826"/>
                    <a:pt x="4988861" y="2612041"/>
                    <a:pt x="4989468" y="2613863"/>
                  </a:cubicBezTo>
                  <a:cubicBezTo>
                    <a:pt x="4984002" y="2613863"/>
                    <a:pt x="4978535" y="2613863"/>
                    <a:pt x="4969424" y="2613863"/>
                  </a:cubicBezTo>
                  <a:cubicBezTo>
                    <a:pt x="4983394" y="2630870"/>
                    <a:pt x="4995542" y="2644840"/>
                    <a:pt x="5007690" y="2659417"/>
                  </a:cubicBezTo>
                  <a:cubicBezTo>
                    <a:pt x="5001616" y="2660631"/>
                    <a:pt x="4996757" y="2661846"/>
                    <a:pt x="4990076" y="2663061"/>
                  </a:cubicBezTo>
                  <a:cubicBezTo>
                    <a:pt x="5003438" y="2679460"/>
                    <a:pt x="5015586" y="2694037"/>
                    <a:pt x="5029555" y="2709829"/>
                  </a:cubicBezTo>
                  <a:cubicBezTo>
                    <a:pt x="5015586" y="2706792"/>
                    <a:pt x="5005260" y="2704970"/>
                    <a:pt x="4990076" y="2701933"/>
                  </a:cubicBezTo>
                  <a:cubicBezTo>
                    <a:pt x="5002223" y="2718940"/>
                    <a:pt x="5011941" y="2732910"/>
                    <a:pt x="5021659" y="2746879"/>
                  </a:cubicBezTo>
                  <a:cubicBezTo>
                    <a:pt x="5016193" y="2748094"/>
                    <a:pt x="5010727" y="2749916"/>
                    <a:pt x="5002830" y="2751738"/>
                  </a:cubicBezTo>
                  <a:cubicBezTo>
                    <a:pt x="5014978" y="2767530"/>
                    <a:pt x="5025911" y="2781500"/>
                    <a:pt x="5037451" y="2796685"/>
                  </a:cubicBezTo>
                  <a:cubicBezTo>
                    <a:pt x="5029555" y="2797899"/>
                    <a:pt x="5022874" y="2799721"/>
                    <a:pt x="5013763" y="2800936"/>
                  </a:cubicBezTo>
                  <a:cubicBezTo>
                    <a:pt x="5026518" y="2814299"/>
                    <a:pt x="5036844" y="2825231"/>
                    <a:pt x="5049599" y="2838594"/>
                  </a:cubicBezTo>
                  <a:cubicBezTo>
                    <a:pt x="5056887" y="2825839"/>
                    <a:pt x="5062354" y="2814906"/>
                    <a:pt x="5068428" y="2803366"/>
                  </a:cubicBezTo>
                  <a:cubicBezTo>
                    <a:pt x="5059317" y="2800329"/>
                    <a:pt x="5053850" y="2798507"/>
                    <a:pt x="5048991" y="2797292"/>
                  </a:cubicBezTo>
                  <a:cubicBezTo>
                    <a:pt x="5065391" y="2776034"/>
                    <a:pt x="5080575" y="2755990"/>
                    <a:pt x="5098797" y="2732302"/>
                  </a:cubicBezTo>
                  <a:cubicBezTo>
                    <a:pt x="5085434" y="2732302"/>
                    <a:pt x="5076931" y="2732302"/>
                    <a:pt x="5068428" y="2732302"/>
                  </a:cubicBezTo>
                  <a:cubicBezTo>
                    <a:pt x="5079360" y="2716510"/>
                    <a:pt x="5090900" y="2701326"/>
                    <a:pt x="5103656" y="2683104"/>
                  </a:cubicBezTo>
                  <a:cubicBezTo>
                    <a:pt x="5088471" y="2684927"/>
                    <a:pt x="5079360" y="2686141"/>
                    <a:pt x="5075716" y="2686141"/>
                  </a:cubicBezTo>
                  <a:cubicBezTo>
                    <a:pt x="5092115" y="2654558"/>
                    <a:pt x="5109122" y="2621759"/>
                    <a:pt x="5125521" y="2588960"/>
                  </a:cubicBezTo>
                  <a:cubicBezTo>
                    <a:pt x="5126129" y="2587746"/>
                    <a:pt x="5124914" y="2585924"/>
                    <a:pt x="5124306" y="2584709"/>
                  </a:cubicBezTo>
                  <a:cubicBezTo>
                    <a:pt x="5120055" y="2584709"/>
                    <a:pt x="5115803" y="2584709"/>
                    <a:pt x="5117018" y="2584709"/>
                  </a:cubicBezTo>
                  <a:cubicBezTo>
                    <a:pt x="5134025" y="2553733"/>
                    <a:pt x="5151638" y="2521541"/>
                    <a:pt x="5166823" y="2493602"/>
                  </a:cubicBezTo>
                  <a:cubicBezTo>
                    <a:pt x="5179578" y="2512431"/>
                    <a:pt x="5193548" y="2533082"/>
                    <a:pt x="5208125" y="2553733"/>
                  </a:cubicBezTo>
                  <a:cubicBezTo>
                    <a:pt x="5221487" y="2572561"/>
                    <a:pt x="5235457" y="2591997"/>
                    <a:pt x="5250034" y="2610826"/>
                  </a:cubicBezTo>
                  <a:cubicBezTo>
                    <a:pt x="5246390" y="2610826"/>
                    <a:pt x="5240316" y="2611434"/>
                    <a:pt x="5230598" y="2612041"/>
                  </a:cubicBezTo>
                  <a:cubicBezTo>
                    <a:pt x="5245175" y="2629048"/>
                    <a:pt x="5257323" y="2643017"/>
                    <a:pt x="5269470" y="2656987"/>
                  </a:cubicBezTo>
                  <a:cubicBezTo>
                    <a:pt x="5263397" y="2658202"/>
                    <a:pt x="5258538" y="2659417"/>
                    <a:pt x="5251856" y="2661239"/>
                  </a:cubicBezTo>
                  <a:cubicBezTo>
                    <a:pt x="5265219" y="2677638"/>
                    <a:pt x="5277366" y="2691608"/>
                    <a:pt x="5291336" y="2708007"/>
                  </a:cubicBezTo>
                  <a:cubicBezTo>
                    <a:pt x="5277366" y="2704970"/>
                    <a:pt x="5267041" y="2703148"/>
                    <a:pt x="5251856" y="2700718"/>
                  </a:cubicBezTo>
                  <a:cubicBezTo>
                    <a:pt x="5264611" y="2718333"/>
                    <a:pt x="5273722" y="2731695"/>
                    <a:pt x="5283440" y="2745665"/>
                  </a:cubicBezTo>
                  <a:cubicBezTo>
                    <a:pt x="5276759" y="2747487"/>
                    <a:pt x="5271900" y="2748702"/>
                    <a:pt x="5264611" y="2750524"/>
                  </a:cubicBezTo>
                  <a:cubicBezTo>
                    <a:pt x="5277366" y="2766923"/>
                    <a:pt x="5287692" y="2780893"/>
                    <a:pt x="5299232" y="2796077"/>
                  </a:cubicBezTo>
                  <a:cubicBezTo>
                    <a:pt x="5290729" y="2797292"/>
                    <a:pt x="5284655" y="2798507"/>
                    <a:pt x="5275544" y="2799721"/>
                  </a:cubicBezTo>
                  <a:cubicBezTo>
                    <a:pt x="5293158" y="2818550"/>
                    <a:pt x="5308950" y="2834949"/>
                    <a:pt x="5325957" y="2853171"/>
                  </a:cubicBezTo>
                  <a:cubicBezTo>
                    <a:pt x="5317454" y="2853171"/>
                    <a:pt x="5310165" y="2853171"/>
                    <a:pt x="5300447" y="2853171"/>
                  </a:cubicBezTo>
                  <a:cubicBezTo>
                    <a:pt x="5313809" y="2872000"/>
                    <a:pt x="5326564" y="2890221"/>
                    <a:pt x="5341141" y="2910265"/>
                  </a:cubicBezTo>
                  <a:cubicBezTo>
                    <a:pt x="5320490" y="2915731"/>
                    <a:pt x="5312594" y="2916338"/>
                    <a:pt x="5302876" y="2916946"/>
                  </a:cubicBezTo>
                  <a:lnTo>
                    <a:pt x="5302876" y="2916946"/>
                  </a:lnTo>
                  <a:close/>
                  <a:moveTo>
                    <a:pt x="1167225" y="2868963"/>
                  </a:moveTo>
                  <a:cubicBezTo>
                    <a:pt x="1157506" y="2870178"/>
                    <a:pt x="1150218" y="2870178"/>
                    <a:pt x="1144144" y="2870785"/>
                  </a:cubicBezTo>
                  <a:cubicBezTo>
                    <a:pt x="1151433" y="2880503"/>
                    <a:pt x="1157506" y="2889614"/>
                    <a:pt x="1165402" y="2899939"/>
                  </a:cubicBezTo>
                  <a:cubicBezTo>
                    <a:pt x="1188483" y="2881718"/>
                    <a:pt x="1209134" y="2865318"/>
                    <a:pt x="1229785" y="2848919"/>
                  </a:cubicBezTo>
                  <a:cubicBezTo>
                    <a:pt x="1228570" y="2846490"/>
                    <a:pt x="1227963" y="2844060"/>
                    <a:pt x="1226748" y="2842238"/>
                  </a:cubicBezTo>
                  <a:cubicBezTo>
                    <a:pt x="1204275" y="2844060"/>
                    <a:pt x="1181802" y="2845882"/>
                    <a:pt x="1157506" y="2847704"/>
                  </a:cubicBezTo>
                  <a:cubicBezTo>
                    <a:pt x="1161758" y="2856815"/>
                    <a:pt x="1163580" y="2861067"/>
                    <a:pt x="1167225" y="2868963"/>
                  </a:cubicBezTo>
                  <a:lnTo>
                    <a:pt x="1167225" y="2868963"/>
                  </a:lnTo>
                  <a:close/>
                  <a:moveTo>
                    <a:pt x="2306062" y="2909657"/>
                  </a:moveTo>
                  <a:cubicBezTo>
                    <a:pt x="2268405" y="2912087"/>
                    <a:pt x="2236821" y="2914516"/>
                    <a:pt x="2204630" y="2916338"/>
                  </a:cubicBezTo>
                  <a:cubicBezTo>
                    <a:pt x="2223459" y="2949137"/>
                    <a:pt x="2258079" y="2947922"/>
                    <a:pt x="2306062" y="2909657"/>
                  </a:cubicBezTo>
                  <a:lnTo>
                    <a:pt x="2306062" y="2909657"/>
                  </a:lnTo>
                  <a:close/>
                  <a:moveTo>
                    <a:pt x="3327676" y="2720762"/>
                  </a:moveTo>
                  <a:cubicBezTo>
                    <a:pt x="3325854" y="2717725"/>
                    <a:pt x="3324032" y="2715903"/>
                    <a:pt x="3322210" y="2712866"/>
                  </a:cubicBezTo>
                  <a:cubicBezTo>
                    <a:pt x="3300951" y="2715903"/>
                    <a:pt x="3280300" y="2718333"/>
                    <a:pt x="3254183" y="2721977"/>
                  </a:cubicBezTo>
                  <a:cubicBezTo>
                    <a:pt x="3267545" y="2737161"/>
                    <a:pt x="3277871" y="2748702"/>
                    <a:pt x="3292448" y="2765101"/>
                  </a:cubicBezTo>
                  <a:cubicBezTo>
                    <a:pt x="3305810" y="2748702"/>
                    <a:pt x="3317350" y="2734732"/>
                    <a:pt x="3327676" y="2720762"/>
                  </a:cubicBezTo>
                  <a:lnTo>
                    <a:pt x="3327676" y="2720762"/>
                  </a:lnTo>
                  <a:close/>
                  <a:moveTo>
                    <a:pt x="2950493" y="2875037"/>
                  </a:moveTo>
                  <a:cubicBezTo>
                    <a:pt x="2927412" y="2878073"/>
                    <a:pt x="2906154" y="2870178"/>
                    <a:pt x="2892184" y="2892043"/>
                  </a:cubicBezTo>
                  <a:cubicBezTo>
                    <a:pt x="2878822" y="2890829"/>
                    <a:pt x="2865460" y="2889006"/>
                    <a:pt x="2850275" y="2887792"/>
                  </a:cubicBezTo>
                  <a:cubicBezTo>
                    <a:pt x="2896436" y="2924234"/>
                    <a:pt x="2911013" y="2923020"/>
                    <a:pt x="2950493" y="2875037"/>
                  </a:cubicBezTo>
                  <a:lnTo>
                    <a:pt x="2950493" y="2875037"/>
                  </a:lnTo>
                  <a:close/>
                  <a:moveTo>
                    <a:pt x="1596035" y="2796685"/>
                  </a:moveTo>
                  <a:cubicBezTo>
                    <a:pt x="1603323" y="2786966"/>
                    <a:pt x="1608790" y="2780285"/>
                    <a:pt x="1615471" y="2771782"/>
                  </a:cubicBezTo>
                  <a:cubicBezTo>
                    <a:pt x="1599072" y="2766923"/>
                    <a:pt x="1585102" y="2762064"/>
                    <a:pt x="1571132" y="2757205"/>
                  </a:cubicBezTo>
                  <a:cubicBezTo>
                    <a:pt x="1569918" y="2758420"/>
                    <a:pt x="1569918" y="2760242"/>
                    <a:pt x="1568703" y="2761456"/>
                  </a:cubicBezTo>
                  <a:cubicBezTo>
                    <a:pt x="1576599" y="2772389"/>
                    <a:pt x="1585102" y="2783322"/>
                    <a:pt x="1596035" y="2796685"/>
                  </a:cubicBezTo>
                  <a:lnTo>
                    <a:pt x="1596035" y="2796685"/>
                  </a:lnTo>
                  <a:close/>
                </a:path>
              </a:pathLst>
            </a:custGeom>
            <a:solidFill>
              <a:srgbClr val="307689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F22E6C-C28A-4B68-B7FA-17C1074F9791}"/>
                </a:ext>
              </a:extLst>
            </p:cNvPr>
            <p:cNvSpPr/>
            <p:nvPr/>
          </p:nvSpPr>
          <p:spPr>
            <a:xfrm>
              <a:off x="2814932" y="3942650"/>
              <a:ext cx="78959" cy="48590"/>
            </a:xfrm>
            <a:custGeom>
              <a:avLst/>
              <a:gdLst>
                <a:gd name="connsiteX0" fmla="*/ 23080 w 78959"/>
                <a:gd name="connsiteY0" fmla="*/ 23688 h 48590"/>
                <a:gd name="connsiteX1" fmla="*/ 13970 w 78959"/>
                <a:gd name="connsiteY1" fmla="*/ 4859 h 48590"/>
                <a:gd name="connsiteX2" fmla="*/ 80174 w 78959"/>
                <a:gd name="connsiteY2" fmla="*/ 0 h 48590"/>
                <a:gd name="connsiteX3" fmla="*/ 82604 w 78959"/>
                <a:gd name="connsiteY3" fmla="*/ 6074 h 48590"/>
                <a:gd name="connsiteX4" fmla="*/ 20651 w 78959"/>
                <a:gd name="connsiteY4" fmla="*/ 51627 h 48590"/>
                <a:gd name="connsiteX5" fmla="*/ 0 w 78959"/>
                <a:gd name="connsiteY5" fmla="*/ 25510 h 48590"/>
                <a:gd name="connsiteX6" fmla="*/ 23080 w 78959"/>
                <a:gd name="connsiteY6" fmla="*/ 23688 h 48590"/>
                <a:gd name="connsiteX7" fmla="*/ 23080 w 78959"/>
                <a:gd name="connsiteY7" fmla="*/ 23688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59" h="48590">
                  <a:moveTo>
                    <a:pt x="23080" y="23688"/>
                  </a:moveTo>
                  <a:cubicBezTo>
                    <a:pt x="20044" y="17007"/>
                    <a:pt x="17614" y="12755"/>
                    <a:pt x="13970" y="4859"/>
                  </a:cubicBezTo>
                  <a:cubicBezTo>
                    <a:pt x="37658" y="3037"/>
                    <a:pt x="58916" y="1215"/>
                    <a:pt x="80174" y="0"/>
                  </a:cubicBezTo>
                  <a:cubicBezTo>
                    <a:pt x="80782" y="1822"/>
                    <a:pt x="81996" y="4252"/>
                    <a:pt x="82604" y="6074"/>
                  </a:cubicBezTo>
                  <a:cubicBezTo>
                    <a:pt x="63168" y="20651"/>
                    <a:pt x="43124" y="35228"/>
                    <a:pt x="20651" y="51627"/>
                  </a:cubicBezTo>
                  <a:cubicBezTo>
                    <a:pt x="12755" y="42517"/>
                    <a:pt x="6681" y="34013"/>
                    <a:pt x="0" y="25510"/>
                  </a:cubicBezTo>
                  <a:cubicBezTo>
                    <a:pt x="7289" y="24903"/>
                    <a:pt x="13970" y="24295"/>
                    <a:pt x="23080" y="23688"/>
                  </a:cubicBezTo>
                  <a:lnTo>
                    <a:pt x="23080" y="23688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333B0F-A7F8-4897-A970-89FB92494CD0}"/>
                </a:ext>
              </a:extLst>
            </p:cNvPr>
            <p:cNvSpPr/>
            <p:nvPr/>
          </p:nvSpPr>
          <p:spPr>
            <a:xfrm>
              <a:off x="3871773" y="4013106"/>
              <a:ext cx="103255" cy="18221"/>
            </a:xfrm>
            <a:custGeom>
              <a:avLst/>
              <a:gdLst>
                <a:gd name="connsiteX0" fmla="*/ 103862 w 103254"/>
                <a:gd name="connsiteY0" fmla="*/ 0 h 18221"/>
                <a:gd name="connsiteX1" fmla="*/ 0 w 103254"/>
                <a:gd name="connsiteY1" fmla="*/ 4859 h 18221"/>
                <a:gd name="connsiteX2" fmla="*/ 103862 w 103254"/>
                <a:gd name="connsiteY2" fmla="*/ 0 h 18221"/>
                <a:gd name="connsiteX3" fmla="*/ 103862 w 103254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4" h="18221">
                  <a:moveTo>
                    <a:pt x="103862" y="0"/>
                  </a:moveTo>
                  <a:cubicBezTo>
                    <a:pt x="54664" y="27332"/>
                    <a:pt x="18829" y="28547"/>
                    <a:pt x="0" y="4859"/>
                  </a:cubicBezTo>
                  <a:cubicBezTo>
                    <a:pt x="32799" y="3037"/>
                    <a:pt x="64990" y="1822"/>
                    <a:pt x="103862" y="0"/>
                  </a:cubicBezTo>
                  <a:lnTo>
                    <a:pt x="103862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F721E-23BD-4B5A-A47A-60D3F7DFA62B}"/>
                </a:ext>
              </a:extLst>
            </p:cNvPr>
            <p:cNvSpPr/>
            <p:nvPr/>
          </p:nvSpPr>
          <p:spPr>
            <a:xfrm>
              <a:off x="4928007" y="3811455"/>
              <a:ext cx="60738" cy="48590"/>
            </a:xfrm>
            <a:custGeom>
              <a:avLst/>
              <a:gdLst>
                <a:gd name="connsiteX0" fmla="*/ 63167 w 60738"/>
                <a:gd name="connsiteY0" fmla="*/ 7289 h 48590"/>
                <a:gd name="connsiteX1" fmla="*/ 32798 w 60738"/>
                <a:gd name="connsiteY1" fmla="*/ 51020 h 48590"/>
                <a:gd name="connsiteX2" fmla="*/ 0 w 60738"/>
                <a:gd name="connsiteY2" fmla="*/ 9111 h 48590"/>
                <a:gd name="connsiteX3" fmla="*/ 58308 w 60738"/>
                <a:gd name="connsiteY3" fmla="*/ 0 h 48590"/>
                <a:gd name="connsiteX4" fmla="*/ 63167 w 60738"/>
                <a:gd name="connsiteY4" fmla="*/ 7289 h 48590"/>
                <a:gd name="connsiteX5" fmla="*/ 63167 w 60738"/>
                <a:gd name="connsiteY5" fmla="*/ 7289 h 4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38" h="48590">
                  <a:moveTo>
                    <a:pt x="63167" y="7289"/>
                  </a:moveTo>
                  <a:cubicBezTo>
                    <a:pt x="54057" y="21258"/>
                    <a:pt x="44339" y="34621"/>
                    <a:pt x="32798" y="51020"/>
                  </a:cubicBezTo>
                  <a:cubicBezTo>
                    <a:pt x="20651" y="35228"/>
                    <a:pt x="10933" y="23081"/>
                    <a:pt x="0" y="9111"/>
                  </a:cubicBezTo>
                  <a:cubicBezTo>
                    <a:pt x="21866" y="6074"/>
                    <a:pt x="40087" y="2430"/>
                    <a:pt x="58308" y="0"/>
                  </a:cubicBezTo>
                  <a:cubicBezTo>
                    <a:pt x="60130" y="2430"/>
                    <a:pt x="61953" y="4859"/>
                    <a:pt x="63167" y="7289"/>
                  </a:cubicBezTo>
                  <a:lnTo>
                    <a:pt x="63167" y="7289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31A73E-65F5-49DB-985C-50FC0984CD11}"/>
                </a:ext>
              </a:extLst>
            </p:cNvPr>
            <p:cNvSpPr/>
            <p:nvPr/>
          </p:nvSpPr>
          <p:spPr>
            <a:xfrm>
              <a:off x="4516204" y="3972411"/>
              <a:ext cx="103255" cy="36443"/>
            </a:xfrm>
            <a:custGeom>
              <a:avLst/>
              <a:gdLst>
                <a:gd name="connsiteX0" fmla="*/ 103255 w 103254"/>
                <a:gd name="connsiteY0" fmla="*/ 0 h 36442"/>
                <a:gd name="connsiteX1" fmla="*/ 0 w 103254"/>
                <a:gd name="connsiteY1" fmla="*/ 13362 h 36442"/>
                <a:gd name="connsiteX2" fmla="*/ 43124 w 103254"/>
                <a:gd name="connsiteY2" fmla="*/ 17614 h 36442"/>
                <a:gd name="connsiteX3" fmla="*/ 103255 w 103254"/>
                <a:gd name="connsiteY3" fmla="*/ 0 h 36442"/>
                <a:gd name="connsiteX4" fmla="*/ 103255 w 103254"/>
                <a:gd name="connsiteY4" fmla="*/ 0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54" h="36442">
                  <a:moveTo>
                    <a:pt x="103255" y="0"/>
                  </a:moveTo>
                  <a:cubicBezTo>
                    <a:pt x="63168" y="51020"/>
                    <a:pt x="47983" y="52842"/>
                    <a:pt x="0" y="13362"/>
                  </a:cubicBezTo>
                  <a:cubicBezTo>
                    <a:pt x="16399" y="14577"/>
                    <a:pt x="29762" y="16399"/>
                    <a:pt x="43124" y="17614"/>
                  </a:cubicBezTo>
                  <a:cubicBezTo>
                    <a:pt x="57094" y="-5466"/>
                    <a:pt x="78352" y="3644"/>
                    <a:pt x="103255" y="0"/>
                  </a:cubicBezTo>
                  <a:lnTo>
                    <a:pt x="103255" y="0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C8EDF0-6A9F-44C5-9230-89516C9185C5}"/>
                </a:ext>
              </a:extLst>
            </p:cNvPr>
            <p:cNvSpPr/>
            <p:nvPr/>
          </p:nvSpPr>
          <p:spPr>
            <a:xfrm>
              <a:off x="3237668" y="3852150"/>
              <a:ext cx="48590" cy="36443"/>
            </a:xfrm>
            <a:custGeom>
              <a:avLst/>
              <a:gdLst>
                <a:gd name="connsiteX0" fmla="*/ 29762 w 48590"/>
                <a:gd name="connsiteY0" fmla="*/ 41302 h 36442"/>
                <a:gd name="connsiteX1" fmla="*/ 0 w 48590"/>
                <a:gd name="connsiteY1" fmla="*/ 4252 h 36442"/>
                <a:gd name="connsiteX2" fmla="*/ 2429 w 48590"/>
                <a:gd name="connsiteY2" fmla="*/ 0 h 36442"/>
                <a:gd name="connsiteX3" fmla="*/ 50413 w 48590"/>
                <a:gd name="connsiteY3" fmla="*/ 15792 h 36442"/>
                <a:gd name="connsiteX4" fmla="*/ 29762 w 48590"/>
                <a:gd name="connsiteY4" fmla="*/ 41302 h 36442"/>
                <a:gd name="connsiteX5" fmla="*/ 29762 w 48590"/>
                <a:gd name="connsiteY5" fmla="*/ 41302 h 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90" h="36442">
                  <a:moveTo>
                    <a:pt x="29762" y="41302"/>
                  </a:moveTo>
                  <a:cubicBezTo>
                    <a:pt x="18221" y="26725"/>
                    <a:pt x="9111" y="15185"/>
                    <a:pt x="0" y="4252"/>
                  </a:cubicBezTo>
                  <a:cubicBezTo>
                    <a:pt x="1215" y="3037"/>
                    <a:pt x="1215" y="1215"/>
                    <a:pt x="2429" y="0"/>
                  </a:cubicBezTo>
                  <a:cubicBezTo>
                    <a:pt x="17614" y="4859"/>
                    <a:pt x="32798" y="9718"/>
                    <a:pt x="50413" y="15792"/>
                  </a:cubicBezTo>
                  <a:cubicBezTo>
                    <a:pt x="43731" y="23688"/>
                    <a:pt x="37658" y="30976"/>
                    <a:pt x="29762" y="41302"/>
                  </a:cubicBezTo>
                  <a:lnTo>
                    <a:pt x="29762" y="41302"/>
                  </a:lnTo>
                  <a:close/>
                </a:path>
              </a:pathLst>
            </a:custGeom>
            <a:solidFill>
              <a:srgbClr val="FFFFFF"/>
            </a:solidFill>
            <a:ln w="60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74" y="6467568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CD55C6-490F-4179-A172-0FFC56E94D26}"/>
              </a:ext>
            </a:extLst>
          </p:cNvPr>
          <p:cNvSpPr/>
          <p:nvPr/>
        </p:nvSpPr>
        <p:spPr>
          <a:xfrm>
            <a:off x="5572506" y="1851286"/>
            <a:ext cx="3266964" cy="2172113"/>
          </a:xfrm>
          <a:custGeom>
            <a:avLst/>
            <a:gdLst>
              <a:gd name="connsiteX0" fmla="*/ 5232910 w 5230677"/>
              <a:gd name="connsiteY0" fmla="*/ 3411223 h 3999930"/>
              <a:gd name="connsiteX1" fmla="*/ 5233594 w 5230677"/>
              <a:gd name="connsiteY1" fmla="*/ 3175329 h 3999930"/>
              <a:gd name="connsiteX2" fmla="*/ 5207612 w 5230677"/>
              <a:gd name="connsiteY2" fmla="*/ 3142509 h 3999930"/>
              <a:gd name="connsiteX3" fmla="*/ 4921805 w 5230677"/>
              <a:gd name="connsiteY3" fmla="*/ 3078921 h 3999930"/>
              <a:gd name="connsiteX4" fmla="*/ 4894455 w 5230677"/>
              <a:gd name="connsiteY4" fmla="*/ 3063878 h 3999930"/>
              <a:gd name="connsiteX5" fmla="*/ 4657878 w 5230677"/>
              <a:gd name="connsiteY5" fmla="*/ 2750721 h 3999930"/>
              <a:gd name="connsiteX6" fmla="*/ 4389165 w 5230677"/>
              <a:gd name="connsiteY6" fmla="*/ 2218765 h 3999930"/>
              <a:gd name="connsiteX7" fmla="*/ 4381643 w 5230677"/>
              <a:gd name="connsiteY7" fmla="*/ 2180475 h 3999930"/>
              <a:gd name="connsiteX8" fmla="*/ 4381643 w 5230677"/>
              <a:gd name="connsiteY8" fmla="*/ 1807148 h 3999930"/>
              <a:gd name="connsiteX9" fmla="*/ 4408310 w 5230677"/>
              <a:gd name="connsiteY9" fmla="*/ 1781166 h 3999930"/>
              <a:gd name="connsiteX10" fmla="*/ 5118725 w 5230677"/>
              <a:gd name="connsiteY10" fmla="*/ 1781166 h 3999930"/>
              <a:gd name="connsiteX11" fmla="*/ 5141972 w 5230677"/>
              <a:gd name="connsiteY11" fmla="*/ 1778431 h 3999930"/>
              <a:gd name="connsiteX12" fmla="*/ 5124195 w 5230677"/>
              <a:gd name="connsiteY12" fmla="*/ 1768858 h 3999930"/>
              <a:gd name="connsiteX13" fmla="*/ 4853430 w 5230677"/>
              <a:gd name="connsiteY13" fmla="*/ 1636211 h 3999930"/>
              <a:gd name="connsiteX14" fmla="*/ 4605913 w 5230677"/>
              <a:gd name="connsiteY14" fmla="*/ 1451599 h 3999930"/>
              <a:gd name="connsiteX15" fmla="*/ 4599076 w 5230677"/>
              <a:gd name="connsiteY15" fmla="*/ 1437240 h 3999930"/>
              <a:gd name="connsiteX16" fmla="*/ 4951206 w 5230677"/>
              <a:gd name="connsiteY16" fmla="*/ 1437240 h 3999930"/>
              <a:gd name="connsiteX17" fmla="*/ 4936847 w 5230677"/>
              <a:gd name="connsiteY17" fmla="*/ 1426300 h 3999930"/>
              <a:gd name="connsiteX18" fmla="*/ 4748816 w 5230677"/>
              <a:gd name="connsiteY18" fmla="*/ 1334678 h 3999930"/>
              <a:gd name="connsiteX19" fmla="*/ 4476001 w 5230677"/>
              <a:gd name="connsiteY19" fmla="*/ 1112459 h 3999930"/>
              <a:gd name="connsiteX20" fmla="*/ 4467796 w 5230677"/>
              <a:gd name="connsiteY20" fmla="*/ 1097417 h 3999930"/>
              <a:gd name="connsiteX21" fmla="*/ 4484206 w 5230677"/>
              <a:gd name="connsiteY21" fmla="*/ 1094682 h 3999930"/>
              <a:gd name="connsiteX22" fmla="*/ 4732407 w 5230677"/>
              <a:gd name="connsiteY22" fmla="*/ 1094682 h 3999930"/>
              <a:gd name="connsiteX23" fmla="*/ 4750868 w 5230677"/>
              <a:gd name="connsiteY23" fmla="*/ 1093998 h 3999930"/>
              <a:gd name="connsiteX24" fmla="*/ 4642835 w 5230677"/>
              <a:gd name="connsiteY24" fmla="*/ 1037247 h 3999930"/>
              <a:gd name="connsiteX25" fmla="*/ 4428139 w 5230677"/>
              <a:gd name="connsiteY25" fmla="*/ 878617 h 3999930"/>
              <a:gd name="connsiteX26" fmla="*/ 4279081 w 5230677"/>
              <a:gd name="connsiteY26" fmla="*/ 635886 h 3999930"/>
              <a:gd name="connsiteX27" fmla="*/ 4268825 w 5230677"/>
              <a:gd name="connsiteY27" fmla="*/ 619476 h 3999930"/>
              <a:gd name="connsiteX28" fmla="*/ 4258569 w 5230677"/>
              <a:gd name="connsiteY28" fmla="*/ 635886 h 3999930"/>
              <a:gd name="connsiteX29" fmla="*/ 4142331 w 5230677"/>
              <a:gd name="connsiteY29" fmla="*/ 836225 h 3999930"/>
              <a:gd name="connsiteX30" fmla="*/ 3918746 w 5230677"/>
              <a:gd name="connsiteY30" fmla="*/ 1024939 h 3999930"/>
              <a:gd name="connsiteX31" fmla="*/ 3797038 w 5230677"/>
              <a:gd name="connsiteY31" fmla="*/ 1084426 h 3999930"/>
              <a:gd name="connsiteX32" fmla="*/ 3787466 w 5230677"/>
              <a:gd name="connsiteY32" fmla="*/ 1093998 h 3999930"/>
              <a:gd name="connsiteX33" fmla="*/ 3801824 w 5230677"/>
              <a:gd name="connsiteY33" fmla="*/ 1093998 h 3999930"/>
              <a:gd name="connsiteX34" fmla="*/ 4053444 w 5230677"/>
              <a:gd name="connsiteY34" fmla="*/ 1093998 h 3999930"/>
              <a:gd name="connsiteX35" fmla="*/ 4069854 w 5230677"/>
              <a:gd name="connsiteY35" fmla="*/ 1097417 h 3999930"/>
              <a:gd name="connsiteX36" fmla="*/ 4061649 w 5230677"/>
              <a:gd name="connsiteY36" fmla="*/ 1112459 h 3999930"/>
              <a:gd name="connsiteX37" fmla="*/ 3996693 w 5230677"/>
              <a:gd name="connsiteY37" fmla="*/ 1188356 h 3999930"/>
              <a:gd name="connsiteX38" fmla="*/ 3964556 w 5230677"/>
              <a:gd name="connsiteY38" fmla="*/ 1193825 h 3999930"/>
              <a:gd name="connsiteX39" fmla="*/ 3690373 w 5230677"/>
              <a:gd name="connsiteY39" fmla="*/ 1059127 h 3999930"/>
              <a:gd name="connsiteX40" fmla="*/ 3436019 w 5230677"/>
              <a:gd name="connsiteY40" fmla="*/ 869045 h 3999930"/>
              <a:gd name="connsiteX41" fmla="*/ 3429181 w 5230677"/>
              <a:gd name="connsiteY41" fmla="*/ 854002 h 3999930"/>
              <a:gd name="connsiteX42" fmla="*/ 3796354 w 5230677"/>
              <a:gd name="connsiteY42" fmla="*/ 854002 h 3999930"/>
              <a:gd name="connsiteX43" fmla="*/ 3787466 w 5230677"/>
              <a:gd name="connsiteY43" fmla="*/ 845797 h 3999930"/>
              <a:gd name="connsiteX44" fmla="*/ 3621998 w 5230677"/>
              <a:gd name="connsiteY44" fmla="*/ 765115 h 3999930"/>
              <a:gd name="connsiteX45" fmla="*/ 3299953 w 5230677"/>
              <a:gd name="connsiteY45" fmla="*/ 514863 h 3999930"/>
              <a:gd name="connsiteX46" fmla="*/ 3291748 w 5230677"/>
              <a:gd name="connsiteY46" fmla="*/ 499820 h 3999930"/>
              <a:gd name="connsiteX47" fmla="*/ 3308158 w 5230677"/>
              <a:gd name="connsiteY47" fmla="*/ 497085 h 3999930"/>
              <a:gd name="connsiteX48" fmla="*/ 3570717 w 5230677"/>
              <a:gd name="connsiteY48" fmla="*/ 497085 h 3999930"/>
              <a:gd name="connsiteX49" fmla="*/ 3590546 w 5230677"/>
              <a:gd name="connsiteY49" fmla="*/ 493667 h 3999930"/>
              <a:gd name="connsiteX50" fmla="*/ 3422344 w 5230677"/>
              <a:gd name="connsiteY50" fmla="*/ 410933 h 3999930"/>
              <a:gd name="connsiteX51" fmla="*/ 3278073 w 5230677"/>
              <a:gd name="connsiteY51" fmla="*/ 302217 h 3999930"/>
              <a:gd name="connsiteX52" fmla="*/ 3095512 w 5230677"/>
              <a:gd name="connsiteY52" fmla="*/ 17778 h 3999930"/>
              <a:gd name="connsiteX53" fmla="*/ 3083888 w 5230677"/>
              <a:gd name="connsiteY53" fmla="*/ 0 h 3999930"/>
              <a:gd name="connsiteX54" fmla="*/ 3075683 w 5230677"/>
              <a:gd name="connsiteY54" fmla="*/ 17094 h 3999930"/>
              <a:gd name="connsiteX55" fmla="*/ 2944403 w 5230677"/>
              <a:gd name="connsiteY55" fmla="*/ 239996 h 3999930"/>
              <a:gd name="connsiteX56" fmla="*/ 2761159 w 5230677"/>
              <a:gd name="connsiteY56" fmla="*/ 404096 h 3999930"/>
              <a:gd name="connsiteX57" fmla="*/ 2592957 w 5230677"/>
              <a:gd name="connsiteY57" fmla="*/ 486829 h 3999930"/>
              <a:gd name="connsiteX58" fmla="*/ 2580649 w 5230677"/>
              <a:gd name="connsiteY58" fmla="*/ 497769 h 3999930"/>
              <a:gd name="connsiteX59" fmla="*/ 2882866 w 5230677"/>
              <a:gd name="connsiteY59" fmla="*/ 497769 h 3999930"/>
              <a:gd name="connsiteX60" fmla="*/ 2633298 w 5230677"/>
              <a:gd name="connsiteY60" fmla="*/ 722039 h 3999930"/>
              <a:gd name="connsiteX61" fmla="*/ 2389883 w 5230677"/>
              <a:gd name="connsiteY61" fmla="*/ 841695 h 3999930"/>
              <a:gd name="connsiteX62" fmla="*/ 2372106 w 5230677"/>
              <a:gd name="connsiteY62" fmla="*/ 854686 h 3999930"/>
              <a:gd name="connsiteX63" fmla="*/ 2744749 w 5230677"/>
              <a:gd name="connsiteY63" fmla="*/ 854686 h 3999930"/>
              <a:gd name="connsiteX64" fmla="*/ 2739963 w 5230677"/>
              <a:gd name="connsiteY64" fmla="*/ 862891 h 3999930"/>
              <a:gd name="connsiteX65" fmla="*/ 2506120 w 5230677"/>
              <a:gd name="connsiteY65" fmla="*/ 1045452 h 3999930"/>
              <a:gd name="connsiteX66" fmla="*/ 2192280 w 5230677"/>
              <a:gd name="connsiteY66" fmla="*/ 1199979 h 3999930"/>
              <a:gd name="connsiteX67" fmla="*/ 2177921 w 5230677"/>
              <a:gd name="connsiteY67" fmla="*/ 1209552 h 3999930"/>
              <a:gd name="connsiteX68" fmla="*/ 2199117 w 5230677"/>
              <a:gd name="connsiteY68" fmla="*/ 1211603 h 3999930"/>
              <a:gd name="connsiteX69" fmla="*/ 2899276 w 5230677"/>
              <a:gd name="connsiteY69" fmla="*/ 1211603 h 3999930"/>
              <a:gd name="connsiteX70" fmla="*/ 2923207 w 5230677"/>
              <a:gd name="connsiteY70" fmla="*/ 1234167 h 3999930"/>
              <a:gd name="connsiteX71" fmla="*/ 2922524 w 5230677"/>
              <a:gd name="connsiteY71" fmla="*/ 1648518 h 3999930"/>
              <a:gd name="connsiteX72" fmla="*/ 2902011 w 5230677"/>
              <a:gd name="connsiteY72" fmla="*/ 1661510 h 3999930"/>
              <a:gd name="connsiteX73" fmla="*/ 2333132 w 5230677"/>
              <a:gd name="connsiteY73" fmla="*/ 1394848 h 3999930"/>
              <a:gd name="connsiteX74" fmla="*/ 1717758 w 5230677"/>
              <a:gd name="connsiteY74" fmla="*/ 1084426 h 3999930"/>
              <a:gd name="connsiteX75" fmla="*/ 1696562 w 5230677"/>
              <a:gd name="connsiteY75" fmla="*/ 1076221 h 3999930"/>
              <a:gd name="connsiteX76" fmla="*/ 1695878 w 5230677"/>
              <a:gd name="connsiteY76" fmla="*/ 1098784 h 3999930"/>
              <a:gd name="connsiteX77" fmla="*/ 1619982 w 5230677"/>
              <a:gd name="connsiteY77" fmla="*/ 1291601 h 3999930"/>
              <a:gd name="connsiteX78" fmla="*/ 1248023 w 5230677"/>
              <a:gd name="connsiteY78" fmla="*/ 1956889 h 3999930"/>
              <a:gd name="connsiteX79" fmla="*/ 594359 w 5230677"/>
              <a:gd name="connsiteY79" fmla="*/ 2844395 h 3999930"/>
              <a:gd name="connsiteX80" fmla="*/ 284621 w 5230677"/>
              <a:gd name="connsiteY80" fmla="*/ 3185586 h 3999930"/>
              <a:gd name="connsiteX81" fmla="*/ 15907 w 5230677"/>
              <a:gd name="connsiteY81" fmla="*/ 3454983 h 3999930"/>
              <a:gd name="connsiteX82" fmla="*/ 865 w 5230677"/>
              <a:gd name="connsiteY82" fmla="*/ 3497375 h 3999930"/>
              <a:gd name="connsiteX83" fmla="*/ 2232 w 5230677"/>
              <a:gd name="connsiteY83" fmla="*/ 3520622 h 3999930"/>
              <a:gd name="connsiteX84" fmla="*/ 10437 w 5230677"/>
              <a:gd name="connsiteY84" fmla="*/ 3748311 h 3999930"/>
              <a:gd name="connsiteX85" fmla="*/ 9754 w 5230677"/>
              <a:gd name="connsiteY85" fmla="*/ 3926769 h 3999930"/>
              <a:gd name="connsiteX86" fmla="*/ 11805 w 5230677"/>
              <a:gd name="connsiteY86" fmla="*/ 3929504 h 3999930"/>
              <a:gd name="connsiteX87" fmla="*/ 15224 w 5230677"/>
              <a:gd name="connsiteY87" fmla="*/ 4001298 h 3999930"/>
              <a:gd name="connsiteX88" fmla="*/ 35052 w 5230677"/>
              <a:gd name="connsiteY88" fmla="*/ 3995144 h 3999930"/>
              <a:gd name="connsiteX89" fmla="*/ 711280 w 5230677"/>
              <a:gd name="connsiteY89" fmla="*/ 3707286 h 3999930"/>
              <a:gd name="connsiteX90" fmla="*/ 1893482 w 5230677"/>
              <a:gd name="connsiteY90" fmla="*/ 3361993 h 3999930"/>
              <a:gd name="connsiteX91" fmla="*/ 2748851 w 5230677"/>
              <a:gd name="connsiteY91" fmla="*/ 3236867 h 3999930"/>
              <a:gd name="connsiteX92" fmla="*/ 3210382 w 5230677"/>
              <a:gd name="connsiteY92" fmla="*/ 3209517 h 3999930"/>
              <a:gd name="connsiteX93" fmla="*/ 3758065 w 5230677"/>
              <a:gd name="connsiteY93" fmla="*/ 3215671 h 3999930"/>
              <a:gd name="connsiteX94" fmla="*/ 4210023 w 5230677"/>
              <a:gd name="connsiteY94" fmla="*/ 3253277 h 3999930"/>
              <a:gd name="connsiteX95" fmla="*/ 4688647 w 5230677"/>
              <a:gd name="connsiteY95" fmla="*/ 3323019 h 3999930"/>
              <a:gd name="connsiteX96" fmla="*/ 5221971 w 5230677"/>
              <a:gd name="connsiteY96" fmla="*/ 3439257 h 3999930"/>
              <a:gd name="connsiteX97" fmla="*/ 5232910 w 5230677"/>
              <a:gd name="connsiteY97" fmla="*/ 3435154 h 3999930"/>
              <a:gd name="connsiteX98" fmla="*/ 5232910 w 5230677"/>
              <a:gd name="connsiteY98" fmla="*/ 3411223 h 3999930"/>
              <a:gd name="connsiteX99" fmla="*/ 4114981 w 5230677"/>
              <a:gd name="connsiteY99" fmla="*/ 2110049 h 3999930"/>
              <a:gd name="connsiteX100" fmla="*/ 4094469 w 5230677"/>
              <a:gd name="connsiteY100" fmla="*/ 2125091 h 3999930"/>
              <a:gd name="connsiteX101" fmla="*/ 3224057 w 5230677"/>
              <a:gd name="connsiteY101" fmla="*/ 1802362 h 3999930"/>
              <a:gd name="connsiteX102" fmla="*/ 3204228 w 5230677"/>
              <a:gd name="connsiteY102" fmla="*/ 1772277 h 3999930"/>
              <a:gd name="connsiteX103" fmla="*/ 3204228 w 5230677"/>
              <a:gd name="connsiteY103" fmla="*/ 1236218 h 3999930"/>
              <a:gd name="connsiteX104" fmla="*/ 3224057 w 5230677"/>
              <a:gd name="connsiteY104" fmla="*/ 1213654 h 3999930"/>
              <a:gd name="connsiteX105" fmla="*/ 3956352 w 5230677"/>
              <a:gd name="connsiteY105" fmla="*/ 1214338 h 3999930"/>
              <a:gd name="connsiteX106" fmla="*/ 3970027 w 5230677"/>
              <a:gd name="connsiteY106" fmla="*/ 1215022 h 3999930"/>
              <a:gd name="connsiteX107" fmla="*/ 3930369 w 5230677"/>
              <a:gd name="connsiteY107" fmla="*/ 1251944 h 3999930"/>
              <a:gd name="connsiteX108" fmla="*/ 3829858 w 5230677"/>
              <a:gd name="connsiteY108" fmla="*/ 1316216 h 3999930"/>
              <a:gd name="connsiteX109" fmla="*/ 3605588 w 5230677"/>
              <a:gd name="connsiteY109" fmla="*/ 1426300 h 3999930"/>
              <a:gd name="connsiteX110" fmla="*/ 3589179 w 5230677"/>
              <a:gd name="connsiteY110" fmla="*/ 1438607 h 3999930"/>
              <a:gd name="connsiteX111" fmla="*/ 3941993 w 5230677"/>
              <a:gd name="connsiteY111" fmla="*/ 1438607 h 3999930"/>
              <a:gd name="connsiteX112" fmla="*/ 3944044 w 5230677"/>
              <a:gd name="connsiteY112" fmla="*/ 1442710 h 3999930"/>
              <a:gd name="connsiteX113" fmla="*/ 3867464 w 5230677"/>
              <a:gd name="connsiteY113" fmla="*/ 1518606 h 3999930"/>
              <a:gd name="connsiteX114" fmla="*/ 3692425 w 5230677"/>
              <a:gd name="connsiteY114" fmla="*/ 1634160 h 3999930"/>
              <a:gd name="connsiteX115" fmla="*/ 3414823 w 5230677"/>
              <a:gd name="connsiteY115" fmla="*/ 1770226 h 3999930"/>
              <a:gd name="connsiteX116" fmla="*/ 3399780 w 5230677"/>
              <a:gd name="connsiteY116" fmla="*/ 1781849 h 3999930"/>
              <a:gd name="connsiteX117" fmla="*/ 3420293 w 5230677"/>
              <a:gd name="connsiteY117" fmla="*/ 1781849 h 3999930"/>
              <a:gd name="connsiteX118" fmla="*/ 4088315 w 5230677"/>
              <a:gd name="connsiteY118" fmla="*/ 1781849 h 3999930"/>
              <a:gd name="connsiteX119" fmla="*/ 4114981 w 5230677"/>
              <a:gd name="connsiteY119" fmla="*/ 1807832 h 3999930"/>
              <a:gd name="connsiteX120" fmla="*/ 4114981 w 5230677"/>
              <a:gd name="connsiteY120" fmla="*/ 2110049 h 3999930"/>
              <a:gd name="connsiteX0" fmla="*/ 5232910 w 5233594"/>
              <a:gd name="connsiteY0" fmla="*/ 3411223 h 4001298"/>
              <a:gd name="connsiteX1" fmla="*/ 5233594 w 5233594"/>
              <a:gd name="connsiteY1" fmla="*/ 3175329 h 4001298"/>
              <a:gd name="connsiteX2" fmla="*/ 5207612 w 5233594"/>
              <a:gd name="connsiteY2" fmla="*/ 3142509 h 4001298"/>
              <a:gd name="connsiteX3" fmla="*/ 4921805 w 5233594"/>
              <a:gd name="connsiteY3" fmla="*/ 3078921 h 4001298"/>
              <a:gd name="connsiteX4" fmla="*/ 4894455 w 5233594"/>
              <a:gd name="connsiteY4" fmla="*/ 3063878 h 4001298"/>
              <a:gd name="connsiteX5" fmla="*/ 4657878 w 5233594"/>
              <a:gd name="connsiteY5" fmla="*/ 2750721 h 4001298"/>
              <a:gd name="connsiteX6" fmla="*/ 4389165 w 5233594"/>
              <a:gd name="connsiteY6" fmla="*/ 2218765 h 4001298"/>
              <a:gd name="connsiteX7" fmla="*/ 4381643 w 5233594"/>
              <a:gd name="connsiteY7" fmla="*/ 2180475 h 4001298"/>
              <a:gd name="connsiteX8" fmla="*/ 4381643 w 5233594"/>
              <a:gd name="connsiteY8" fmla="*/ 1807148 h 4001298"/>
              <a:gd name="connsiteX9" fmla="*/ 4408310 w 5233594"/>
              <a:gd name="connsiteY9" fmla="*/ 1781166 h 4001298"/>
              <a:gd name="connsiteX10" fmla="*/ 5118725 w 5233594"/>
              <a:gd name="connsiteY10" fmla="*/ 1781166 h 4001298"/>
              <a:gd name="connsiteX11" fmla="*/ 5141972 w 5233594"/>
              <a:gd name="connsiteY11" fmla="*/ 1778431 h 4001298"/>
              <a:gd name="connsiteX12" fmla="*/ 5124195 w 5233594"/>
              <a:gd name="connsiteY12" fmla="*/ 1768858 h 4001298"/>
              <a:gd name="connsiteX13" fmla="*/ 4853430 w 5233594"/>
              <a:gd name="connsiteY13" fmla="*/ 1636211 h 4001298"/>
              <a:gd name="connsiteX14" fmla="*/ 4605913 w 5233594"/>
              <a:gd name="connsiteY14" fmla="*/ 1451599 h 4001298"/>
              <a:gd name="connsiteX15" fmla="*/ 4599076 w 5233594"/>
              <a:gd name="connsiteY15" fmla="*/ 1437240 h 4001298"/>
              <a:gd name="connsiteX16" fmla="*/ 4951206 w 5233594"/>
              <a:gd name="connsiteY16" fmla="*/ 1437240 h 4001298"/>
              <a:gd name="connsiteX17" fmla="*/ 4936847 w 5233594"/>
              <a:gd name="connsiteY17" fmla="*/ 1426300 h 4001298"/>
              <a:gd name="connsiteX18" fmla="*/ 4748816 w 5233594"/>
              <a:gd name="connsiteY18" fmla="*/ 1334678 h 4001298"/>
              <a:gd name="connsiteX19" fmla="*/ 4476001 w 5233594"/>
              <a:gd name="connsiteY19" fmla="*/ 1112459 h 4001298"/>
              <a:gd name="connsiteX20" fmla="*/ 4467796 w 5233594"/>
              <a:gd name="connsiteY20" fmla="*/ 1097417 h 4001298"/>
              <a:gd name="connsiteX21" fmla="*/ 4484206 w 5233594"/>
              <a:gd name="connsiteY21" fmla="*/ 1094682 h 4001298"/>
              <a:gd name="connsiteX22" fmla="*/ 4732407 w 5233594"/>
              <a:gd name="connsiteY22" fmla="*/ 1094682 h 4001298"/>
              <a:gd name="connsiteX23" fmla="*/ 4750868 w 5233594"/>
              <a:gd name="connsiteY23" fmla="*/ 1093998 h 4001298"/>
              <a:gd name="connsiteX24" fmla="*/ 4642835 w 5233594"/>
              <a:gd name="connsiteY24" fmla="*/ 1037247 h 4001298"/>
              <a:gd name="connsiteX25" fmla="*/ 4428139 w 5233594"/>
              <a:gd name="connsiteY25" fmla="*/ 878617 h 4001298"/>
              <a:gd name="connsiteX26" fmla="*/ 4279081 w 5233594"/>
              <a:gd name="connsiteY26" fmla="*/ 635886 h 4001298"/>
              <a:gd name="connsiteX27" fmla="*/ 4268825 w 5233594"/>
              <a:gd name="connsiteY27" fmla="*/ 619476 h 4001298"/>
              <a:gd name="connsiteX28" fmla="*/ 4258569 w 5233594"/>
              <a:gd name="connsiteY28" fmla="*/ 635886 h 4001298"/>
              <a:gd name="connsiteX29" fmla="*/ 4142331 w 5233594"/>
              <a:gd name="connsiteY29" fmla="*/ 836225 h 4001298"/>
              <a:gd name="connsiteX30" fmla="*/ 3918746 w 5233594"/>
              <a:gd name="connsiteY30" fmla="*/ 1024939 h 4001298"/>
              <a:gd name="connsiteX31" fmla="*/ 3797038 w 5233594"/>
              <a:gd name="connsiteY31" fmla="*/ 1084426 h 4001298"/>
              <a:gd name="connsiteX32" fmla="*/ 3787466 w 5233594"/>
              <a:gd name="connsiteY32" fmla="*/ 1093998 h 4001298"/>
              <a:gd name="connsiteX33" fmla="*/ 3801824 w 5233594"/>
              <a:gd name="connsiteY33" fmla="*/ 1093998 h 4001298"/>
              <a:gd name="connsiteX34" fmla="*/ 4053444 w 5233594"/>
              <a:gd name="connsiteY34" fmla="*/ 1093998 h 4001298"/>
              <a:gd name="connsiteX35" fmla="*/ 4069854 w 5233594"/>
              <a:gd name="connsiteY35" fmla="*/ 1097417 h 4001298"/>
              <a:gd name="connsiteX36" fmla="*/ 4061649 w 5233594"/>
              <a:gd name="connsiteY36" fmla="*/ 1112459 h 4001298"/>
              <a:gd name="connsiteX37" fmla="*/ 3996693 w 5233594"/>
              <a:gd name="connsiteY37" fmla="*/ 1188356 h 4001298"/>
              <a:gd name="connsiteX38" fmla="*/ 3964556 w 5233594"/>
              <a:gd name="connsiteY38" fmla="*/ 1193825 h 4001298"/>
              <a:gd name="connsiteX39" fmla="*/ 3690373 w 5233594"/>
              <a:gd name="connsiteY39" fmla="*/ 1059127 h 4001298"/>
              <a:gd name="connsiteX40" fmla="*/ 3436019 w 5233594"/>
              <a:gd name="connsiteY40" fmla="*/ 869045 h 4001298"/>
              <a:gd name="connsiteX41" fmla="*/ 3429181 w 5233594"/>
              <a:gd name="connsiteY41" fmla="*/ 854002 h 4001298"/>
              <a:gd name="connsiteX42" fmla="*/ 3796354 w 5233594"/>
              <a:gd name="connsiteY42" fmla="*/ 854002 h 4001298"/>
              <a:gd name="connsiteX43" fmla="*/ 3787466 w 5233594"/>
              <a:gd name="connsiteY43" fmla="*/ 845797 h 4001298"/>
              <a:gd name="connsiteX44" fmla="*/ 3621998 w 5233594"/>
              <a:gd name="connsiteY44" fmla="*/ 765115 h 4001298"/>
              <a:gd name="connsiteX45" fmla="*/ 3299953 w 5233594"/>
              <a:gd name="connsiteY45" fmla="*/ 514863 h 4001298"/>
              <a:gd name="connsiteX46" fmla="*/ 3291748 w 5233594"/>
              <a:gd name="connsiteY46" fmla="*/ 499820 h 4001298"/>
              <a:gd name="connsiteX47" fmla="*/ 3308158 w 5233594"/>
              <a:gd name="connsiteY47" fmla="*/ 497085 h 4001298"/>
              <a:gd name="connsiteX48" fmla="*/ 3570717 w 5233594"/>
              <a:gd name="connsiteY48" fmla="*/ 497085 h 4001298"/>
              <a:gd name="connsiteX49" fmla="*/ 3590546 w 5233594"/>
              <a:gd name="connsiteY49" fmla="*/ 493667 h 4001298"/>
              <a:gd name="connsiteX50" fmla="*/ 3422344 w 5233594"/>
              <a:gd name="connsiteY50" fmla="*/ 410933 h 4001298"/>
              <a:gd name="connsiteX51" fmla="*/ 3278073 w 5233594"/>
              <a:gd name="connsiteY51" fmla="*/ 302217 h 4001298"/>
              <a:gd name="connsiteX52" fmla="*/ 3095512 w 5233594"/>
              <a:gd name="connsiteY52" fmla="*/ 17778 h 4001298"/>
              <a:gd name="connsiteX53" fmla="*/ 3083888 w 5233594"/>
              <a:gd name="connsiteY53" fmla="*/ 0 h 4001298"/>
              <a:gd name="connsiteX54" fmla="*/ 3075683 w 5233594"/>
              <a:gd name="connsiteY54" fmla="*/ 17094 h 4001298"/>
              <a:gd name="connsiteX55" fmla="*/ 2944403 w 5233594"/>
              <a:gd name="connsiteY55" fmla="*/ 239996 h 4001298"/>
              <a:gd name="connsiteX56" fmla="*/ 2761159 w 5233594"/>
              <a:gd name="connsiteY56" fmla="*/ 404096 h 4001298"/>
              <a:gd name="connsiteX57" fmla="*/ 2592957 w 5233594"/>
              <a:gd name="connsiteY57" fmla="*/ 486829 h 4001298"/>
              <a:gd name="connsiteX58" fmla="*/ 2580649 w 5233594"/>
              <a:gd name="connsiteY58" fmla="*/ 497769 h 4001298"/>
              <a:gd name="connsiteX59" fmla="*/ 2882866 w 5233594"/>
              <a:gd name="connsiteY59" fmla="*/ 497769 h 4001298"/>
              <a:gd name="connsiteX60" fmla="*/ 2633298 w 5233594"/>
              <a:gd name="connsiteY60" fmla="*/ 722039 h 4001298"/>
              <a:gd name="connsiteX61" fmla="*/ 2389883 w 5233594"/>
              <a:gd name="connsiteY61" fmla="*/ 841695 h 4001298"/>
              <a:gd name="connsiteX62" fmla="*/ 2372106 w 5233594"/>
              <a:gd name="connsiteY62" fmla="*/ 854686 h 4001298"/>
              <a:gd name="connsiteX63" fmla="*/ 2744749 w 5233594"/>
              <a:gd name="connsiteY63" fmla="*/ 854686 h 4001298"/>
              <a:gd name="connsiteX64" fmla="*/ 2739963 w 5233594"/>
              <a:gd name="connsiteY64" fmla="*/ 862891 h 4001298"/>
              <a:gd name="connsiteX65" fmla="*/ 2506120 w 5233594"/>
              <a:gd name="connsiteY65" fmla="*/ 1045452 h 4001298"/>
              <a:gd name="connsiteX66" fmla="*/ 2192280 w 5233594"/>
              <a:gd name="connsiteY66" fmla="*/ 1199979 h 4001298"/>
              <a:gd name="connsiteX67" fmla="*/ 2177921 w 5233594"/>
              <a:gd name="connsiteY67" fmla="*/ 1209552 h 4001298"/>
              <a:gd name="connsiteX68" fmla="*/ 2199117 w 5233594"/>
              <a:gd name="connsiteY68" fmla="*/ 1211603 h 4001298"/>
              <a:gd name="connsiteX69" fmla="*/ 2899276 w 5233594"/>
              <a:gd name="connsiteY69" fmla="*/ 1211603 h 4001298"/>
              <a:gd name="connsiteX70" fmla="*/ 2923207 w 5233594"/>
              <a:gd name="connsiteY70" fmla="*/ 1234167 h 4001298"/>
              <a:gd name="connsiteX71" fmla="*/ 2922524 w 5233594"/>
              <a:gd name="connsiteY71" fmla="*/ 1648518 h 4001298"/>
              <a:gd name="connsiteX72" fmla="*/ 2902011 w 5233594"/>
              <a:gd name="connsiteY72" fmla="*/ 1661510 h 4001298"/>
              <a:gd name="connsiteX73" fmla="*/ 2333132 w 5233594"/>
              <a:gd name="connsiteY73" fmla="*/ 1394848 h 4001298"/>
              <a:gd name="connsiteX74" fmla="*/ 1717758 w 5233594"/>
              <a:gd name="connsiteY74" fmla="*/ 1084426 h 4001298"/>
              <a:gd name="connsiteX75" fmla="*/ 1696562 w 5233594"/>
              <a:gd name="connsiteY75" fmla="*/ 1076221 h 4001298"/>
              <a:gd name="connsiteX76" fmla="*/ 1695878 w 5233594"/>
              <a:gd name="connsiteY76" fmla="*/ 1098784 h 4001298"/>
              <a:gd name="connsiteX77" fmla="*/ 1619982 w 5233594"/>
              <a:gd name="connsiteY77" fmla="*/ 1291601 h 4001298"/>
              <a:gd name="connsiteX78" fmla="*/ 1248023 w 5233594"/>
              <a:gd name="connsiteY78" fmla="*/ 1956889 h 4001298"/>
              <a:gd name="connsiteX79" fmla="*/ 594359 w 5233594"/>
              <a:gd name="connsiteY79" fmla="*/ 2844395 h 4001298"/>
              <a:gd name="connsiteX80" fmla="*/ 284621 w 5233594"/>
              <a:gd name="connsiteY80" fmla="*/ 3185586 h 4001298"/>
              <a:gd name="connsiteX81" fmla="*/ 15907 w 5233594"/>
              <a:gd name="connsiteY81" fmla="*/ 3454983 h 4001298"/>
              <a:gd name="connsiteX82" fmla="*/ 865 w 5233594"/>
              <a:gd name="connsiteY82" fmla="*/ 3497375 h 4001298"/>
              <a:gd name="connsiteX83" fmla="*/ 2232 w 5233594"/>
              <a:gd name="connsiteY83" fmla="*/ 3520622 h 4001298"/>
              <a:gd name="connsiteX84" fmla="*/ 10437 w 5233594"/>
              <a:gd name="connsiteY84" fmla="*/ 3748311 h 4001298"/>
              <a:gd name="connsiteX85" fmla="*/ 9754 w 5233594"/>
              <a:gd name="connsiteY85" fmla="*/ 3926769 h 4001298"/>
              <a:gd name="connsiteX86" fmla="*/ 11805 w 5233594"/>
              <a:gd name="connsiteY86" fmla="*/ 3929504 h 4001298"/>
              <a:gd name="connsiteX87" fmla="*/ 15224 w 5233594"/>
              <a:gd name="connsiteY87" fmla="*/ 4001298 h 4001298"/>
              <a:gd name="connsiteX88" fmla="*/ 711280 w 5233594"/>
              <a:gd name="connsiteY88" fmla="*/ 3707286 h 4001298"/>
              <a:gd name="connsiteX89" fmla="*/ 1893482 w 5233594"/>
              <a:gd name="connsiteY89" fmla="*/ 3361993 h 4001298"/>
              <a:gd name="connsiteX90" fmla="*/ 2748851 w 5233594"/>
              <a:gd name="connsiteY90" fmla="*/ 3236867 h 4001298"/>
              <a:gd name="connsiteX91" fmla="*/ 3210382 w 5233594"/>
              <a:gd name="connsiteY91" fmla="*/ 3209517 h 4001298"/>
              <a:gd name="connsiteX92" fmla="*/ 3758065 w 5233594"/>
              <a:gd name="connsiteY92" fmla="*/ 3215671 h 4001298"/>
              <a:gd name="connsiteX93" fmla="*/ 4210023 w 5233594"/>
              <a:gd name="connsiteY93" fmla="*/ 3253277 h 4001298"/>
              <a:gd name="connsiteX94" fmla="*/ 4688647 w 5233594"/>
              <a:gd name="connsiteY94" fmla="*/ 3323019 h 4001298"/>
              <a:gd name="connsiteX95" fmla="*/ 5221971 w 5233594"/>
              <a:gd name="connsiteY95" fmla="*/ 3439257 h 4001298"/>
              <a:gd name="connsiteX96" fmla="*/ 5232910 w 5233594"/>
              <a:gd name="connsiteY96" fmla="*/ 3435154 h 4001298"/>
              <a:gd name="connsiteX97" fmla="*/ 5232910 w 5233594"/>
              <a:gd name="connsiteY97" fmla="*/ 3411223 h 4001298"/>
              <a:gd name="connsiteX98" fmla="*/ 4114981 w 5233594"/>
              <a:gd name="connsiteY98" fmla="*/ 2110049 h 4001298"/>
              <a:gd name="connsiteX99" fmla="*/ 4094469 w 5233594"/>
              <a:gd name="connsiteY99" fmla="*/ 2125091 h 4001298"/>
              <a:gd name="connsiteX100" fmla="*/ 3224057 w 5233594"/>
              <a:gd name="connsiteY100" fmla="*/ 1802362 h 4001298"/>
              <a:gd name="connsiteX101" fmla="*/ 3204228 w 5233594"/>
              <a:gd name="connsiteY101" fmla="*/ 1772277 h 4001298"/>
              <a:gd name="connsiteX102" fmla="*/ 3204228 w 5233594"/>
              <a:gd name="connsiteY102" fmla="*/ 1236218 h 4001298"/>
              <a:gd name="connsiteX103" fmla="*/ 3224057 w 5233594"/>
              <a:gd name="connsiteY103" fmla="*/ 1213654 h 4001298"/>
              <a:gd name="connsiteX104" fmla="*/ 3956352 w 5233594"/>
              <a:gd name="connsiteY104" fmla="*/ 1214338 h 4001298"/>
              <a:gd name="connsiteX105" fmla="*/ 3970027 w 5233594"/>
              <a:gd name="connsiteY105" fmla="*/ 1215022 h 4001298"/>
              <a:gd name="connsiteX106" fmla="*/ 3930369 w 5233594"/>
              <a:gd name="connsiteY106" fmla="*/ 1251944 h 4001298"/>
              <a:gd name="connsiteX107" fmla="*/ 3829858 w 5233594"/>
              <a:gd name="connsiteY107" fmla="*/ 1316216 h 4001298"/>
              <a:gd name="connsiteX108" fmla="*/ 3605588 w 5233594"/>
              <a:gd name="connsiteY108" fmla="*/ 1426300 h 4001298"/>
              <a:gd name="connsiteX109" fmla="*/ 3589179 w 5233594"/>
              <a:gd name="connsiteY109" fmla="*/ 1438607 h 4001298"/>
              <a:gd name="connsiteX110" fmla="*/ 3941993 w 5233594"/>
              <a:gd name="connsiteY110" fmla="*/ 1438607 h 4001298"/>
              <a:gd name="connsiteX111" fmla="*/ 3944044 w 5233594"/>
              <a:gd name="connsiteY111" fmla="*/ 1442710 h 4001298"/>
              <a:gd name="connsiteX112" fmla="*/ 3867464 w 5233594"/>
              <a:gd name="connsiteY112" fmla="*/ 1518606 h 4001298"/>
              <a:gd name="connsiteX113" fmla="*/ 3692425 w 5233594"/>
              <a:gd name="connsiteY113" fmla="*/ 1634160 h 4001298"/>
              <a:gd name="connsiteX114" fmla="*/ 3414823 w 5233594"/>
              <a:gd name="connsiteY114" fmla="*/ 1770226 h 4001298"/>
              <a:gd name="connsiteX115" fmla="*/ 3399780 w 5233594"/>
              <a:gd name="connsiteY115" fmla="*/ 1781849 h 4001298"/>
              <a:gd name="connsiteX116" fmla="*/ 3420293 w 5233594"/>
              <a:gd name="connsiteY116" fmla="*/ 1781849 h 4001298"/>
              <a:gd name="connsiteX117" fmla="*/ 4088315 w 5233594"/>
              <a:gd name="connsiteY117" fmla="*/ 1781849 h 4001298"/>
              <a:gd name="connsiteX118" fmla="*/ 4114981 w 5233594"/>
              <a:gd name="connsiteY118" fmla="*/ 1807832 h 4001298"/>
              <a:gd name="connsiteX119" fmla="*/ 4114981 w 5233594"/>
              <a:gd name="connsiteY119" fmla="*/ 2110049 h 4001298"/>
              <a:gd name="connsiteX0" fmla="*/ 5232910 w 5233594"/>
              <a:gd name="connsiteY0" fmla="*/ 3411223 h 3929504"/>
              <a:gd name="connsiteX1" fmla="*/ 5233594 w 5233594"/>
              <a:gd name="connsiteY1" fmla="*/ 3175329 h 3929504"/>
              <a:gd name="connsiteX2" fmla="*/ 5207612 w 5233594"/>
              <a:gd name="connsiteY2" fmla="*/ 3142509 h 3929504"/>
              <a:gd name="connsiteX3" fmla="*/ 4921805 w 5233594"/>
              <a:gd name="connsiteY3" fmla="*/ 3078921 h 3929504"/>
              <a:gd name="connsiteX4" fmla="*/ 4894455 w 5233594"/>
              <a:gd name="connsiteY4" fmla="*/ 3063878 h 3929504"/>
              <a:gd name="connsiteX5" fmla="*/ 4657878 w 5233594"/>
              <a:gd name="connsiteY5" fmla="*/ 2750721 h 3929504"/>
              <a:gd name="connsiteX6" fmla="*/ 4389165 w 5233594"/>
              <a:gd name="connsiteY6" fmla="*/ 2218765 h 3929504"/>
              <a:gd name="connsiteX7" fmla="*/ 4381643 w 5233594"/>
              <a:gd name="connsiteY7" fmla="*/ 2180475 h 3929504"/>
              <a:gd name="connsiteX8" fmla="*/ 4381643 w 5233594"/>
              <a:gd name="connsiteY8" fmla="*/ 1807148 h 3929504"/>
              <a:gd name="connsiteX9" fmla="*/ 4408310 w 5233594"/>
              <a:gd name="connsiteY9" fmla="*/ 1781166 h 3929504"/>
              <a:gd name="connsiteX10" fmla="*/ 5118725 w 5233594"/>
              <a:gd name="connsiteY10" fmla="*/ 1781166 h 3929504"/>
              <a:gd name="connsiteX11" fmla="*/ 5141972 w 5233594"/>
              <a:gd name="connsiteY11" fmla="*/ 1778431 h 3929504"/>
              <a:gd name="connsiteX12" fmla="*/ 5124195 w 5233594"/>
              <a:gd name="connsiteY12" fmla="*/ 1768858 h 3929504"/>
              <a:gd name="connsiteX13" fmla="*/ 4853430 w 5233594"/>
              <a:gd name="connsiteY13" fmla="*/ 1636211 h 3929504"/>
              <a:gd name="connsiteX14" fmla="*/ 4605913 w 5233594"/>
              <a:gd name="connsiteY14" fmla="*/ 1451599 h 3929504"/>
              <a:gd name="connsiteX15" fmla="*/ 4599076 w 5233594"/>
              <a:gd name="connsiteY15" fmla="*/ 1437240 h 3929504"/>
              <a:gd name="connsiteX16" fmla="*/ 4951206 w 5233594"/>
              <a:gd name="connsiteY16" fmla="*/ 1437240 h 3929504"/>
              <a:gd name="connsiteX17" fmla="*/ 4936847 w 5233594"/>
              <a:gd name="connsiteY17" fmla="*/ 1426300 h 3929504"/>
              <a:gd name="connsiteX18" fmla="*/ 4748816 w 5233594"/>
              <a:gd name="connsiteY18" fmla="*/ 1334678 h 3929504"/>
              <a:gd name="connsiteX19" fmla="*/ 4476001 w 5233594"/>
              <a:gd name="connsiteY19" fmla="*/ 1112459 h 3929504"/>
              <a:gd name="connsiteX20" fmla="*/ 4467796 w 5233594"/>
              <a:gd name="connsiteY20" fmla="*/ 1097417 h 3929504"/>
              <a:gd name="connsiteX21" fmla="*/ 4484206 w 5233594"/>
              <a:gd name="connsiteY21" fmla="*/ 1094682 h 3929504"/>
              <a:gd name="connsiteX22" fmla="*/ 4732407 w 5233594"/>
              <a:gd name="connsiteY22" fmla="*/ 1094682 h 3929504"/>
              <a:gd name="connsiteX23" fmla="*/ 4750868 w 5233594"/>
              <a:gd name="connsiteY23" fmla="*/ 1093998 h 3929504"/>
              <a:gd name="connsiteX24" fmla="*/ 4642835 w 5233594"/>
              <a:gd name="connsiteY24" fmla="*/ 1037247 h 3929504"/>
              <a:gd name="connsiteX25" fmla="*/ 4428139 w 5233594"/>
              <a:gd name="connsiteY25" fmla="*/ 878617 h 3929504"/>
              <a:gd name="connsiteX26" fmla="*/ 4279081 w 5233594"/>
              <a:gd name="connsiteY26" fmla="*/ 635886 h 3929504"/>
              <a:gd name="connsiteX27" fmla="*/ 4268825 w 5233594"/>
              <a:gd name="connsiteY27" fmla="*/ 619476 h 3929504"/>
              <a:gd name="connsiteX28" fmla="*/ 4258569 w 5233594"/>
              <a:gd name="connsiteY28" fmla="*/ 635886 h 3929504"/>
              <a:gd name="connsiteX29" fmla="*/ 4142331 w 5233594"/>
              <a:gd name="connsiteY29" fmla="*/ 836225 h 3929504"/>
              <a:gd name="connsiteX30" fmla="*/ 3918746 w 5233594"/>
              <a:gd name="connsiteY30" fmla="*/ 1024939 h 3929504"/>
              <a:gd name="connsiteX31" fmla="*/ 3797038 w 5233594"/>
              <a:gd name="connsiteY31" fmla="*/ 1084426 h 3929504"/>
              <a:gd name="connsiteX32" fmla="*/ 3787466 w 5233594"/>
              <a:gd name="connsiteY32" fmla="*/ 1093998 h 3929504"/>
              <a:gd name="connsiteX33" fmla="*/ 3801824 w 5233594"/>
              <a:gd name="connsiteY33" fmla="*/ 1093998 h 3929504"/>
              <a:gd name="connsiteX34" fmla="*/ 4053444 w 5233594"/>
              <a:gd name="connsiteY34" fmla="*/ 1093998 h 3929504"/>
              <a:gd name="connsiteX35" fmla="*/ 4069854 w 5233594"/>
              <a:gd name="connsiteY35" fmla="*/ 1097417 h 3929504"/>
              <a:gd name="connsiteX36" fmla="*/ 4061649 w 5233594"/>
              <a:gd name="connsiteY36" fmla="*/ 1112459 h 3929504"/>
              <a:gd name="connsiteX37" fmla="*/ 3996693 w 5233594"/>
              <a:gd name="connsiteY37" fmla="*/ 1188356 h 3929504"/>
              <a:gd name="connsiteX38" fmla="*/ 3964556 w 5233594"/>
              <a:gd name="connsiteY38" fmla="*/ 1193825 h 3929504"/>
              <a:gd name="connsiteX39" fmla="*/ 3690373 w 5233594"/>
              <a:gd name="connsiteY39" fmla="*/ 1059127 h 3929504"/>
              <a:gd name="connsiteX40" fmla="*/ 3436019 w 5233594"/>
              <a:gd name="connsiteY40" fmla="*/ 869045 h 3929504"/>
              <a:gd name="connsiteX41" fmla="*/ 3429181 w 5233594"/>
              <a:gd name="connsiteY41" fmla="*/ 854002 h 3929504"/>
              <a:gd name="connsiteX42" fmla="*/ 3796354 w 5233594"/>
              <a:gd name="connsiteY42" fmla="*/ 854002 h 3929504"/>
              <a:gd name="connsiteX43" fmla="*/ 3787466 w 5233594"/>
              <a:gd name="connsiteY43" fmla="*/ 845797 h 3929504"/>
              <a:gd name="connsiteX44" fmla="*/ 3621998 w 5233594"/>
              <a:gd name="connsiteY44" fmla="*/ 765115 h 3929504"/>
              <a:gd name="connsiteX45" fmla="*/ 3299953 w 5233594"/>
              <a:gd name="connsiteY45" fmla="*/ 514863 h 3929504"/>
              <a:gd name="connsiteX46" fmla="*/ 3291748 w 5233594"/>
              <a:gd name="connsiteY46" fmla="*/ 499820 h 3929504"/>
              <a:gd name="connsiteX47" fmla="*/ 3308158 w 5233594"/>
              <a:gd name="connsiteY47" fmla="*/ 497085 h 3929504"/>
              <a:gd name="connsiteX48" fmla="*/ 3570717 w 5233594"/>
              <a:gd name="connsiteY48" fmla="*/ 497085 h 3929504"/>
              <a:gd name="connsiteX49" fmla="*/ 3590546 w 5233594"/>
              <a:gd name="connsiteY49" fmla="*/ 493667 h 3929504"/>
              <a:gd name="connsiteX50" fmla="*/ 3422344 w 5233594"/>
              <a:gd name="connsiteY50" fmla="*/ 410933 h 3929504"/>
              <a:gd name="connsiteX51" fmla="*/ 3278073 w 5233594"/>
              <a:gd name="connsiteY51" fmla="*/ 302217 h 3929504"/>
              <a:gd name="connsiteX52" fmla="*/ 3095512 w 5233594"/>
              <a:gd name="connsiteY52" fmla="*/ 17778 h 3929504"/>
              <a:gd name="connsiteX53" fmla="*/ 3083888 w 5233594"/>
              <a:gd name="connsiteY53" fmla="*/ 0 h 3929504"/>
              <a:gd name="connsiteX54" fmla="*/ 3075683 w 5233594"/>
              <a:gd name="connsiteY54" fmla="*/ 17094 h 3929504"/>
              <a:gd name="connsiteX55" fmla="*/ 2944403 w 5233594"/>
              <a:gd name="connsiteY55" fmla="*/ 239996 h 3929504"/>
              <a:gd name="connsiteX56" fmla="*/ 2761159 w 5233594"/>
              <a:gd name="connsiteY56" fmla="*/ 404096 h 3929504"/>
              <a:gd name="connsiteX57" fmla="*/ 2592957 w 5233594"/>
              <a:gd name="connsiteY57" fmla="*/ 486829 h 3929504"/>
              <a:gd name="connsiteX58" fmla="*/ 2580649 w 5233594"/>
              <a:gd name="connsiteY58" fmla="*/ 497769 h 3929504"/>
              <a:gd name="connsiteX59" fmla="*/ 2882866 w 5233594"/>
              <a:gd name="connsiteY59" fmla="*/ 497769 h 3929504"/>
              <a:gd name="connsiteX60" fmla="*/ 2633298 w 5233594"/>
              <a:gd name="connsiteY60" fmla="*/ 722039 h 3929504"/>
              <a:gd name="connsiteX61" fmla="*/ 2389883 w 5233594"/>
              <a:gd name="connsiteY61" fmla="*/ 841695 h 3929504"/>
              <a:gd name="connsiteX62" fmla="*/ 2372106 w 5233594"/>
              <a:gd name="connsiteY62" fmla="*/ 854686 h 3929504"/>
              <a:gd name="connsiteX63" fmla="*/ 2744749 w 5233594"/>
              <a:gd name="connsiteY63" fmla="*/ 854686 h 3929504"/>
              <a:gd name="connsiteX64" fmla="*/ 2739963 w 5233594"/>
              <a:gd name="connsiteY64" fmla="*/ 862891 h 3929504"/>
              <a:gd name="connsiteX65" fmla="*/ 2506120 w 5233594"/>
              <a:gd name="connsiteY65" fmla="*/ 1045452 h 3929504"/>
              <a:gd name="connsiteX66" fmla="*/ 2192280 w 5233594"/>
              <a:gd name="connsiteY66" fmla="*/ 1199979 h 3929504"/>
              <a:gd name="connsiteX67" fmla="*/ 2177921 w 5233594"/>
              <a:gd name="connsiteY67" fmla="*/ 1209552 h 3929504"/>
              <a:gd name="connsiteX68" fmla="*/ 2199117 w 5233594"/>
              <a:gd name="connsiteY68" fmla="*/ 1211603 h 3929504"/>
              <a:gd name="connsiteX69" fmla="*/ 2899276 w 5233594"/>
              <a:gd name="connsiteY69" fmla="*/ 1211603 h 3929504"/>
              <a:gd name="connsiteX70" fmla="*/ 2923207 w 5233594"/>
              <a:gd name="connsiteY70" fmla="*/ 1234167 h 3929504"/>
              <a:gd name="connsiteX71" fmla="*/ 2922524 w 5233594"/>
              <a:gd name="connsiteY71" fmla="*/ 1648518 h 3929504"/>
              <a:gd name="connsiteX72" fmla="*/ 2902011 w 5233594"/>
              <a:gd name="connsiteY72" fmla="*/ 1661510 h 3929504"/>
              <a:gd name="connsiteX73" fmla="*/ 2333132 w 5233594"/>
              <a:gd name="connsiteY73" fmla="*/ 1394848 h 3929504"/>
              <a:gd name="connsiteX74" fmla="*/ 1717758 w 5233594"/>
              <a:gd name="connsiteY74" fmla="*/ 1084426 h 3929504"/>
              <a:gd name="connsiteX75" fmla="*/ 1696562 w 5233594"/>
              <a:gd name="connsiteY75" fmla="*/ 1076221 h 3929504"/>
              <a:gd name="connsiteX76" fmla="*/ 1695878 w 5233594"/>
              <a:gd name="connsiteY76" fmla="*/ 1098784 h 3929504"/>
              <a:gd name="connsiteX77" fmla="*/ 1619982 w 5233594"/>
              <a:gd name="connsiteY77" fmla="*/ 1291601 h 3929504"/>
              <a:gd name="connsiteX78" fmla="*/ 1248023 w 5233594"/>
              <a:gd name="connsiteY78" fmla="*/ 1956889 h 3929504"/>
              <a:gd name="connsiteX79" fmla="*/ 594359 w 5233594"/>
              <a:gd name="connsiteY79" fmla="*/ 2844395 h 3929504"/>
              <a:gd name="connsiteX80" fmla="*/ 284621 w 5233594"/>
              <a:gd name="connsiteY80" fmla="*/ 3185586 h 3929504"/>
              <a:gd name="connsiteX81" fmla="*/ 15907 w 5233594"/>
              <a:gd name="connsiteY81" fmla="*/ 3454983 h 3929504"/>
              <a:gd name="connsiteX82" fmla="*/ 865 w 5233594"/>
              <a:gd name="connsiteY82" fmla="*/ 3497375 h 3929504"/>
              <a:gd name="connsiteX83" fmla="*/ 2232 w 5233594"/>
              <a:gd name="connsiteY83" fmla="*/ 3520622 h 3929504"/>
              <a:gd name="connsiteX84" fmla="*/ 10437 w 5233594"/>
              <a:gd name="connsiteY84" fmla="*/ 3748311 h 3929504"/>
              <a:gd name="connsiteX85" fmla="*/ 9754 w 5233594"/>
              <a:gd name="connsiteY85" fmla="*/ 3926769 h 3929504"/>
              <a:gd name="connsiteX86" fmla="*/ 11805 w 5233594"/>
              <a:gd name="connsiteY86" fmla="*/ 3929504 h 3929504"/>
              <a:gd name="connsiteX87" fmla="*/ 711280 w 5233594"/>
              <a:gd name="connsiteY87" fmla="*/ 3707286 h 3929504"/>
              <a:gd name="connsiteX88" fmla="*/ 1893482 w 5233594"/>
              <a:gd name="connsiteY88" fmla="*/ 3361993 h 3929504"/>
              <a:gd name="connsiteX89" fmla="*/ 2748851 w 5233594"/>
              <a:gd name="connsiteY89" fmla="*/ 3236867 h 3929504"/>
              <a:gd name="connsiteX90" fmla="*/ 3210382 w 5233594"/>
              <a:gd name="connsiteY90" fmla="*/ 3209517 h 3929504"/>
              <a:gd name="connsiteX91" fmla="*/ 3758065 w 5233594"/>
              <a:gd name="connsiteY91" fmla="*/ 3215671 h 3929504"/>
              <a:gd name="connsiteX92" fmla="*/ 4210023 w 5233594"/>
              <a:gd name="connsiteY92" fmla="*/ 3253277 h 3929504"/>
              <a:gd name="connsiteX93" fmla="*/ 4688647 w 5233594"/>
              <a:gd name="connsiteY93" fmla="*/ 3323019 h 3929504"/>
              <a:gd name="connsiteX94" fmla="*/ 5221971 w 5233594"/>
              <a:gd name="connsiteY94" fmla="*/ 3439257 h 3929504"/>
              <a:gd name="connsiteX95" fmla="*/ 5232910 w 5233594"/>
              <a:gd name="connsiteY95" fmla="*/ 3435154 h 3929504"/>
              <a:gd name="connsiteX96" fmla="*/ 5232910 w 5233594"/>
              <a:gd name="connsiteY96" fmla="*/ 3411223 h 3929504"/>
              <a:gd name="connsiteX97" fmla="*/ 4114981 w 5233594"/>
              <a:gd name="connsiteY97" fmla="*/ 2110049 h 3929504"/>
              <a:gd name="connsiteX98" fmla="*/ 4094469 w 5233594"/>
              <a:gd name="connsiteY98" fmla="*/ 2125091 h 3929504"/>
              <a:gd name="connsiteX99" fmla="*/ 3224057 w 5233594"/>
              <a:gd name="connsiteY99" fmla="*/ 1802362 h 3929504"/>
              <a:gd name="connsiteX100" fmla="*/ 3204228 w 5233594"/>
              <a:gd name="connsiteY100" fmla="*/ 1772277 h 3929504"/>
              <a:gd name="connsiteX101" fmla="*/ 3204228 w 5233594"/>
              <a:gd name="connsiteY101" fmla="*/ 1236218 h 3929504"/>
              <a:gd name="connsiteX102" fmla="*/ 3224057 w 5233594"/>
              <a:gd name="connsiteY102" fmla="*/ 1213654 h 3929504"/>
              <a:gd name="connsiteX103" fmla="*/ 3956352 w 5233594"/>
              <a:gd name="connsiteY103" fmla="*/ 1214338 h 3929504"/>
              <a:gd name="connsiteX104" fmla="*/ 3970027 w 5233594"/>
              <a:gd name="connsiteY104" fmla="*/ 1215022 h 3929504"/>
              <a:gd name="connsiteX105" fmla="*/ 3930369 w 5233594"/>
              <a:gd name="connsiteY105" fmla="*/ 1251944 h 3929504"/>
              <a:gd name="connsiteX106" fmla="*/ 3829858 w 5233594"/>
              <a:gd name="connsiteY106" fmla="*/ 1316216 h 3929504"/>
              <a:gd name="connsiteX107" fmla="*/ 3605588 w 5233594"/>
              <a:gd name="connsiteY107" fmla="*/ 1426300 h 3929504"/>
              <a:gd name="connsiteX108" fmla="*/ 3589179 w 5233594"/>
              <a:gd name="connsiteY108" fmla="*/ 1438607 h 3929504"/>
              <a:gd name="connsiteX109" fmla="*/ 3941993 w 5233594"/>
              <a:gd name="connsiteY109" fmla="*/ 1438607 h 3929504"/>
              <a:gd name="connsiteX110" fmla="*/ 3944044 w 5233594"/>
              <a:gd name="connsiteY110" fmla="*/ 1442710 h 3929504"/>
              <a:gd name="connsiteX111" fmla="*/ 3867464 w 5233594"/>
              <a:gd name="connsiteY111" fmla="*/ 1518606 h 3929504"/>
              <a:gd name="connsiteX112" fmla="*/ 3692425 w 5233594"/>
              <a:gd name="connsiteY112" fmla="*/ 1634160 h 3929504"/>
              <a:gd name="connsiteX113" fmla="*/ 3414823 w 5233594"/>
              <a:gd name="connsiteY113" fmla="*/ 1770226 h 3929504"/>
              <a:gd name="connsiteX114" fmla="*/ 3399780 w 5233594"/>
              <a:gd name="connsiteY114" fmla="*/ 1781849 h 3929504"/>
              <a:gd name="connsiteX115" fmla="*/ 3420293 w 5233594"/>
              <a:gd name="connsiteY115" fmla="*/ 1781849 h 3929504"/>
              <a:gd name="connsiteX116" fmla="*/ 4088315 w 5233594"/>
              <a:gd name="connsiteY116" fmla="*/ 1781849 h 3929504"/>
              <a:gd name="connsiteX117" fmla="*/ 4114981 w 5233594"/>
              <a:gd name="connsiteY117" fmla="*/ 1807832 h 3929504"/>
              <a:gd name="connsiteX118" fmla="*/ 4114981 w 5233594"/>
              <a:gd name="connsiteY118" fmla="*/ 2110049 h 3929504"/>
              <a:gd name="connsiteX0" fmla="*/ 5275503 w 5276187"/>
              <a:gd name="connsiteY0" fmla="*/ 3411223 h 3927036"/>
              <a:gd name="connsiteX1" fmla="*/ 5276187 w 5276187"/>
              <a:gd name="connsiteY1" fmla="*/ 3175329 h 3927036"/>
              <a:gd name="connsiteX2" fmla="*/ 5250205 w 5276187"/>
              <a:gd name="connsiteY2" fmla="*/ 3142509 h 3927036"/>
              <a:gd name="connsiteX3" fmla="*/ 4964398 w 5276187"/>
              <a:gd name="connsiteY3" fmla="*/ 3078921 h 3927036"/>
              <a:gd name="connsiteX4" fmla="*/ 4937048 w 5276187"/>
              <a:gd name="connsiteY4" fmla="*/ 3063878 h 3927036"/>
              <a:gd name="connsiteX5" fmla="*/ 4700471 w 5276187"/>
              <a:gd name="connsiteY5" fmla="*/ 2750721 h 3927036"/>
              <a:gd name="connsiteX6" fmla="*/ 4431758 w 5276187"/>
              <a:gd name="connsiteY6" fmla="*/ 2218765 h 3927036"/>
              <a:gd name="connsiteX7" fmla="*/ 4424236 w 5276187"/>
              <a:gd name="connsiteY7" fmla="*/ 2180475 h 3927036"/>
              <a:gd name="connsiteX8" fmla="*/ 4424236 w 5276187"/>
              <a:gd name="connsiteY8" fmla="*/ 1807148 h 3927036"/>
              <a:gd name="connsiteX9" fmla="*/ 4450903 w 5276187"/>
              <a:gd name="connsiteY9" fmla="*/ 1781166 h 3927036"/>
              <a:gd name="connsiteX10" fmla="*/ 5161318 w 5276187"/>
              <a:gd name="connsiteY10" fmla="*/ 1781166 h 3927036"/>
              <a:gd name="connsiteX11" fmla="*/ 5184565 w 5276187"/>
              <a:gd name="connsiteY11" fmla="*/ 1778431 h 3927036"/>
              <a:gd name="connsiteX12" fmla="*/ 5166788 w 5276187"/>
              <a:gd name="connsiteY12" fmla="*/ 1768858 h 3927036"/>
              <a:gd name="connsiteX13" fmla="*/ 4896023 w 5276187"/>
              <a:gd name="connsiteY13" fmla="*/ 1636211 h 3927036"/>
              <a:gd name="connsiteX14" fmla="*/ 4648506 w 5276187"/>
              <a:gd name="connsiteY14" fmla="*/ 1451599 h 3927036"/>
              <a:gd name="connsiteX15" fmla="*/ 4641669 w 5276187"/>
              <a:gd name="connsiteY15" fmla="*/ 1437240 h 3927036"/>
              <a:gd name="connsiteX16" fmla="*/ 4993799 w 5276187"/>
              <a:gd name="connsiteY16" fmla="*/ 1437240 h 3927036"/>
              <a:gd name="connsiteX17" fmla="*/ 4979440 w 5276187"/>
              <a:gd name="connsiteY17" fmla="*/ 1426300 h 3927036"/>
              <a:gd name="connsiteX18" fmla="*/ 4791409 w 5276187"/>
              <a:gd name="connsiteY18" fmla="*/ 1334678 h 3927036"/>
              <a:gd name="connsiteX19" fmla="*/ 4518594 w 5276187"/>
              <a:gd name="connsiteY19" fmla="*/ 1112459 h 3927036"/>
              <a:gd name="connsiteX20" fmla="*/ 4510389 w 5276187"/>
              <a:gd name="connsiteY20" fmla="*/ 1097417 h 3927036"/>
              <a:gd name="connsiteX21" fmla="*/ 4526799 w 5276187"/>
              <a:gd name="connsiteY21" fmla="*/ 1094682 h 3927036"/>
              <a:gd name="connsiteX22" fmla="*/ 4775000 w 5276187"/>
              <a:gd name="connsiteY22" fmla="*/ 1094682 h 3927036"/>
              <a:gd name="connsiteX23" fmla="*/ 4793461 w 5276187"/>
              <a:gd name="connsiteY23" fmla="*/ 1093998 h 3927036"/>
              <a:gd name="connsiteX24" fmla="*/ 4685428 w 5276187"/>
              <a:gd name="connsiteY24" fmla="*/ 1037247 h 3927036"/>
              <a:gd name="connsiteX25" fmla="*/ 4470732 w 5276187"/>
              <a:gd name="connsiteY25" fmla="*/ 878617 h 3927036"/>
              <a:gd name="connsiteX26" fmla="*/ 4321674 w 5276187"/>
              <a:gd name="connsiteY26" fmla="*/ 635886 h 3927036"/>
              <a:gd name="connsiteX27" fmla="*/ 4311418 w 5276187"/>
              <a:gd name="connsiteY27" fmla="*/ 619476 h 3927036"/>
              <a:gd name="connsiteX28" fmla="*/ 4301162 w 5276187"/>
              <a:gd name="connsiteY28" fmla="*/ 635886 h 3927036"/>
              <a:gd name="connsiteX29" fmla="*/ 4184924 w 5276187"/>
              <a:gd name="connsiteY29" fmla="*/ 836225 h 3927036"/>
              <a:gd name="connsiteX30" fmla="*/ 3961339 w 5276187"/>
              <a:gd name="connsiteY30" fmla="*/ 1024939 h 3927036"/>
              <a:gd name="connsiteX31" fmla="*/ 3839631 w 5276187"/>
              <a:gd name="connsiteY31" fmla="*/ 1084426 h 3927036"/>
              <a:gd name="connsiteX32" fmla="*/ 3830059 w 5276187"/>
              <a:gd name="connsiteY32" fmla="*/ 1093998 h 3927036"/>
              <a:gd name="connsiteX33" fmla="*/ 3844417 w 5276187"/>
              <a:gd name="connsiteY33" fmla="*/ 1093998 h 3927036"/>
              <a:gd name="connsiteX34" fmla="*/ 4096037 w 5276187"/>
              <a:gd name="connsiteY34" fmla="*/ 1093998 h 3927036"/>
              <a:gd name="connsiteX35" fmla="*/ 4112447 w 5276187"/>
              <a:gd name="connsiteY35" fmla="*/ 1097417 h 3927036"/>
              <a:gd name="connsiteX36" fmla="*/ 4104242 w 5276187"/>
              <a:gd name="connsiteY36" fmla="*/ 1112459 h 3927036"/>
              <a:gd name="connsiteX37" fmla="*/ 4039286 w 5276187"/>
              <a:gd name="connsiteY37" fmla="*/ 1188356 h 3927036"/>
              <a:gd name="connsiteX38" fmla="*/ 4007149 w 5276187"/>
              <a:gd name="connsiteY38" fmla="*/ 1193825 h 3927036"/>
              <a:gd name="connsiteX39" fmla="*/ 3732966 w 5276187"/>
              <a:gd name="connsiteY39" fmla="*/ 1059127 h 3927036"/>
              <a:gd name="connsiteX40" fmla="*/ 3478612 w 5276187"/>
              <a:gd name="connsiteY40" fmla="*/ 869045 h 3927036"/>
              <a:gd name="connsiteX41" fmla="*/ 3471774 w 5276187"/>
              <a:gd name="connsiteY41" fmla="*/ 854002 h 3927036"/>
              <a:gd name="connsiteX42" fmla="*/ 3838947 w 5276187"/>
              <a:gd name="connsiteY42" fmla="*/ 854002 h 3927036"/>
              <a:gd name="connsiteX43" fmla="*/ 3830059 w 5276187"/>
              <a:gd name="connsiteY43" fmla="*/ 845797 h 3927036"/>
              <a:gd name="connsiteX44" fmla="*/ 3664591 w 5276187"/>
              <a:gd name="connsiteY44" fmla="*/ 765115 h 3927036"/>
              <a:gd name="connsiteX45" fmla="*/ 3342546 w 5276187"/>
              <a:gd name="connsiteY45" fmla="*/ 514863 h 3927036"/>
              <a:gd name="connsiteX46" fmla="*/ 3334341 w 5276187"/>
              <a:gd name="connsiteY46" fmla="*/ 499820 h 3927036"/>
              <a:gd name="connsiteX47" fmla="*/ 3350751 w 5276187"/>
              <a:gd name="connsiteY47" fmla="*/ 497085 h 3927036"/>
              <a:gd name="connsiteX48" fmla="*/ 3613310 w 5276187"/>
              <a:gd name="connsiteY48" fmla="*/ 497085 h 3927036"/>
              <a:gd name="connsiteX49" fmla="*/ 3633139 w 5276187"/>
              <a:gd name="connsiteY49" fmla="*/ 493667 h 3927036"/>
              <a:gd name="connsiteX50" fmla="*/ 3464937 w 5276187"/>
              <a:gd name="connsiteY50" fmla="*/ 410933 h 3927036"/>
              <a:gd name="connsiteX51" fmla="*/ 3320666 w 5276187"/>
              <a:gd name="connsiteY51" fmla="*/ 302217 h 3927036"/>
              <a:gd name="connsiteX52" fmla="*/ 3138105 w 5276187"/>
              <a:gd name="connsiteY52" fmla="*/ 17778 h 3927036"/>
              <a:gd name="connsiteX53" fmla="*/ 3126481 w 5276187"/>
              <a:gd name="connsiteY53" fmla="*/ 0 h 3927036"/>
              <a:gd name="connsiteX54" fmla="*/ 3118276 w 5276187"/>
              <a:gd name="connsiteY54" fmla="*/ 17094 h 3927036"/>
              <a:gd name="connsiteX55" fmla="*/ 2986996 w 5276187"/>
              <a:gd name="connsiteY55" fmla="*/ 239996 h 3927036"/>
              <a:gd name="connsiteX56" fmla="*/ 2803752 w 5276187"/>
              <a:gd name="connsiteY56" fmla="*/ 404096 h 3927036"/>
              <a:gd name="connsiteX57" fmla="*/ 2635550 w 5276187"/>
              <a:gd name="connsiteY57" fmla="*/ 486829 h 3927036"/>
              <a:gd name="connsiteX58" fmla="*/ 2623242 w 5276187"/>
              <a:gd name="connsiteY58" fmla="*/ 497769 h 3927036"/>
              <a:gd name="connsiteX59" fmla="*/ 2925459 w 5276187"/>
              <a:gd name="connsiteY59" fmla="*/ 497769 h 3927036"/>
              <a:gd name="connsiteX60" fmla="*/ 2675891 w 5276187"/>
              <a:gd name="connsiteY60" fmla="*/ 722039 h 3927036"/>
              <a:gd name="connsiteX61" fmla="*/ 2432476 w 5276187"/>
              <a:gd name="connsiteY61" fmla="*/ 841695 h 3927036"/>
              <a:gd name="connsiteX62" fmla="*/ 2414699 w 5276187"/>
              <a:gd name="connsiteY62" fmla="*/ 854686 h 3927036"/>
              <a:gd name="connsiteX63" fmla="*/ 2787342 w 5276187"/>
              <a:gd name="connsiteY63" fmla="*/ 854686 h 3927036"/>
              <a:gd name="connsiteX64" fmla="*/ 2782556 w 5276187"/>
              <a:gd name="connsiteY64" fmla="*/ 862891 h 3927036"/>
              <a:gd name="connsiteX65" fmla="*/ 2548713 w 5276187"/>
              <a:gd name="connsiteY65" fmla="*/ 1045452 h 3927036"/>
              <a:gd name="connsiteX66" fmla="*/ 2234873 w 5276187"/>
              <a:gd name="connsiteY66" fmla="*/ 1199979 h 3927036"/>
              <a:gd name="connsiteX67" fmla="*/ 2220514 w 5276187"/>
              <a:gd name="connsiteY67" fmla="*/ 1209552 h 3927036"/>
              <a:gd name="connsiteX68" fmla="*/ 2241710 w 5276187"/>
              <a:gd name="connsiteY68" fmla="*/ 1211603 h 3927036"/>
              <a:gd name="connsiteX69" fmla="*/ 2941869 w 5276187"/>
              <a:gd name="connsiteY69" fmla="*/ 1211603 h 3927036"/>
              <a:gd name="connsiteX70" fmla="*/ 2965800 w 5276187"/>
              <a:gd name="connsiteY70" fmla="*/ 1234167 h 3927036"/>
              <a:gd name="connsiteX71" fmla="*/ 2965117 w 5276187"/>
              <a:gd name="connsiteY71" fmla="*/ 1648518 h 3927036"/>
              <a:gd name="connsiteX72" fmla="*/ 2944604 w 5276187"/>
              <a:gd name="connsiteY72" fmla="*/ 1661510 h 3927036"/>
              <a:gd name="connsiteX73" fmla="*/ 2375725 w 5276187"/>
              <a:gd name="connsiteY73" fmla="*/ 1394848 h 3927036"/>
              <a:gd name="connsiteX74" fmla="*/ 1760351 w 5276187"/>
              <a:gd name="connsiteY74" fmla="*/ 1084426 h 3927036"/>
              <a:gd name="connsiteX75" fmla="*/ 1739155 w 5276187"/>
              <a:gd name="connsiteY75" fmla="*/ 1076221 h 3927036"/>
              <a:gd name="connsiteX76" fmla="*/ 1738471 w 5276187"/>
              <a:gd name="connsiteY76" fmla="*/ 1098784 h 3927036"/>
              <a:gd name="connsiteX77" fmla="*/ 1662575 w 5276187"/>
              <a:gd name="connsiteY77" fmla="*/ 1291601 h 3927036"/>
              <a:gd name="connsiteX78" fmla="*/ 1290616 w 5276187"/>
              <a:gd name="connsiteY78" fmla="*/ 1956889 h 3927036"/>
              <a:gd name="connsiteX79" fmla="*/ 636952 w 5276187"/>
              <a:gd name="connsiteY79" fmla="*/ 2844395 h 3927036"/>
              <a:gd name="connsiteX80" fmla="*/ 327214 w 5276187"/>
              <a:gd name="connsiteY80" fmla="*/ 3185586 h 3927036"/>
              <a:gd name="connsiteX81" fmla="*/ 58500 w 5276187"/>
              <a:gd name="connsiteY81" fmla="*/ 3454983 h 3927036"/>
              <a:gd name="connsiteX82" fmla="*/ 43458 w 5276187"/>
              <a:gd name="connsiteY82" fmla="*/ 3497375 h 3927036"/>
              <a:gd name="connsiteX83" fmla="*/ 44825 w 5276187"/>
              <a:gd name="connsiteY83" fmla="*/ 3520622 h 3927036"/>
              <a:gd name="connsiteX84" fmla="*/ 53030 w 5276187"/>
              <a:gd name="connsiteY84" fmla="*/ 3748311 h 3927036"/>
              <a:gd name="connsiteX85" fmla="*/ 52347 w 5276187"/>
              <a:gd name="connsiteY85" fmla="*/ 3926769 h 3927036"/>
              <a:gd name="connsiteX86" fmla="*/ 753873 w 5276187"/>
              <a:gd name="connsiteY86" fmla="*/ 3707286 h 3927036"/>
              <a:gd name="connsiteX87" fmla="*/ 1936075 w 5276187"/>
              <a:gd name="connsiteY87" fmla="*/ 3361993 h 3927036"/>
              <a:gd name="connsiteX88" fmla="*/ 2791444 w 5276187"/>
              <a:gd name="connsiteY88" fmla="*/ 3236867 h 3927036"/>
              <a:gd name="connsiteX89" fmla="*/ 3252975 w 5276187"/>
              <a:gd name="connsiteY89" fmla="*/ 3209517 h 3927036"/>
              <a:gd name="connsiteX90" fmla="*/ 3800658 w 5276187"/>
              <a:gd name="connsiteY90" fmla="*/ 3215671 h 3927036"/>
              <a:gd name="connsiteX91" fmla="*/ 4252616 w 5276187"/>
              <a:gd name="connsiteY91" fmla="*/ 3253277 h 3927036"/>
              <a:gd name="connsiteX92" fmla="*/ 4731240 w 5276187"/>
              <a:gd name="connsiteY92" fmla="*/ 3323019 h 3927036"/>
              <a:gd name="connsiteX93" fmla="*/ 5264564 w 5276187"/>
              <a:gd name="connsiteY93" fmla="*/ 3439257 h 3927036"/>
              <a:gd name="connsiteX94" fmla="*/ 5275503 w 5276187"/>
              <a:gd name="connsiteY94" fmla="*/ 3435154 h 3927036"/>
              <a:gd name="connsiteX95" fmla="*/ 5275503 w 5276187"/>
              <a:gd name="connsiteY95" fmla="*/ 3411223 h 3927036"/>
              <a:gd name="connsiteX96" fmla="*/ 4157574 w 5276187"/>
              <a:gd name="connsiteY96" fmla="*/ 2110049 h 3927036"/>
              <a:gd name="connsiteX97" fmla="*/ 4137062 w 5276187"/>
              <a:gd name="connsiteY97" fmla="*/ 2125091 h 3927036"/>
              <a:gd name="connsiteX98" fmla="*/ 3266650 w 5276187"/>
              <a:gd name="connsiteY98" fmla="*/ 1802362 h 3927036"/>
              <a:gd name="connsiteX99" fmla="*/ 3246821 w 5276187"/>
              <a:gd name="connsiteY99" fmla="*/ 1772277 h 3927036"/>
              <a:gd name="connsiteX100" fmla="*/ 3246821 w 5276187"/>
              <a:gd name="connsiteY100" fmla="*/ 1236218 h 3927036"/>
              <a:gd name="connsiteX101" fmla="*/ 3266650 w 5276187"/>
              <a:gd name="connsiteY101" fmla="*/ 1213654 h 3927036"/>
              <a:gd name="connsiteX102" fmla="*/ 3998945 w 5276187"/>
              <a:gd name="connsiteY102" fmla="*/ 1214338 h 3927036"/>
              <a:gd name="connsiteX103" fmla="*/ 4012620 w 5276187"/>
              <a:gd name="connsiteY103" fmla="*/ 1215022 h 3927036"/>
              <a:gd name="connsiteX104" fmla="*/ 3972962 w 5276187"/>
              <a:gd name="connsiteY104" fmla="*/ 1251944 h 3927036"/>
              <a:gd name="connsiteX105" fmla="*/ 3872451 w 5276187"/>
              <a:gd name="connsiteY105" fmla="*/ 1316216 h 3927036"/>
              <a:gd name="connsiteX106" fmla="*/ 3648181 w 5276187"/>
              <a:gd name="connsiteY106" fmla="*/ 1426300 h 3927036"/>
              <a:gd name="connsiteX107" fmla="*/ 3631772 w 5276187"/>
              <a:gd name="connsiteY107" fmla="*/ 1438607 h 3927036"/>
              <a:gd name="connsiteX108" fmla="*/ 3984586 w 5276187"/>
              <a:gd name="connsiteY108" fmla="*/ 1438607 h 3927036"/>
              <a:gd name="connsiteX109" fmla="*/ 3986637 w 5276187"/>
              <a:gd name="connsiteY109" fmla="*/ 1442710 h 3927036"/>
              <a:gd name="connsiteX110" fmla="*/ 3910057 w 5276187"/>
              <a:gd name="connsiteY110" fmla="*/ 1518606 h 3927036"/>
              <a:gd name="connsiteX111" fmla="*/ 3735018 w 5276187"/>
              <a:gd name="connsiteY111" fmla="*/ 1634160 h 3927036"/>
              <a:gd name="connsiteX112" fmla="*/ 3457416 w 5276187"/>
              <a:gd name="connsiteY112" fmla="*/ 1770226 h 3927036"/>
              <a:gd name="connsiteX113" fmla="*/ 3442373 w 5276187"/>
              <a:gd name="connsiteY113" fmla="*/ 1781849 h 3927036"/>
              <a:gd name="connsiteX114" fmla="*/ 3462886 w 5276187"/>
              <a:gd name="connsiteY114" fmla="*/ 1781849 h 3927036"/>
              <a:gd name="connsiteX115" fmla="*/ 4130908 w 5276187"/>
              <a:gd name="connsiteY115" fmla="*/ 1781849 h 3927036"/>
              <a:gd name="connsiteX116" fmla="*/ 4157574 w 5276187"/>
              <a:gd name="connsiteY116" fmla="*/ 1807832 h 3927036"/>
              <a:gd name="connsiteX117" fmla="*/ 4157574 w 5276187"/>
              <a:gd name="connsiteY117" fmla="*/ 2110049 h 3927036"/>
              <a:gd name="connsiteX0" fmla="*/ 5232910 w 5233594"/>
              <a:gd name="connsiteY0" fmla="*/ 3411223 h 3765983"/>
              <a:gd name="connsiteX1" fmla="*/ 5233594 w 5233594"/>
              <a:gd name="connsiteY1" fmla="*/ 3175329 h 3765983"/>
              <a:gd name="connsiteX2" fmla="*/ 5207612 w 5233594"/>
              <a:gd name="connsiteY2" fmla="*/ 3142509 h 3765983"/>
              <a:gd name="connsiteX3" fmla="*/ 4921805 w 5233594"/>
              <a:gd name="connsiteY3" fmla="*/ 3078921 h 3765983"/>
              <a:gd name="connsiteX4" fmla="*/ 4894455 w 5233594"/>
              <a:gd name="connsiteY4" fmla="*/ 3063878 h 3765983"/>
              <a:gd name="connsiteX5" fmla="*/ 4657878 w 5233594"/>
              <a:gd name="connsiteY5" fmla="*/ 2750721 h 3765983"/>
              <a:gd name="connsiteX6" fmla="*/ 4389165 w 5233594"/>
              <a:gd name="connsiteY6" fmla="*/ 2218765 h 3765983"/>
              <a:gd name="connsiteX7" fmla="*/ 4381643 w 5233594"/>
              <a:gd name="connsiteY7" fmla="*/ 2180475 h 3765983"/>
              <a:gd name="connsiteX8" fmla="*/ 4381643 w 5233594"/>
              <a:gd name="connsiteY8" fmla="*/ 1807148 h 3765983"/>
              <a:gd name="connsiteX9" fmla="*/ 4408310 w 5233594"/>
              <a:gd name="connsiteY9" fmla="*/ 1781166 h 3765983"/>
              <a:gd name="connsiteX10" fmla="*/ 5118725 w 5233594"/>
              <a:gd name="connsiteY10" fmla="*/ 1781166 h 3765983"/>
              <a:gd name="connsiteX11" fmla="*/ 5141972 w 5233594"/>
              <a:gd name="connsiteY11" fmla="*/ 1778431 h 3765983"/>
              <a:gd name="connsiteX12" fmla="*/ 5124195 w 5233594"/>
              <a:gd name="connsiteY12" fmla="*/ 1768858 h 3765983"/>
              <a:gd name="connsiteX13" fmla="*/ 4853430 w 5233594"/>
              <a:gd name="connsiteY13" fmla="*/ 1636211 h 3765983"/>
              <a:gd name="connsiteX14" fmla="*/ 4605913 w 5233594"/>
              <a:gd name="connsiteY14" fmla="*/ 1451599 h 3765983"/>
              <a:gd name="connsiteX15" fmla="*/ 4599076 w 5233594"/>
              <a:gd name="connsiteY15" fmla="*/ 1437240 h 3765983"/>
              <a:gd name="connsiteX16" fmla="*/ 4951206 w 5233594"/>
              <a:gd name="connsiteY16" fmla="*/ 1437240 h 3765983"/>
              <a:gd name="connsiteX17" fmla="*/ 4936847 w 5233594"/>
              <a:gd name="connsiteY17" fmla="*/ 1426300 h 3765983"/>
              <a:gd name="connsiteX18" fmla="*/ 4748816 w 5233594"/>
              <a:gd name="connsiteY18" fmla="*/ 1334678 h 3765983"/>
              <a:gd name="connsiteX19" fmla="*/ 4476001 w 5233594"/>
              <a:gd name="connsiteY19" fmla="*/ 1112459 h 3765983"/>
              <a:gd name="connsiteX20" fmla="*/ 4467796 w 5233594"/>
              <a:gd name="connsiteY20" fmla="*/ 1097417 h 3765983"/>
              <a:gd name="connsiteX21" fmla="*/ 4484206 w 5233594"/>
              <a:gd name="connsiteY21" fmla="*/ 1094682 h 3765983"/>
              <a:gd name="connsiteX22" fmla="*/ 4732407 w 5233594"/>
              <a:gd name="connsiteY22" fmla="*/ 1094682 h 3765983"/>
              <a:gd name="connsiteX23" fmla="*/ 4750868 w 5233594"/>
              <a:gd name="connsiteY23" fmla="*/ 1093998 h 3765983"/>
              <a:gd name="connsiteX24" fmla="*/ 4642835 w 5233594"/>
              <a:gd name="connsiteY24" fmla="*/ 1037247 h 3765983"/>
              <a:gd name="connsiteX25" fmla="*/ 4428139 w 5233594"/>
              <a:gd name="connsiteY25" fmla="*/ 878617 h 3765983"/>
              <a:gd name="connsiteX26" fmla="*/ 4279081 w 5233594"/>
              <a:gd name="connsiteY26" fmla="*/ 635886 h 3765983"/>
              <a:gd name="connsiteX27" fmla="*/ 4268825 w 5233594"/>
              <a:gd name="connsiteY27" fmla="*/ 619476 h 3765983"/>
              <a:gd name="connsiteX28" fmla="*/ 4258569 w 5233594"/>
              <a:gd name="connsiteY28" fmla="*/ 635886 h 3765983"/>
              <a:gd name="connsiteX29" fmla="*/ 4142331 w 5233594"/>
              <a:gd name="connsiteY29" fmla="*/ 836225 h 3765983"/>
              <a:gd name="connsiteX30" fmla="*/ 3918746 w 5233594"/>
              <a:gd name="connsiteY30" fmla="*/ 1024939 h 3765983"/>
              <a:gd name="connsiteX31" fmla="*/ 3797038 w 5233594"/>
              <a:gd name="connsiteY31" fmla="*/ 1084426 h 3765983"/>
              <a:gd name="connsiteX32" fmla="*/ 3787466 w 5233594"/>
              <a:gd name="connsiteY32" fmla="*/ 1093998 h 3765983"/>
              <a:gd name="connsiteX33" fmla="*/ 3801824 w 5233594"/>
              <a:gd name="connsiteY33" fmla="*/ 1093998 h 3765983"/>
              <a:gd name="connsiteX34" fmla="*/ 4053444 w 5233594"/>
              <a:gd name="connsiteY34" fmla="*/ 1093998 h 3765983"/>
              <a:gd name="connsiteX35" fmla="*/ 4069854 w 5233594"/>
              <a:gd name="connsiteY35" fmla="*/ 1097417 h 3765983"/>
              <a:gd name="connsiteX36" fmla="*/ 4061649 w 5233594"/>
              <a:gd name="connsiteY36" fmla="*/ 1112459 h 3765983"/>
              <a:gd name="connsiteX37" fmla="*/ 3996693 w 5233594"/>
              <a:gd name="connsiteY37" fmla="*/ 1188356 h 3765983"/>
              <a:gd name="connsiteX38" fmla="*/ 3964556 w 5233594"/>
              <a:gd name="connsiteY38" fmla="*/ 1193825 h 3765983"/>
              <a:gd name="connsiteX39" fmla="*/ 3690373 w 5233594"/>
              <a:gd name="connsiteY39" fmla="*/ 1059127 h 3765983"/>
              <a:gd name="connsiteX40" fmla="*/ 3436019 w 5233594"/>
              <a:gd name="connsiteY40" fmla="*/ 869045 h 3765983"/>
              <a:gd name="connsiteX41" fmla="*/ 3429181 w 5233594"/>
              <a:gd name="connsiteY41" fmla="*/ 854002 h 3765983"/>
              <a:gd name="connsiteX42" fmla="*/ 3796354 w 5233594"/>
              <a:gd name="connsiteY42" fmla="*/ 854002 h 3765983"/>
              <a:gd name="connsiteX43" fmla="*/ 3787466 w 5233594"/>
              <a:gd name="connsiteY43" fmla="*/ 845797 h 3765983"/>
              <a:gd name="connsiteX44" fmla="*/ 3621998 w 5233594"/>
              <a:gd name="connsiteY44" fmla="*/ 765115 h 3765983"/>
              <a:gd name="connsiteX45" fmla="*/ 3299953 w 5233594"/>
              <a:gd name="connsiteY45" fmla="*/ 514863 h 3765983"/>
              <a:gd name="connsiteX46" fmla="*/ 3291748 w 5233594"/>
              <a:gd name="connsiteY46" fmla="*/ 499820 h 3765983"/>
              <a:gd name="connsiteX47" fmla="*/ 3308158 w 5233594"/>
              <a:gd name="connsiteY47" fmla="*/ 497085 h 3765983"/>
              <a:gd name="connsiteX48" fmla="*/ 3570717 w 5233594"/>
              <a:gd name="connsiteY48" fmla="*/ 497085 h 3765983"/>
              <a:gd name="connsiteX49" fmla="*/ 3590546 w 5233594"/>
              <a:gd name="connsiteY49" fmla="*/ 493667 h 3765983"/>
              <a:gd name="connsiteX50" fmla="*/ 3422344 w 5233594"/>
              <a:gd name="connsiteY50" fmla="*/ 410933 h 3765983"/>
              <a:gd name="connsiteX51" fmla="*/ 3278073 w 5233594"/>
              <a:gd name="connsiteY51" fmla="*/ 302217 h 3765983"/>
              <a:gd name="connsiteX52" fmla="*/ 3095512 w 5233594"/>
              <a:gd name="connsiteY52" fmla="*/ 17778 h 3765983"/>
              <a:gd name="connsiteX53" fmla="*/ 3083888 w 5233594"/>
              <a:gd name="connsiteY53" fmla="*/ 0 h 3765983"/>
              <a:gd name="connsiteX54" fmla="*/ 3075683 w 5233594"/>
              <a:gd name="connsiteY54" fmla="*/ 17094 h 3765983"/>
              <a:gd name="connsiteX55" fmla="*/ 2944403 w 5233594"/>
              <a:gd name="connsiteY55" fmla="*/ 239996 h 3765983"/>
              <a:gd name="connsiteX56" fmla="*/ 2761159 w 5233594"/>
              <a:gd name="connsiteY56" fmla="*/ 404096 h 3765983"/>
              <a:gd name="connsiteX57" fmla="*/ 2592957 w 5233594"/>
              <a:gd name="connsiteY57" fmla="*/ 486829 h 3765983"/>
              <a:gd name="connsiteX58" fmla="*/ 2580649 w 5233594"/>
              <a:gd name="connsiteY58" fmla="*/ 497769 h 3765983"/>
              <a:gd name="connsiteX59" fmla="*/ 2882866 w 5233594"/>
              <a:gd name="connsiteY59" fmla="*/ 497769 h 3765983"/>
              <a:gd name="connsiteX60" fmla="*/ 2633298 w 5233594"/>
              <a:gd name="connsiteY60" fmla="*/ 722039 h 3765983"/>
              <a:gd name="connsiteX61" fmla="*/ 2389883 w 5233594"/>
              <a:gd name="connsiteY61" fmla="*/ 841695 h 3765983"/>
              <a:gd name="connsiteX62" fmla="*/ 2372106 w 5233594"/>
              <a:gd name="connsiteY62" fmla="*/ 854686 h 3765983"/>
              <a:gd name="connsiteX63" fmla="*/ 2744749 w 5233594"/>
              <a:gd name="connsiteY63" fmla="*/ 854686 h 3765983"/>
              <a:gd name="connsiteX64" fmla="*/ 2739963 w 5233594"/>
              <a:gd name="connsiteY64" fmla="*/ 862891 h 3765983"/>
              <a:gd name="connsiteX65" fmla="*/ 2506120 w 5233594"/>
              <a:gd name="connsiteY65" fmla="*/ 1045452 h 3765983"/>
              <a:gd name="connsiteX66" fmla="*/ 2192280 w 5233594"/>
              <a:gd name="connsiteY66" fmla="*/ 1199979 h 3765983"/>
              <a:gd name="connsiteX67" fmla="*/ 2177921 w 5233594"/>
              <a:gd name="connsiteY67" fmla="*/ 1209552 h 3765983"/>
              <a:gd name="connsiteX68" fmla="*/ 2199117 w 5233594"/>
              <a:gd name="connsiteY68" fmla="*/ 1211603 h 3765983"/>
              <a:gd name="connsiteX69" fmla="*/ 2899276 w 5233594"/>
              <a:gd name="connsiteY69" fmla="*/ 1211603 h 3765983"/>
              <a:gd name="connsiteX70" fmla="*/ 2923207 w 5233594"/>
              <a:gd name="connsiteY70" fmla="*/ 1234167 h 3765983"/>
              <a:gd name="connsiteX71" fmla="*/ 2922524 w 5233594"/>
              <a:gd name="connsiteY71" fmla="*/ 1648518 h 3765983"/>
              <a:gd name="connsiteX72" fmla="*/ 2902011 w 5233594"/>
              <a:gd name="connsiteY72" fmla="*/ 1661510 h 3765983"/>
              <a:gd name="connsiteX73" fmla="*/ 2333132 w 5233594"/>
              <a:gd name="connsiteY73" fmla="*/ 1394848 h 3765983"/>
              <a:gd name="connsiteX74" fmla="*/ 1717758 w 5233594"/>
              <a:gd name="connsiteY74" fmla="*/ 1084426 h 3765983"/>
              <a:gd name="connsiteX75" fmla="*/ 1696562 w 5233594"/>
              <a:gd name="connsiteY75" fmla="*/ 1076221 h 3765983"/>
              <a:gd name="connsiteX76" fmla="*/ 1695878 w 5233594"/>
              <a:gd name="connsiteY76" fmla="*/ 1098784 h 3765983"/>
              <a:gd name="connsiteX77" fmla="*/ 1619982 w 5233594"/>
              <a:gd name="connsiteY77" fmla="*/ 1291601 h 3765983"/>
              <a:gd name="connsiteX78" fmla="*/ 1248023 w 5233594"/>
              <a:gd name="connsiteY78" fmla="*/ 1956889 h 3765983"/>
              <a:gd name="connsiteX79" fmla="*/ 594359 w 5233594"/>
              <a:gd name="connsiteY79" fmla="*/ 2844395 h 3765983"/>
              <a:gd name="connsiteX80" fmla="*/ 284621 w 5233594"/>
              <a:gd name="connsiteY80" fmla="*/ 3185586 h 3765983"/>
              <a:gd name="connsiteX81" fmla="*/ 15907 w 5233594"/>
              <a:gd name="connsiteY81" fmla="*/ 3454983 h 3765983"/>
              <a:gd name="connsiteX82" fmla="*/ 865 w 5233594"/>
              <a:gd name="connsiteY82" fmla="*/ 3497375 h 3765983"/>
              <a:gd name="connsiteX83" fmla="*/ 2232 w 5233594"/>
              <a:gd name="connsiteY83" fmla="*/ 3520622 h 3765983"/>
              <a:gd name="connsiteX84" fmla="*/ 10437 w 5233594"/>
              <a:gd name="connsiteY84" fmla="*/ 3748311 h 3765983"/>
              <a:gd name="connsiteX85" fmla="*/ 711280 w 5233594"/>
              <a:gd name="connsiteY85" fmla="*/ 3707286 h 3765983"/>
              <a:gd name="connsiteX86" fmla="*/ 1893482 w 5233594"/>
              <a:gd name="connsiteY86" fmla="*/ 3361993 h 3765983"/>
              <a:gd name="connsiteX87" fmla="*/ 2748851 w 5233594"/>
              <a:gd name="connsiteY87" fmla="*/ 3236867 h 3765983"/>
              <a:gd name="connsiteX88" fmla="*/ 3210382 w 5233594"/>
              <a:gd name="connsiteY88" fmla="*/ 3209517 h 3765983"/>
              <a:gd name="connsiteX89" fmla="*/ 3758065 w 5233594"/>
              <a:gd name="connsiteY89" fmla="*/ 3215671 h 3765983"/>
              <a:gd name="connsiteX90" fmla="*/ 4210023 w 5233594"/>
              <a:gd name="connsiteY90" fmla="*/ 3253277 h 3765983"/>
              <a:gd name="connsiteX91" fmla="*/ 4688647 w 5233594"/>
              <a:gd name="connsiteY91" fmla="*/ 3323019 h 3765983"/>
              <a:gd name="connsiteX92" fmla="*/ 5221971 w 5233594"/>
              <a:gd name="connsiteY92" fmla="*/ 3439257 h 3765983"/>
              <a:gd name="connsiteX93" fmla="*/ 5232910 w 5233594"/>
              <a:gd name="connsiteY93" fmla="*/ 3435154 h 3765983"/>
              <a:gd name="connsiteX94" fmla="*/ 5232910 w 5233594"/>
              <a:gd name="connsiteY94" fmla="*/ 3411223 h 3765983"/>
              <a:gd name="connsiteX95" fmla="*/ 4114981 w 5233594"/>
              <a:gd name="connsiteY95" fmla="*/ 2110049 h 3765983"/>
              <a:gd name="connsiteX96" fmla="*/ 4094469 w 5233594"/>
              <a:gd name="connsiteY96" fmla="*/ 2125091 h 3765983"/>
              <a:gd name="connsiteX97" fmla="*/ 3224057 w 5233594"/>
              <a:gd name="connsiteY97" fmla="*/ 1802362 h 3765983"/>
              <a:gd name="connsiteX98" fmla="*/ 3204228 w 5233594"/>
              <a:gd name="connsiteY98" fmla="*/ 1772277 h 3765983"/>
              <a:gd name="connsiteX99" fmla="*/ 3204228 w 5233594"/>
              <a:gd name="connsiteY99" fmla="*/ 1236218 h 3765983"/>
              <a:gd name="connsiteX100" fmla="*/ 3224057 w 5233594"/>
              <a:gd name="connsiteY100" fmla="*/ 1213654 h 3765983"/>
              <a:gd name="connsiteX101" fmla="*/ 3956352 w 5233594"/>
              <a:gd name="connsiteY101" fmla="*/ 1214338 h 3765983"/>
              <a:gd name="connsiteX102" fmla="*/ 3970027 w 5233594"/>
              <a:gd name="connsiteY102" fmla="*/ 1215022 h 3765983"/>
              <a:gd name="connsiteX103" fmla="*/ 3930369 w 5233594"/>
              <a:gd name="connsiteY103" fmla="*/ 1251944 h 3765983"/>
              <a:gd name="connsiteX104" fmla="*/ 3829858 w 5233594"/>
              <a:gd name="connsiteY104" fmla="*/ 1316216 h 3765983"/>
              <a:gd name="connsiteX105" fmla="*/ 3605588 w 5233594"/>
              <a:gd name="connsiteY105" fmla="*/ 1426300 h 3765983"/>
              <a:gd name="connsiteX106" fmla="*/ 3589179 w 5233594"/>
              <a:gd name="connsiteY106" fmla="*/ 1438607 h 3765983"/>
              <a:gd name="connsiteX107" fmla="*/ 3941993 w 5233594"/>
              <a:gd name="connsiteY107" fmla="*/ 1438607 h 3765983"/>
              <a:gd name="connsiteX108" fmla="*/ 3944044 w 5233594"/>
              <a:gd name="connsiteY108" fmla="*/ 1442710 h 3765983"/>
              <a:gd name="connsiteX109" fmla="*/ 3867464 w 5233594"/>
              <a:gd name="connsiteY109" fmla="*/ 1518606 h 3765983"/>
              <a:gd name="connsiteX110" fmla="*/ 3692425 w 5233594"/>
              <a:gd name="connsiteY110" fmla="*/ 1634160 h 3765983"/>
              <a:gd name="connsiteX111" fmla="*/ 3414823 w 5233594"/>
              <a:gd name="connsiteY111" fmla="*/ 1770226 h 3765983"/>
              <a:gd name="connsiteX112" fmla="*/ 3399780 w 5233594"/>
              <a:gd name="connsiteY112" fmla="*/ 1781849 h 3765983"/>
              <a:gd name="connsiteX113" fmla="*/ 3420293 w 5233594"/>
              <a:gd name="connsiteY113" fmla="*/ 1781849 h 3765983"/>
              <a:gd name="connsiteX114" fmla="*/ 4088315 w 5233594"/>
              <a:gd name="connsiteY114" fmla="*/ 1781849 h 3765983"/>
              <a:gd name="connsiteX115" fmla="*/ 4114981 w 5233594"/>
              <a:gd name="connsiteY115" fmla="*/ 1807832 h 3765983"/>
              <a:gd name="connsiteX116" fmla="*/ 4114981 w 5233594"/>
              <a:gd name="connsiteY116" fmla="*/ 2110049 h 3765983"/>
              <a:gd name="connsiteX0" fmla="*/ 5232910 w 5233594"/>
              <a:gd name="connsiteY0" fmla="*/ 3411223 h 3709951"/>
              <a:gd name="connsiteX1" fmla="*/ 5233594 w 5233594"/>
              <a:gd name="connsiteY1" fmla="*/ 3175329 h 3709951"/>
              <a:gd name="connsiteX2" fmla="*/ 5207612 w 5233594"/>
              <a:gd name="connsiteY2" fmla="*/ 3142509 h 3709951"/>
              <a:gd name="connsiteX3" fmla="*/ 4921805 w 5233594"/>
              <a:gd name="connsiteY3" fmla="*/ 3078921 h 3709951"/>
              <a:gd name="connsiteX4" fmla="*/ 4894455 w 5233594"/>
              <a:gd name="connsiteY4" fmla="*/ 3063878 h 3709951"/>
              <a:gd name="connsiteX5" fmla="*/ 4657878 w 5233594"/>
              <a:gd name="connsiteY5" fmla="*/ 2750721 h 3709951"/>
              <a:gd name="connsiteX6" fmla="*/ 4389165 w 5233594"/>
              <a:gd name="connsiteY6" fmla="*/ 2218765 h 3709951"/>
              <a:gd name="connsiteX7" fmla="*/ 4381643 w 5233594"/>
              <a:gd name="connsiteY7" fmla="*/ 2180475 h 3709951"/>
              <a:gd name="connsiteX8" fmla="*/ 4381643 w 5233594"/>
              <a:gd name="connsiteY8" fmla="*/ 1807148 h 3709951"/>
              <a:gd name="connsiteX9" fmla="*/ 4408310 w 5233594"/>
              <a:gd name="connsiteY9" fmla="*/ 1781166 h 3709951"/>
              <a:gd name="connsiteX10" fmla="*/ 5118725 w 5233594"/>
              <a:gd name="connsiteY10" fmla="*/ 1781166 h 3709951"/>
              <a:gd name="connsiteX11" fmla="*/ 5141972 w 5233594"/>
              <a:gd name="connsiteY11" fmla="*/ 1778431 h 3709951"/>
              <a:gd name="connsiteX12" fmla="*/ 5124195 w 5233594"/>
              <a:gd name="connsiteY12" fmla="*/ 1768858 h 3709951"/>
              <a:gd name="connsiteX13" fmla="*/ 4853430 w 5233594"/>
              <a:gd name="connsiteY13" fmla="*/ 1636211 h 3709951"/>
              <a:gd name="connsiteX14" fmla="*/ 4605913 w 5233594"/>
              <a:gd name="connsiteY14" fmla="*/ 1451599 h 3709951"/>
              <a:gd name="connsiteX15" fmla="*/ 4599076 w 5233594"/>
              <a:gd name="connsiteY15" fmla="*/ 1437240 h 3709951"/>
              <a:gd name="connsiteX16" fmla="*/ 4951206 w 5233594"/>
              <a:gd name="connsiteY16" fmla="*/ 1437240 h 3709951"/>
              <a:gd name="connsiteX17" fmla="*/ 4936847 w 5233594"/>
              <a:gd name="connsiteY17" fmla="*/ 1426300 h 3709951"/>
              <a:gd name="connsiteX18" fmla="*/ 4748816 w 5233594"/>
              <a:gd name="connsiteY18" fmla="*/ 1334678 h 3709951"/>
              <a:gd name="connsiteX19" fmla="*/ 4476001 w 5233594"/>
              <a:gd name="connsiteY19" fmla="*/ 1112459 h 3709951"/>
              <a:gd name="connsiteX20" fmla="*/ 4467796 w 5233594"/>
              <a:gd name="connsiteY20" fmla="*/ 1097417 h 3709951"/>
              <a:gd name="connsiteX21" fmla="*/ 4484206 w 5233594"/>
              <a:gd name="connsiteY21" fmla="*/ 1094682 h 3709951"/>
              <a:gd name="connsiteX22" fmla="*/ 4732407 w 5233594"/>
              <a:gd name="connsiteY22" fmla="*/ 1094682 h 3709951"/>
              <a:gd name="connsiteX23" fmla="*/ 4750868 w 5233594"/>
              <a:gd name="connsiteY23" fmla="*/ 1093998 h 3709951"/>
              <a:gd name="connsiteX24" fmla="*/ 4642835 w 5233594"/>
              <a:gd name="connsiteY24" fmla="*/ 1037247 h 3709951"/>
              <a:gd name="connsiteX25" fmla="*/ 4428139 w 5233594"/>
              <a:gd name="connsiteY25" fmla="*/ 878617 h 3709951"/>
              <a:gd name="connsiteX26" fmla="*/ 4279081 w 5233594"/>
              <a:gd name="connsiteY26" fmla="*/ 635886 h 3709951"/>
              <a:gd name="connsiteX27" fmla="*/ 4268825 w 5233594"/>
              <a:gd name="connsiteY27" fmla="*/ 619476 h 3709951"/>
              <a:gd name="connsiteX28" fmla="*/ 4258569 w 5233594"/>
              <a:gd name="connsiteY28" fmla="*/ 635886 h 3709951"/>
              <a:gd name="connsiteX29" fmla="*/ 4142331 w 5233594"/>
              <a:gd name="connsiteY29" fmla="*/ 836225 h 3709951"/>
              <a:gd name="connsiteX30" fmla="*/ 3918746 w 5233594"/>
              <a:gd name="connsiteY30" fmla="*/ 1024939 h 3709951"/>
              <a:gd name="connsiteX31" fmla="*/ 3797038 w 5233594"/>
              <a:gd name="connsiteY31" fmla="*/ 1084426 h 3709951"/>
              <a:gd name="connsiteX32" fmla="*/ 3787466 w 5233594"/>
              <a:gd name="connsiteY32" fmla="*/ 1093998 h 3709951"/>
              <a:gd name="connsiteX33" fmla="*/ 3801824 w 5233594"/>
              <a:gd name="connsiteY33" fmla="*/ 1093998 h 3709951"/>
              <a:gd name="connsiteX34" fmla="*/ 4053444 w 5233594"/>
              <a:gd name="connsiteY34" fmla="*/ 1093998 h 3709951"/>
              <a:gd name="connsiteX35" fmla="*/ 4069854 w 5233594"/>
              <a:gd name="connsiteY35" fmla="*/ 1097417 h 3709951"/>
              <a:gd name="connsiteX36" fmla="*/ 4061649 w 5233594"/>
              <a:gd name="connsiteY36" fmla="*/ 1112459 h 3709951"/>
              <a:gd name="connsiteX37" fmla="*/ 3996693 w 5233594"/>
              <a:gd name="connsiteY37" fmla="*/ 1188356 h 3709951"/>
              <a:gd name="connsiteX38" fmla="*/ 3964556 w 5233594"/>
              <a:gd name="connsiteY38" fmla="*/ 1193825 h 3709951"/>
              <a:gd name="connsiteX39" fmla="*/ 3690373 w 5233594"/>
              <a:gd name="connsiteY39" fmla="*/ 1059127 h 3709951"/>
              <a:gd name="connsiteX40" fmla="*/ 3436019 w 5233594"/>
              <a:gd name="connsiteY40" fmla="*/ 869045 h 3709951"/>
              <a:gd name="connsiteX41" fmla="*/ 3429181 w 5233594"/>
              <a:gd name="connsiteY41" fmla="*/ 854002 h 3709951"/>
              <a:gd name="connsiteX42" fmla="*/ 3796354 w 5233594"/>
              <a:gd name="connsiteY42" fmla="*/ 854002 h 3709951"/>
              <a:gd name="connsiteX43" fmla="*/ 3787466 w 5233594"/>
              <a:gd name="connsiteY43" fmla="*/ 845797 h 3709951"/>
              <a:gd name="connsiteX44" fmla="*/ 3621998 w 5233594"/>
              <a:gd name="connsiteY44" fmla="*/ 765115 h 3709951"/>
              <a:gd name="connsiteX45" fmla="*/ 3299953 w 5233594"/>
              <a:gd name="connsiteY45" fmla="*/ 514863 h 3709951"/>
              <a:gd name="connsiteX46" fmla="*/ 3291748 w 5233594"/>
              <a:gd name="connsiteY46" fmla="*/ 499820 h 3709951"/>
              <a:gd name="connsiteX47" fmla="*/ 3308158 w 5233594"/>
              <a:gd name="connsiteY47" fmla="*/ 497085 h 3709951"/>
              <a:gd name="connsiteX48" fmla="*/ 3570717 w 5233594"/>
              <a:gd name="connsiteY48" fmla="*/ 497085 h 3709951"/>
              <a:gd name="connsiteX49" fmla="*/ 3590546 w 5233594"/>
              <a:gd name="connsiteY49" fmla="*/ 493667 h 3709951"/>
              <a:gd name="connsiteX50" fmla="*/ 3422344 w 5233594"/>
              <a:gd name="connsiteY50" fmla="*/ 410933 h 3709951"/>
              <a:gd name="connsiteX51" fmla="*/ 3278073 w 5233594"/>
              <a:gd name="connsiteY51" fmla="*/ 302217 h 3709951"/>
              <a:gd name="connsiteX52" fmla="*/ 3095512 w 5233594"/>
              <a:gd name="connsiteY52" fmla="*/ 17778 h 3709951"/>
              <a:gd name="connsiteX53" fmla="*/ 3083888 w 5233594"/>
              <a:gd name="connsiteY53" fmla="*/ 0 h 3709951"/>
              <a:gd name="connsiteX54" fmla="*/ 3075683 w 5233594"/>
              <a:gd name="connsiteY54" fmla="*/ 17094 h 3709951"/>
              <a:gd name="connsiteX55" fmla="*/ 2944403 w 5233594"/>
              <a:gd name="connsiteY55" fmla="*/ 239996 h 3709951"/>
              <a:gd name="connsiteX56" fmla="*/ 2761159 w 5233594"/>
              <a:gd name="connsiteY56" fmla="*/ 404096 h 3709951"/>
              <a:gd name="connsiteX57" fmla="*/ 2592957 w 5233594"/>
              <a:gd name="connsiteY57" fmla="*/ 486829 h 3709951"/>
              <a:gd name="connsiteX58" fmla="*/ 2580649 w 5233594"/>
              <a:gd name="connsiteY58" fmla="*/ 497769 h 3709951"/>
              <a:gd name="connsiteX59" fmla="*/ 2882866 w 5233594"/>
              <a:gd name="connsiteY59" fmla="*/ 497769 h 3709951"/>
              <a:gd name="connsiteX60" fmla="*/ 2633298 w 5233594"/>
              <a:gd name="connsiteY60" fmla="*/ 722039 h 3709951"/>
              <a:gd name="connsiteX61" fmla="*/ 2389883 w 5233594"/>
              <a:gd name="connsiteY61" fmla="*/ 841695 h 3709951"/>
              <a:gd name="connsiteX62" fmla="*/ 2372106 w 5233594"/>
              <a:gd name="connsiteY62" fmla="*/ 854686 h 3709951"/>
              <a:gd name="connsiteX63" fmla="*/ 2744749 w 5233594"/>
              <a:gd name="connsiteY63" fmla="*/ 854686 h 3709951"/>
              <a:gd name="connsiteX64" fmla="*/ 2739963 w 5233594"/>
              <a:gd name="connsiteY64" fmla="*/ 862891 h 3709951"/>
              <a:gd name="connsiteX65" fmla="*/ 2506120 w 5233594"/>
              <a:gd name="connsiteY65" fmla="*/ 1045452 h 3709951"/>
              <a:gd name="connsiteX66" fmla="*/ 2192280 w 5233594"/>
              <a:gd name="connsiteY66" fmla="*/ 1199979 h 3709951"/>
              <a:gd name="connsiteX67" fmla="*/ 2177921 w 5233594"/>
              <a:gd name="connsiteY67" fmla="*/ 1209552 h 3709951"/>
              <a:gd name="connsiteX68" fmla="*/ 2199117 w 5233594"/>
              <a:gd name="connsiteY68" fmla="*/ 1211603 h 3709951"/>
              <a:gd name="connsiteX69" fmla="*/ 2899276 w 5233594"/>
              <a:gd name="connsiteY69" fmla="*/ 1211603 h 3709951"/>
              <a:gd name="connsiteX70" fmla="*/ 2923207 w 5233594"/>
              <a:gd name="connsiteY70" fmla="*/ 1234167 h 3709951"/>
              <a:gd name="connsiteX71" fmla="*/ 2922524 w 5233594"/>
              <a:gd name="connsiteY71" fmla="*/ 1648518 h 3709951"/>
              <a:gd name="connsiteX72" fmla="*/ 2902011 w 5233594"/>
              <a:gd name="connsiteY72" fmla="*/ 1661510 h 3709951"/>
              <a:gd name="connsiteX73" fmla="*/ 2333132 w 5233594"/>
              <a:gd name="connsiteY73" fmla="*/ 1394848 h 3709951"/>
              <a:gd name="connsiteX74" fmla="*/ 1717758 w 5233594"/>
              <a:gd name="connsiteY74" fmla="*/ 1084426 h 3709951"/>
              <a:gd name="connsiteX75" fmla="*/ 1696562 w 5233594"/>
              <a:gd name="connsiteY75" fmla="*/ 1076221 h 3709951"/>
              <a:gd name="connsiteX76" fmla="*/ 1695878 w 5233594"/>
              <a:gd name="connsiteY76" fmla="*/ 1098784 h 3709951"/>
              <a:gd name="connsiteX77" fmla="*/ 1619982 w 5233594"/>
              <a:gd name="connsiteY77" fmla="*/ 1291601 h 3709951"/>
              <a:gd name="connsiteX78" fmla="*/ 1248023 w 5233594"/>
              <a:gd name="connsiteY78" fmla="*/ 1956889 h 3709951"/>
              <a:gd name="connsiteX79" fmla="*/ 594359 w 5233594"/>
              <a:gd name="connsiteY79" fmla="*/ 2844395 h 3709951"/>
              <a:gd name="connsiteX80" fmla="*/ 284621 w 5233594"/>
              <a:gd name="connsiteY80" fmla="*/ 3185586 h 3709951"/>
              <a:gd name="connsiteX81" fmla="*/ 15907 w 5233594"/>
              <a:gd name="connsiteY81" fmla="*/ 3454983 h 3709951"/>
              <a:gd name="connsiteX82" fmla="*/ 865 w 5233594"/>
              <a:gd name="connsiteY82" fmla="*/ 3497375 h 3709951"/>
              <a:gd name="connsiteX83" fmla="*/ 2232 w 5233594"/>
              <a:gd name="connsiteY83" fmla="*/ 3520622 h 3709951"/>
              <a:gd name="connsiteX84" fmla="*/ 711280 w 5233594"/>
              <a:gd name="connsiteY84" fmla="*/ 3707286 h 3709951"/>
              <a:gd name="connsiteX85" fmla="*/ 1893482 w 5233594"/>
              <a:gd name="connsiteY85" fmla="*/ 3361993 h 3709951"/>
              <a:gd name="connsiteX86" fmla="*/ 2748851 w 5233594"/>
              <a:gd name="connsiteY86" fmla="*/ 3236867 h 3709951"/>
              <a:gd name="connsiteX87" fmla="*/ 3210382 w 5233594"/>
              <a:gd name="connsiteY87" fmla="*/ 3209517 h 3709951"/>
              <a:gd name="connsiteX88" fmla="*/ 3758065 w 5233594"/>
              <a:gd name="connsiteY88" fmla="*/ 3215671 h 3709951"/>
              <a:gd name="connsiteX89" fmla="*/ 4210023 w 5233594"/>
              <a:gd name="connsiteY89" fmla="*/ 3253277 h 3709951"/>
              <a:gd name="connsiteX90" fmla="*/ 4688647 w 5233594"/>
              <a:gd name="connsiteY90" fmla="*/ 3323019 h 3709951"/>
              <a:gd name="connsiteX91" fmla="*/ 5221971 w 5233594"/>
              <a:gd name="connsiteY91" fmla="*/ 3439257 h 3709951"/>
              <a:gd name="connsiteX92" fmla="*/ 5232910 w 5233594"/>
              <a:gd name="connsiteY92" fmla="*/ 3435154 h 3709951"/>
              <a:gd name="connsiteX93" fmla="*/ 5232910 w 5233594"/>
              <a:gd name="connsiteY93" fmla="*/ 3411223 h 3709951"/>
              <a:gd name="connsiteX94" fmla="*/ 4114981 w 5233594"/>
              <a:gd name="connsiteY94" fmla="*/ 2110049 h 3709951"/>
              <a:gd name="connsiteX95" fmla="*/ 4094469 w 5233594"/>
              <a:gd name="connsiteY95" fmla="*/ 2125091 h 3709951"/>
              <a:gd name="connsiteX96" fmla="*/ 3224057 w 5233594"/>
              <a:gd name="connsiteY96" fmla="*/ 1802362 h 3709951"/>
              <a:gd name="connsiteX97" fmla="*/ 3204228 w 5233594"/>
              <a:gd name="connsiteY97" fmla="*/ 1772277 h 3709951"/>
              <a:gd name="connsiteX98" fmla="*/ 3204228 w 5233594"/>
              <a:gd name="connsiteY98" fmla="*/ 1236218 h 3709951"/>
              <a:gd name="connsiteX99" fmla="*/ 3224057 w 5233594"/>
              <a:gd name="connsiteY99" fmla="*/ 1213654 h 3709951"/>
              <a:gd name="connsiteX100" fmla="*/ 3956352 w 5233594"/>
              <a:gd name="connsiteY100" fmla="*/ 1214338 h 3709951"/>
              <a:gd name="connsiteX101" fmla="*/ 3970027 w 5233594"/>
              <a:gd name="connsiteY101" fmla="*/ 1215022 h 3709951"/>
              <a:gd name="connsiteX102" fmla="*/ 3930369 w 5233594"/>
              <a:gd name="connsiteY102" fmla="*/ 1251944 h 3709951"/>
              <a:gd name="connsiteX103" fmla="*/ 3829858 w 5233594"/>
              <a:gd name="connsiteY103" fmla="*/ 1316216 h 3709951"/>
              <a:gd name="connsiteX104" fmla="*/ 3605588 w 5233594"/>
              <a:gd name="connsiteY104" fmla="*/ 1426300 h 3709951"/>
              <a:gd name="connsiteX105" fmla="*/ 3589179 w 5233594"/>
              <a:gd name="connsiteY105" fmla="*/ 1438607 h 3709951"/>
              <a:gd name="connsiteX106" fmla="*/ 3941993 w 5233594"/>
              <a:gd name="connsiteY106" fmla="*/ 1438607 h 3709951"/>
              <a:gd name="connsiteX107" fmla="*/ 3944044 w 5233594"/>
              <a:gd name="connsiteY107" fmla="*/ 1442710 h 3709951"/>
              <a:gd name="connsiteX108" fmla="*/ 3867464 w 5233594"/>
              <a:gd name="connsiteY108" fmla="*/ 1518606 h 3709951"/>
              <a:gd name="connsiteX109" fmla="*/ 3692425 w 5233594"/>
              <a:gd name="connsiteY109" fmla="*/ 1634160 h 3709951"/>
              <a:gd name="connsiteX110" fmla="*/ 3414823 w 5233594"/>
              <a:gd name="connsiteY110" fmla="*/ 1770226 h 3709951"/>
              <a:gd name="connsiteX111" fmla="*/ 3399780 w 5233594"/>
              <a:gd name="connsiteY111" fmla="*/ 1781849 h 3709951"/>
              <a:gd name="connsiteX112" fmla="*/ 3420293 w 5233594"/>
              <a:gd name="connsiteY112" fmla="*/ 1781849 h 3709951"/>
              <a:gd name="connsiteX113" fmla="*/ 4088315 w 5233594"/>
              <a:gd name="connsiteY113" fmla="*/ 1781849 h 3709951"/>
              <a:gd name="connsiteX114" fmla="*/ 4114981 w 5233594"/>
              <a:gd name="connsiteY114" fmla="*/ 1807832 h 3709951"/>
              <a:gd name="connsiteX115" fmla="*/ 4114981 w 5233594"/>
              <a:gd name="connsiteY115" fmla="*/ 2110049 h 3709951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1893482 w 5233594"/>
              <a:gd name="connsiteY84" fmla="*/ 3361993 h 3520622"/>
              <a:gd name="connsiteX85" fmla="*/ 2748851 w 5233594"/>
              <a:gd name="connsiteY85" fmla="*/ 3236867 h 3520622"/>
              <a:gd name="connsiteX86" fmla="*/ 3210382 w 5233594"/>
              <a:gd name="connsiteY86" fmla="*/ 3209517 h 3520622"/>
              <a:gd name="connsiteX87" fmla="*/ 3758065 w 5233594"/>
              <a:gd name="connsiteY87" fmla="*/ 3215671 h 3520622"/>
              <a:gd name="connsiteX88" fmla="*/ 4210023 w 5233594"/>
              <a:gd name="connsiteY88" fmla="*/ 3253277 h 3520622"/>
              <a:gd name="connsiteX89" fmla="*/ 4688647 w 5233594"/>
              <a:gd name="connsiteY89" fmla="*/ 3323019 h 3520622"/>
              <a:gd name="connsiteX90" fmla="*/ 5221971 w 5233594"/>
              <a:gd name="connsiteY90" fmla="*/ 3439257 h 3520622"/>
              <a:gd name="connsiteX91" fmla="*/ 5232910 w 5233594"/>
              <a:gd name="connsiteY91" fmla="*/ 3435154 h 3520622"/>
              <a:gd name="connsiteX92" fmla="*/ 5232910 w 5233594"/>
              <a:gd name="connsiteY92" fmla="*/ 3411223 h 3520622"/>
              <a:gd name="connsiteX93" fmla="*/ 4114981 w 5233594"/>
              <a:gd name="connsiteY93" fmla="*/ 2110049 h 3520622"/>
              <a:gd name="connsiteX94" fmla="*/ 4094469 w 5233594"/>
              <a:gd name="connsiteY94" fmla="*/ 2125091 h 3520622"/>
              <a:gd name="connsiteX95" fmla="*/ 3224057 w 5233594"/>
              <a:gd name="connsiteY95" fmla="*/ 1802362 h 3520622"/>
              <a:gd name="connsiteX96" fmla="*/ 3204228 w 5233594"/>
              <a:gd name="connsiteY96" fmla="*/ 1772277 h 3520622"/>
              <a:gd name="connsiteX97" fmla="*/ 3204228 w 5233594"/>
              <a:gd name="connsiteY97" fmla="*/ 1236218 h 3520622"/>
              <a:gd name="connsiteX98" fmla="*/ 3224057 w 5233594"/>
              <a:gd name="connsiteY98" fmla="*/ 1213654 h 3520622"/>
              <a:gd name="connsiteX99" fmla="*/ 3956352 w 5233594"/>
              <a:gd name="connsiteY99" fmla="*/ 1214338 h 3520622"/>
              <a:gd name="connsiteX100" fmla="*/ 3970027 w 5233594"/>
              <a:gd name="connsiteY100" fmla="*/ 1215022 h 3520622"/>
              <a:gd name="connsiteX101" fmla="*/ 3930369 w 5233594"/>
              <a:gd name="connsiteY101" fmla="*/ 1251944 h 3520622"/>
              <a:gd name="connsiteX102" fmla="*/ 3829858 w 5233594"/>
              <a:gd name="connsiteY102" fmla="*/ 1316216 h 3520622"/>
              <a:gd name="connsiteX103" fmla="*/ 3605588 w 5233594"/>
              <a:gd name="connsiteY103" fmla="*/ 1426300 h 3520622"/>
              <a:gd name="connsiteX104" fmla="*/ 3589179 w 5233594"/>
              <a:gd name="connsiteY104" fmla="*/ 1438607 h 3520622"/>
              <a:gd name="connsiteX105" fmla="*/ 3941993 w 5233594"/>
              <a:gd name="connsiteY105" fmla="*/ 1438607 h 3520622"/>
              <a:gd name="connsiteX106" fmla="*/ 3944044 w 5233594"/>
              <a:gd name="connsiteY106" fmla="*/ 1442710 h 3520622"/>
              <a:gd name="connsiteX107" fmla="*/ 3867464 w 5233594"/>
              <a:gd name="connsiteY107" fmla="*/ 1518606 h 3520622"/>
              <a:gd name="connsiteX108" fmla="*/ 3692425 w 5233594"/>
              <a:gd name="connsiteY108" fmla="*/ 1634160 h 3520622"/>
              <a:gd name="connsiteX109" fmla="*/ 3414823 w 5233594"/>
              <a:gd name="connsiteY109" fmla="*/ 1770226 h 3520622"/>
              <a:gd name="connsiteX110" fmla="*/ 3399780 w 5233594"/>
              <a:gd name="connsiteY110" fmla="*/ 1781849 h 3520622"/>
              <a:gd name="connsiteX111" fmla="*/ 3420293 w 5233594"/>
              <a:gd name="connsiteY111" fmla="*/ 1781849 h 3520622"/>
              <a:gd name="connsiteX112" fmla="*/ 4088315 w 5233594"/>
              <a:gd name="connsiteY112" fmla="*/ 1781849 h 3520622"/>
              <a:gd name="connsiteX113" fmla="*/ 4114981 w 5233594"/>
              <a:gd name="connsiteY113" fmla="*/ 1807832 h 3520622"/>
              <a:gd name="connsiteX114" fmla="*/ 4114981 w 5233594"/>
              <a:gd name="connsiteY114" fmla="*/ 2110049 h 3520622"/>
              <a:gd name="connsiteX0" fmla="*/ 5232910 w 5233594"/>
              <a:gd name="connsiteY0" fmla="*/ 3411223 h 3520622"/>
              <a:gd name="connsiteX1" fmla="*/ 5233594 w 5233594"/>
              <a:gd name="connsiteY1" fmla="*/ 3175329 h 3520622"/>
              <a:gd name="connsiteX2" fmla="*/ 5207612 w 5233594"/>
              <a:gd name="connsiteY2" fmla="*/ 3142509 h 3520622"/>
              <a:gd name="connsiteX3" fmla="*/ 4921805 w 5233594"/>
              <a:gd name="connsiteY3" fmla="*/ 3078921 h 3520622"/>
              <a:gd name="connsiteX4" fmla="*/ 4894455 w 5233594"/>
              <a:gd name="connsiteY4" fmla="*/ 3063878 h 3520622"/>
              <a:gd name="connsiteX5" fmla="*/ 4657878 w 5233594"/>
              <a:gd name="connsiteY5" fmla="*/ 2750721 h 3520622"/>
              <a:gd name="connsiteX6" fmla="*/ 4389165 w 5233594"/>
              <a:gd name="connsiteY6" fmla="*/ 2218765 h 3520622"/>
              <a:gd name="connsiteX7" fmla="*/ 4381643 w 5233594"/>
              <a:gd name="connsiteY7" fmla="*/ 2180475 h 3520622"/>
              <a:gd name="connsiteX8" fmla="*/ 4381643 w 5233594"/>
              <a:gd name="connsiteY8" fmla="*/ 1807148 h 3520622"/>
              <a:gd name="connsiteX9" fmla="*/ 4408310 w 5233594"/>
              <a:gd name="connsiteY9" fmla="*/ 1781166 h 3520622"/>
              <a:gd name="connsiteX10" fmla="*/ 5118725 w 5233594"/>
              <a:gd name="connsiteY10" fmla="*/ 1781166 h 3520622"/>
              <a:gd name="connsiteX11" fmla="*/ 5141972 w 5233594"/>
              <a:gd name="connsiteY11" fmla="*/ 1778431 h 3520622"/>
              <a:gd name="connsiteX12" fmla="*/ 5124195 w 5233594"/>
              <a:gd name="connsiteY12" fmla="*/ 1768858 h 3520622"/>
              <a:gd name="connsiteX13" fmla="*/ 4853430 w 5233594"/>
              <a:gd name="connsiteY13" fmla="*/ 1636211 h 3520622"/>
              <a:gd name="connsiteX14" fmla="*/ 4605913 w 5233594"/>
              <a:gd name="connsiteY14" fmla="*/ 1451599 h 3520622"/>
              <a:gd name="connsiteX15" fmla="*/ 4599076 w 5233594"/>
              <a:gd name="connsiteY15" fmla="*/ 1437240 h 3520622"/>
              <a:gd name="connsiteX16" fmla="*/ 4951206 w 5233594"/>
              <a:gd name="connsiteY16" fmla="*/ 1437240 h 3520622"/>
              <a:gd name="connsiteX17" fmla="*/ 4936847 w 5233594"/>
              <a:gd name="connsiteY17" fmla="*/ 1426300 h 3520622"/>
              <a:gd name="connsiteX18" fmla="*/ 4748816 w 5233594"/>
              <a:gd name="connsiteY18" fmla="*/ 1334678 h 3520622"/>
              <a:gd name="connsiteX19" fmla="*/ 4476001 w 5233594"/>
              <a:gd name="connsiteY19" fmla="*/ 1112459 h 3520622"/>
              <a:gd name="connsiteX20" fmla="*/ 4467796 w 5233594"/>
              <a:gd name="connsiteY20" fmla="*/ 1097417 h 3520622"/>
              <a:gd name="connsiteX21" fmla="*/ 4484206 w 5233594"/>
              <a:gd name="connsiteY21" fmla="*/ 1094682 h 3520622"/>
              <a:gd name="connsiteX22" fmla="*/ 4732407 w 5233594"/>
              <a:gd name="connsiteY22" fmla="*/ 1094682 h 3520622"/>
              <a:gd name="connsiteX23" fmla="*/ 4750868 w 5233594"/>
              <a:gd name="connsiteY23" fmla="*/ 1093998 h 3520622"/>
              <a:gd name="connsiteX24" fmla="*/ 4642835 w 5233594"/>
              <a:gd name="connsiteY24" fmla="*/ 1037247 h 3520622"/>
              <a:gd name="connsiteX25" fmla="*/ 4428139 w 5233594"/>
              <a:gd name="connsiteY25" fmla="*/ 878617 h 3520622"/>
              <a:gd name="connsiteX26" fmla="*/ 4279081 w 5233594"/>
              <a:gd name="connsiteY26" fmla="*/ 635886 h 3520622"/>
              <a:gd name="connsiteX27" fmla="*/ 4268825 w 5233594"/>
              <a:gd name="connsiteY27" fmla="*/ 619476 h 3520622"/>
              <a:gd name="connsiteX28" fmla="*/ 4258569 w 5233594"/>
              <a:gd name="connsiteY28" fmla="*/ 635886 h 3520622"/>
              <a:gd name="connsiteX29" fmla="*/ 4142331 w 5233594"/>
              <a:gd name="connsiteY29" fmla="*/ 836225 h 3520622"/>
              <a:gd name="connsiteX30" fmla="*/ 3918746 w 5233594"/>
              <a:gd name="connsiteY30" fmla="*/ 1024939 h 3520622"/>
              <a:gd name="connsiteX31" fmla="*/ 3797038 w 5233594"/>
              <a:gd name="connsiteY31" fmla="*/ 1084426 h 3520622"/>
              <a:gd name="connsiteX32" fmla="*/ 3787466 w 5233594"/>
              <a:gd name="connsiteY32" fmla="*/ 1093998 h 3520622"/>
              <a:gd name="connsiteX33" fmla="*/ 3801824 w 5233594"/>
              <a:gd name="connsiteY33" fmla="*/ 1093998 h 3520622"/>
              <a:gd name="connsiteX34" fmla="*/ 4053444 w 5233594"/>
              <a:gd name="connsiteY34" fmla="*/ 1093998 h 3520622"/>
              <a:gd name="connsiteX35" fmla="*/ 4069854 w 5233594"/>
              <a:gd name="connsiteY35" fmla="*/ 1097417 h 3520622"/>
              <a:gd name="connsiteX36" fmla="*/ 4061649 w 5233594"/>
              <a:gd name="connsiteY36" fmla="*/ 1112459 h 3520622"/>
              <a:gd name="connsiteX37" fmla="*/ 3996693 w 5233594"/>
              <a:gd name="connsiteY37" fmla="*/ 1188356 h 3520622"/>
              <a:gd name="connsiteX38" fmla="*/ 3964556 w 5233594"/>
              <a:gd name="connsiteY38" fmla="*/ 1193825 h 3520622"/>
              <a:gd name="connsiteX39" fmla="*/ 3690373 w 5233594"/>
              <a:gd name="connsiteY39" fmla="*/ 1059127 h 3520622"/>
              <a:gd name="connsiteX40" fmla="*/ 3436019 w 5233594"/>
              <a:gd name="connsiteY40" fmla="*/ 869045 h 3520622"/>
              <a:gd name="connsiteX41" fmla="*/ 3429181 w 5233594"/>
              <a:gd name="connsiteY41" fmla="*/ 854002 h 3520622"/>
              <a:gd name="connsiteX42" fmla="*/ 3796354 w 5233594"/>
              <a:gd name="connsiteY42" fmla="*/ 854002 h 3520622"/>
              <a:gd name="connsiteX43" fmla="*/ 3787466 w 5233594"/>
              <a:gd name="connsiteY43" fmla="*/ 845797 h 3520622"/>
              <a:gd name="connsiteX44" fmla="*/ 3621998 w 5233594"/>
              <a:gd name="connsiteY44" fmla="*/ 765115 h 3520622"/>
              <a:gd name="connsiteX45" fmla="*/ 3299953 w 5233594"/>
              <a:gd name="connsiteY45" fmla="*/ 514863 h 3520622"/>
              <a:gd name="connsiteX46" fmla="*/ 3291748 w 5233594"/>
              <a:gd name="connsiteY46" fmla="*/ 499820 h 3520622"/>
              <a:gd name="connsiteX47" fmla="*/ 3308158 w 5233594"/>
              <a:gd name="connsiteY47" fmla="*/ 497085 h 3520622"/>
              <a:gd name="connsiteX48" fmla="*/ 3570717 w 5233594"/>
              <a:gd name="connsiteY48" fmla="*/ 497085 h 3520622"/>
              <a:gd name="connsiteX49" fmla="*/ 3590546 w 5233594"/>
              <a:gd name="connsiteY49" fmla="*/ 493667 h 3520622"/>
              <a:gd name="connsiteX50" fmla="*/ 3422344 w 5233594"/>
              <a:gd name="connsiteY50" fmla="*/ 410933 h 3520622"/>
              <a:gd name="connsiteX51" fmla="*/ 3278073 w 5233594"/>
              <a:gd name="connsiteY51" fmla="*/ 302217 h 3520622"/>
              <a:gd name="connsiteX52" fmla="*/ 3095512 w 5233594"/>
              <a:gd name="connsiteY52" fmla="*/ 17778 h 3520622"/>
              <a:gd name="connsiteX53" fmla="*/ 3083888 w 5233594"/>
              <a:gd name="connsiteY53" fmla="*/ 0 h 3520622"/>
              <a:gd name="connsiteX54" fmla="*/ 3075683 w 5233594"/>
              <a:gd name="connsiteY54" fmla="*/ 17094 h 3520622"/>
              <a:gd name="connsiteX55" fmla="*/ 2944403 w 5233594"/>
              <a:gd name="connsiteY55" fmla="*/ 239996 h 3520622"/>
              <a:gd name="connsiteX56" fmla="*/ 2761159 w 5233594"/>
              <a:gd name="connsiteY56" fmla="*/ 404096 h 3520622"/>
              <a:gd name="connsiteX57" fmla="*/ 2592957 w 5233594"/>
              <a:gd name="connsiteY57" fmla="*/ 486829 h 3520622"/>
              <a:gd name="connsiteX58" fmla="*/ 2580649 w 5233594"/>
              <a:gd name="connsiteY58" fmla="*/ 497769 h 3520622"/>
              <a:gd name="connsiteX59" fmla="*/ 2882866 w 5233594"/>
              <a:gd name="connsiteY59" fmla="*/ 497769 h 3520622"/>
              <a:gd name="connsiteX60" fmla="*/ 2633298 w 5233594"/>
              <a:gd name="connsiteY60" fmla="*/ 722039 h 3520622"/>
              <a:gd name="connsiteX61" fmla="*/ 2389883 w 5233594"/>
              <a:gd name="connsiteY61" fmla="*/ 841695 h 3520622"/>
              <a:gd name="connsiteX62" fmla="*/ 2372106 w 5233594"/>
              <a:gd name="connsiteY62" fmla="*/ 854686 h 3520622"/>
              <a:gd name="connsiteX63" fmla="*/ 2744749 w 5233594"/>
              <a:gd name="connsiteY63" fmla="*/ 854686 h 3520622"/>
              <a:gd name="connsiteX64" fmla="*/ 2739963 w 5233594"/>
              <a:gd name="connsiteY64" fmla="*/ 862891 h 3520622"/>
              <a:gd name="connsiteX65" fmla="*/ 2506120 w 5233594"/>
              <a:gd name="connsiteY65" fmla="*/ 1045452 h 3520622"/>
              <a:gd name="connsiteX66" fmla="*/ 2192280 w 5233594"/>
              <a:gd name="connsiteY66" fmla="*/ 1199979 h 3520622"/>
              <a:gd name="connsiteX67" fmla="*/ 2177921 w 5233594"/>
              <a:gd name="connsiteY67" fmla="*/ 1209552 h 3520622"/>
              <a:gd name="connsiteX68" fmla="*/ 2199117 w 5233594"/>
              <a:gd name="connsiteY68" fmla="*/ 1211603 h 3520622"/>
              <a:gd name="connsiteX69" fmla="*/ 2899276 w 5233594"/>
              <a:gd name="connsiteY69" fmla="*/ 1211603 h 3520622"/>
              <a:gd name="connsiteX70" fmla="*/ 2923207 w 5233594"/>
              <a:gd name="connsiteY70" fmla="*/ 1234167 h 3520622"/>
              <a:gd name="connsiteX71" fmla="*/ 2922524 w 5233594"/>
              <a:gd name="connsiteY71" fmla="*/ 1648518 h 3520622"/>
              <a:gd name="connsiteX72" fmla="*/ 2902011 w 5233594"/>
              <a:gd name="connsiteY72" fmla="*/ 1661510 h 3520622"/>
              <a:gd name="connsiteX73" fmla="*/ 2333132 w 5233594"/>
              <a:gd name="connsiteY73" fmla="*/ 1394848 h 3520622"/>
              <a:gd name="connsiteX74" fmla="*/ 1717758 w 5233594"/>
              <a:gd name="connsiteY74" fmla="*/ 1084426 h 3520622"/>
              <a:gd name="connsiteX75" fmla="*/ 1696562 w 5233594"/>
              <a:gd name="connsiteY75" fmla="*/ 1076221 h 3520622"/>
              <a:gd name="connsiteX76" fmla="*/ 1695878 w 5233594"/>
              <a:gd name="connsiteY76" fmla="*/ 1098784 h 3520622"/>
              <a:gd name="connsiteX77" fmla="*/ 1619982 w 5233594"/>
              <a:gd name="connsiteY77" fmla="*/ 1291601 h 3520622"/>
              <a:gd name="connsiteX78" fmla="*/ 1248023 w 5233594"/>
              <a:gd name="connsiteY78" fmla="*/ 1956889 h 3520622"/>
              <a:gd name="connsiteX79" fmla="*/ 594359 w 5233594"/>
              <a:gd name="connsiteY79" fmla="*/ 2844395 h 3520622"/>
              <a:gd name="connsiteX80" fmla="*/ 284621 w 5233594"/>
              <a:gd name="connsiteY80" fmla="*/ 3185586 h 3520622"/>
              <a:gd name="connsiteX81" fmla="*/ 15907 w 5233594"/>
              <a:gd name="connsiteY81" fmla="*/ 3454983 h 3520622"/>
              <a:gd name="connsiteX82" fmla="*/ 865 w 5233594"/>
              <a:gd name="connsiteY82" fmla="*/ 3497375 h 3520622"/>
              <a:gd name="connsiteX83" fmla="*/ 2232 w 5233594"/>
              <a:gd name="connsiteY83" fmla="*/ 3520622 h 3520622"/>
              <a:gd name="connsiteX84" fmla="*/ 2748851 w 5233594"/>
              <a:gd name="connsiteY84" fmla="*/ 3236867 h 3520622"/>
              <a:gd name="connsiteX85" fmla="*/ 3210382 w 5233594"/>
              <a:gd name="connsiteY85" fmla="*/ 3209517 h 3520622"/>
              <a:gd name="connsiteX86" fmla="*/ 3758065 w 5233594"/>
              <a:gd name="connsiteY86" fmla="*/ 3215671 h 3520622"/>
              <a:gd name="connsiteX87" fmla="*/ 4210023 w 5233594"/>
              <a:gd name="connsiteY87" fmla="*/ 3253277 h 3520622"/>
              <a:gd name="connsiteX88" fmla="*/ 4688647 w 5233594"/>
              <a:gd name="connsiteY88" fmla="*/ 3323019 h 3520622"/>
              <a:gd name="connsiteX89" fmla="*/ 5221971 w 5233594"/>
              <a:gd name="connsiteY89" fmla="*/ 3439257 h 3520622"/>
              <a:gd name="connsiteX90" fmla="*/ 5232910 w 5233594"/>
              <a:gd name="connsiteY90" fmla="*/ 3435154 h 3520622"/>
              <a:gd name="connsiteX91" fmla="*/ 5232910 w 5233594"/>
              <a:gd name="connsiteY91" fmla="*/ 3411223 h 3520622"/>
              <a:gd name="connsiteX92" fmla="*/ 4114981 w 5233594"/>
              <a:gd name="connsiteY92" fmla="*/ 2110049 h 3520622"/>
              <a:gd name="connsiteX93" fmla="*/ 4094469 w 5233594"/>
              <a:gd name="connsiteY93" fmla="*/ 2125091 h 3520622"/>
              <a:gd name="connsiteX94" fmla="*/ 3224057 w 5233594"/>
              <a:gd name="connsiteY94" fmla="*/ 1802362 h 3520622"/>
              <a:gd name="connsiteX95" fmla="*/ 3204228 w 5233594"/>
              <a:gd name="connsiteY95" fmla="*/ 1772277 h 3520622"/>
              <a:gd name="connsiteX96" fmla="*/ 3204228 w 5233594"/>
              <a:gd name="connsiteY96" fmla="*/ 1236218 h 3520622"/>
              <a:gd name="connsiteX97" fmla="*/ 3224057 w 5233594"/>
              <a:gd name="connsiteY97" fmla="*/ 1213654 h 3520622"/>
              <a:gd name="connsiteX98" fmla="*/ 3956352 w 5233594"/>
              <a:gd name="connsiteY98" fmla="*/ 1214338 h 3520622"/>
              <a:gd name="connsiteX99" fmla="*/ 3970027 w 5233594"/>
              <a:gd name="connsiteY99" fmla="*/ 1215022 h 3520622"/>
              <a:gd name="connsiteX100" fmla="*/ 3930369 w 5233594"/>
              <a:gd name="connsiteY100" fmla="*/ 1251944 h 3520622"/>
              <a:gd name="connsiteX101" fmla="*/ 3829858 w 5233594"/>
              <a:gd name="connsiteY101" fmla="*/ 1316216 h 3520622"/>
              <a:gd name="connsiteX102" fmla="*/ 3605588 w 5233594"/>
              <a:gd name="connsiteY102" fmla="*/ 1426300 h 3520622"/>
              <a:gd name="connsiteX103" fmla="*/ 3589179 w 5233594"/>
              <a:gd name="connsiteY103" fmla="*/ 1438607 h 3520622"/>
              <a:gd name="connsiteX104" fmla="*/ 3941993 w 5233594"/>
              <a:gd name="connsiteY104" fmla="*/ 1438607 h 3520622"/>
              <a:gd name="connsiteX105" fmla="*/ 3944044 w 5233594"/>
              <a:gd name="connsiteY105" fmla="*/ 1442710 h 3520622"/>
              <a:gd name="connsiteX106" fmla="*/ 3867464 w 5233594"/>
              <a:gd name="connsiteY106" fmla="*/ 1518606 h 3520622"/>
              <a:gd name="connsiteX107" fmla="*/ 3692425 w 5233594"/>
              <a:gd name="connsiteY107" fmla="*/ 1634160 h 3520622"/>
              <a:gd name="connsiteX108" fmla="*/ 3414823 w 5233594"/>
              <a:gd name="connsiteY108" fmla="*/ 1770226 h 3520622"/>
              <a:gd name="connsiteX109" fmla="*/ 3399780 w 5233594"/>
              <a:gd name="connsiteY109" fmla="*/ 1781849 h 3520622"/>
              <a:gd name="connsiteX110" fmla="*/ 3420293 w 5233594"/>
              <a:gd name="connsiteY110" fmla="*/ 1781849 h 3520622"/>
              <a:gd name="connsiteX111" fmla="*/ 4088315 w 5233594"/>
              <a:gd name="connsiteY111" fmla="*/ 1781849 h 3520622"/>
              <a:gd name="connsiteX112" fmla="*/ 4114981 w 5233594"/>
              <a:gd name="connsiteY112" fmla="*/ 1807832 h 3520622"/>
              <a:gd name="connsiteX113" fmla="*/ 4114981 w 5233594"/>
              <a:gd name="connsiteY113" fmla="*/ 2110049 h 3520622"/>
              <a:gd name="connsiteX0" fmla="*/ 5232910 w 5233594"/>
              <a:gd name="connsiteY0" fmla="*/ 3411223 h 3497374"/>
              <a:gd name="connsiteX1" fmla="*/ 5233594 w 5233594"/>
              <a:gd name="connsiteY1" fmla="*/ 3175329 h 3497374"/>
              <a:gd name="connsiteX2" fmla="*/ 5207612 w 5233594"/>
              <a:gd name="connsiteY2" fmla="*/ 3142509 h 3497374"/>
              <a:gd name="connsiteX3" fmla="*/ 4921805 w 5233594"/>
              <a:gd name="connsiteY3" fmla="*/ 3078921 h 3497374"/>
              <a:gd name="connsiteX4" fmla="*/ 4894455 w 5233594"/>
              <a:gd name="connsiteY4" fmla="*/ 3063878 h 3497374"/>
              <a:gd name="connsiteX5" fmla="*/ 4657878 w 5233594"/>
              <a:gd name="connsiteY5" fmla="*/ 2750721 h 3497374"/>
              <a:gd name="connsiteX6" fmla="*/ 4389165 w 5233594"/>
              <a:gd name="connsiteY6" fmla="*/ 2218765 h 3497374"/>
              <a:gd name="connsiteX7" fmla="*/ 4381643 w 5233594"/>
              <a:gd name="connsiteY7" fmla="*/ 2180475 h 3497374"/>
              <a:gd name="connsiteX8" fmla="*/ 4381643 w 5233594"/>
              <a:gd name="connsiteY8" fmla="*/ 1807148 h 3497374"/>
              <a:gd name="connsiteX9" fmla="*/ 4408310 w 5233594"/>
              <a:gd name="connsiteY9" fmla="*/ 1781166 h 3497374"/>
              <a:gd name="connsiteX10" fmla="*/ 5118725 w 5233594"/>
              <a:gd name="connsiteY10" fmla="*/ 1781166 h 3497374"/>
              <a:gd name="connsiteX11" fmla="*/ 5141972 w 5233594"/>
              <a:gd name="connsiteY11" fmla="*/ 1778431 h 3497374"/>
              <a:gd name="connsiteX12" fmla="*/ 5124195 w 5233594"/>
              <a:gd name="connsiteY12" fmla="*/ 1768858 h 3497374"/>
              <a:gd name="connsiteX13" fmla="*/ 4853430 w 5233594"/>
              <a:gd name="connsiteY13" fmla="*/ 1636211 h 3497374"/>
              <a:gd name="connsiteX14" fmla="*/ 4605913 w 5233594"/>
              <a:gd name="connsiteY14" fmla="*/ 1451599 h 3497374"/>
              <a:gd name="connsiteX15" fmla="*/ 4599076 w 5233594"/>
              <a:gd name="connsiteY15" fmla="*/ 1437240 h 3497374"/>
              <a:gd name="connsiteX16" fmla="*/ 4951206 w 5233594"/>
              <a:gd name="connsiteY16" fmla="*/ 1437240 h 3497374"/>
              <a:gd name="connsiteX17" fmla="*/ 4936847 w 5233594"/>
              <a:gd name="connsiteY17" fmla="*/ 1426300 h 3497374"/>
              <a:gd name="connsiteX18" fmla="*/ 4748816 w 5233594"/>
              <a:gd name="connsiteY18" fmla="*/ 1334678 h 3497374"/>
              <a:gd name="connsiteX19" fmla="*/ 4476001 w 5233594"/>
              <a:gd name="connsiteY19" fmla="*/ 1112459 h 3497374"/>
              <a:gd name="connsiteX20" fmla="*/ 4467796 w 5233594"/>
              <a:gd name="connsiteY20" fmla="*/ 1097417 h 3497374"/>
              <a:gd name="connsiteX21" fmla="*/ 4484206 w 5233594"/>
              <a:gd name="connsiteY21" fmla="*/ 1094682 h 3497374"/>
              <a:gd name="connsiteX22" fmla="*/ 4732407 w 5233594"/>
              <a:gd name="connsiteY22" fmla="*/ 1094682 h 3497374"/>
              <a:gd name="connsiteX23" fmla="*/ 4750868 w 5233594"/>
              <a:gd name="connsiteY23" fmla="*/ 1093998 h 3497374"/>
              <a:gd name="connsiteX24" fmla="*/ 4642835 w 5233594"/>
              <a:gd name="connsiteY24" fmla="*/ 1037247 h 3497374"/>
              <a:gd name="connsiteX25" fmla="*/ 4428139 w 5233594"/>
              <a:gd name="connsiteY25" fmla="*/ 878617 h 3497374"/>
              <a:gd name="connsiteX26" fmla="*/ 4279081 w 5233594"/>
              <a:gd name="connsiteY26" fmla="*/ 635886 h 3497374"/>
              <a:gd name="connsiteX27" fmla="*/ 4268825 w 5233594"/>
              <a:gd name="connsiteY27" fmla="*/ 619476 h 3497374"/>
              <a:gd name="connsiteX28" fmla="*/ 4258569 w 5233594"/>
              <a:gd name="connsiteY28" fmla="*/ 635886 h 3497374"/>
              <a:gd name="connsiteX29" fmla="*/ 4142331 w 5233594"/>
              <a:gd name="connsiteY29" fmla="*/ 836225 h 3497374"/>
              <a:gd name="connsiteX30" fmla="*/ 3918746 w 5233594"/>
              <a:gd name="connsiteY30" fmla="*/ 1024939 h 3497374"/>
              <a:gd name="connsiteX31" fmla="*/ 3797038 w 5233594"/>
              <a:gd name="connsiteY31" fmla="*/ 1084426 h 3497374"/>
              <a:gd name="connsiteX32" fmla="*/ 3787466 w 5233594"/>
              <a:gd name="connsiteY32" fmla="*/ 1093998 h 3497374"/>
              <a:gd name="connsiteX33" fmla="*/ 3801824 w 5233594"/>
              <a:gd name="connsiteY33" fmla="*/ 1093998 h 3497374"/>
              <a:gd name="connsiteX34" fmla="*/ 4053444 w 5233594"/>
              <a:gd name="connsiteY34" fmla="*/ 1093998 h 3497374"/>
              <a:gd name="connsiteX35" fmla="*/ 4069854 w 5233594"/>
              <a:gd name="connsiteY35" fmla="*/ 1097417 h 3497374"/>
              <a:gd name="connsiteX36" fmla="*/ 4061649 w 5233594"/>
              <a:gd name="connsiteY36" fmla="*/ 1112459 h 3497374"/>
              <a:gd name="connsiteX37" fmla="*/ 3996693 w 5233594"/>
              <a:gd name="connsiteY37" fmla="*/ 1188356 h 3497374"/>
              <a:gd name="connsiteX38" fmla="*/ 3964556 w 5233594"/>
              <a:gd name="connsiteY38" fmla="*/ 1193825 h 3497374"/>
              <a:gd name="connsiteX39" fmla="*/ 3690373 w 5233594"/>
              <a:gd name="connsiteY39" fmla="*/ 1059127 h 3497374"/>
              <a:gd name="connsiteX40" fmla="*/ 3436019 w 5233594"/>
              <a:gd name="connsiteY40" fmla="*/ 869045 h 3497374"/>
              <a:gd name="connsiteX41" fmla="*/ 3429181 w 5233594"/>
              <a:gd name="connsiteY41" fmla="*/ 854002 h 3497374"/>
              <a:gd name="connsiteX42" fmla="*/ 3796354 w 5233594"/>
              <a:gd name="connsiteY42" fmla="*/ 854002 h 3497374"/>
              <a:gd name="connsiteX43" fmla="*/ 3787466 w 5233594"/>
              <a:gd name="connsiteY43" fmla="*/ 845797 h 3497374"/>
              <a:gd name="connsiteX44" fmla="*/ 3621998 w 5233594"/>
              <a:gd name="connsiteY44" fmla="*/ 765115 h 3497374"/>
              <a:gd name="connsiteX45" fmla="*/ 3299953 w 5233594"/>
              <a:gd name="connsiteY45" fmla="*/ 514863 h 3497374"/>
              <a:gd name="connsiteX46" fmla="*/ 3291748 w 5233594"/>
              <a:gd name="connsiteY46" fmla="*/ 499820 h 3497374"/>
              <a:gd name="connsiteX47" fmla="*/ 3308158 w 5233594"/>
              <a:gd name="connsiteY47" fmla="*/ 497085 h 3497374"/>
              <a:gd name="connsiteX48" fmla="*/ 3570717 w 5233594"/>
              <a:gd name="connsiteY48" fmla="*/ 497085 h 3497374"/>
              <a:gd name="connsiteX49" fmla="*/ 3590546 w 5233594"/>
              <a:gd name="connsiteY49" fmla="*/ 493667 h 3497374"/>
              <a:gd name="connsiteX50" fmla="*/ 3422344 w 5233594"/>
              <a:gd name="connsiteY50" fmla="*/ 410933 h 3497374"/>
              <a:gd name="connsiteX51" fmla="*/ 3278073 w 5233594"/>
              <a:gd name="connsiteY51" fmla="*/ 302217 h 3497374"/>
              <a:gd name="connsiteX52" fmla="*/ 3095512 w 5233594"/>
              <a:gd name="connsiteY52" fmla="*/ 17778 h 3497374"/>
              <a:gd name="connsiteX53" fmla="*/ 3083888 w 5233594"/>
              <a:gd name="connsiteY53" fmla="*/ 0 h 3497374"/>
              <a:gd name="connsiteX54" fmla="*/ 3075683 w 5233594"/>
              <a:gd name="connsiteY54" fmla="*/ 17094 h 3497374"/>
              <a:gd name="connsiteX55" fmla="*/ 2944403 w 5233594"/>
              <a:gd name="connsiteY55" fmla="*/ 239996 h 3497374"/>
              <a:gd name="connsiteX56" fmla="*/ 2761159 w 5233594"/>
              <a:gd name="connsiteY56" fmla="*/ 404096 h 3497374"/>
              <a:gd name="connsiteX57" fmla="*/ 2592957 w 5233594"/>
              <a:gd name="connsiteY57" fmla="*/ 486829 h 3497374"/>
              <a:gd name="connsiteX58" fmla="*/ 2580649 w 5233594"/>
              <a:gd name="connsiteY58" fmla="*/ 497769 h 3497374"/>
              <a:gd name="connsiteX59" fmla="*/ 2882866 w 5233594"/>
              <a:gd name="connsiteY59" fmla="*/ 497769 h 3497374"/>
              <a:gd name="connsiteX60" fmla="*/ 2633298 w 5233594"/>
              <a:gd name="connsiteY60" fmla="*/ 722039 h 3497374"/>
              <a:gd name="connsiteX61" fmla="*/ 2389883 w 5233594"/>
              <a:gd name="connsiteY61" fmla="*/ 841695 h 3497374"/>
              <a:gd name="connsiteX62" fmla="*/ 2372106 w 5233594"/>
              <a:gd name="connsiteY62" fmla="*/ 854686 h 3497374"/>
              <a:gd name="connsiteX63" fmla="*/ 2744749 w 5233594"/>
              <a:gd name="connsiteY63" fmla="*/ 854686 h 3497374"/>
              <a:gd name="connsiteX64" fmla="*/ 2739963 w 5233594"/>
              <a:gd name="connsiteY64" fmla="*/ 862891 h 3497374"/>
              <a:gd name="connsiteX65" fmla="*/ 2506120 w 5233594"/>
              <a:gd name="connsiteY65" fmla="*/ 1045452 h 3497374"/>
              <a:gd name="connsiteX66" fmla="*/ 2192280 w 5233594"/>
              <a:gd name="connsiteY66" fmla="*/ 1199979 h 3497374"/>
              <a:gd name="connsiteX67" fmla="*/ 2177921 w 5233594"/>
              <a:gd name="connsiteY67" fmla="*/ 1209552 h 3497374"/>
              <a:gd name="connsiteX68" fmla="*/ 2199117 w 5233594"/>
              <a:gd name="connsiteY68" fmla="*/ 1211603 h 3497374"/>
              <a:gd name="connsiteX69" fmla="*/ 2899276 w 5233594"/>
              <a:gd name="connsiteY69" fmla="*/ 1211603 h 3497374"/>
              <a:gd name="connsiteX70" fmla="*/ 2923207 w 5233594"/>
              <a:gd name="connsiteY70" fmla="*/ 1234167 h 3497374"/>
              <a:gd name="connsiteX71" fmla="*/ 2922524 w 5233594"/>
              <a:gd name="connsiteY71" fmla="*/ 1648518 h 3497374"/>
              <a:gd name="connsiteX72" fmla="*/ 2902011 w 5233594"/>
              <a:gd name="connsiteY72" fmla="*/ 1661510 h 3497374"/>
              <a:gd name="connsiteX73" fmla="*/ 2333132 w 5233594"/>
              <a:gd name="connsiteY73" fmla="*/ 1394848 h 3497374"/>
              <a:gd name="connsiteX74" fmla="*/ 1717758 w 5233594"/>
              <a:gd name="connsiteY74" fmla="*/ 1084426 h 3497374"/>
              <a:gd name="connsiteX75" fmla="*/ 1696562 w 5233594"/>
              <a:gd name="connsiteY75" fmla="*/ 1076221 h 3497374"/>
              <a:gd name="connsiteX76" fmla="*/ 1695878 w 5233594"/>
              <a:gd name="connsiteY76" fmla="*/ 1098784 h 3497374"/>
              <a:gd name="connsiteX77" fmla="*/ 1619982 w 5233594"/>
              <a:gd name="connsiteY77" fmla="*/ 1291601 h 3497374"/>
              <a:gd name="connsiteX78" fmla="*/ 1248023 w 5233594"/>
              <a:gd name="connsiteY78" fmla="*/ 1956889 h 3497374"/>
              <a:gd name="connsiteX79" fmla="*/ 594359 w 5233594"/>
              <a:gd name="connsiteY79" fmla="*/ 2844395 h 3497374"/>
              <a:gd name="connsiteX80" fmla="*/ 284621 w 5233594"/>
              <a:gd name="connsiteY80" fmla="*/ 3185586 h 3497374"/>
              <a:gd name="connsiteX81" fmla="*/ 15907 w 5233594"/>
              <a:gd name="connsiteY81" fmla="*/ 3454983 h 3497374"/>
              <a:gd name="connsiteX82" fmla="*/ 865 w 5233594"/>
              <a:gd name="connsiteY82" fmla="*/ 3497375 h 3497374"/>
              <a:gd name="connsiteX83" fmla="*/ 2748851 w 5233594"/>
              <a:gd name="connsiteY83" fmla="*/ 3236867 h 3497374"/>
              <a:gd name="connsiteX84" fmla="*/ 3210382 w 5233594"/>
              <a:gd name="connsiteY84" fmla="*/ 3209517 h 3497374"/>
              <a:gd name="connsiteX85" fmla="*/ 3758065 w 5233594"/>
              <a:gd name="connsiteY85" fmla="*/ 3215671 h 3497374"/>
              <a:gd name="connsiteX86" fmla="*/ 4210023 w 5233594"/>
              <a:gd name="connsiteY86" fmla="*/ 3253277 h 3497374"/>
              <a:gd name="connsiteX87" fmla="*/ 4688647 w 5233594"/>
              <a:gd name="connsiteY87" fmla="*/ 3323019 h 3497374"/>
              <a:gd name="connsiteX88" fmla="*/ 5221971 w 5233594"/>
              <a:gd name="connsiteY88" fmla="*/ 3439257 h 3497374"/>
              <a:gd name="connsiteX89" fmla="*/ 5232910 w 5233594"/>
              <a:gd name="connsiteY89" fmla="*/ 3435154 h 3497374"/>
              <a:gd name="connsiteX90" fmla="*/ 5232910 w 5233594"/>
              <a:gd name="connsiteY90" fmla="*/ 3411223 h 3497374"/>
              <a:gd name="connsiteX91" fmla="*/ 4114981 w 5233594"/>
              <a:gd name="connsiteY91" fmla="*/ 2110049 h 3497374"/>
              <a:gd name="connsiteX92" fmla="*/ 4094469 w 5233594"/>
              <a:gd name="connsiteY92" fmla="*/ 2125091 h 3497374"/>
              <a:gd name="connsiteX93" fmla="*/ 3224057 w 5233594"/>
              <a:gd name="connsiteY93" fmla="*/ 1802362 h 3497374"/>
              <a:gd name="connsiteX94" fmla="*/ 3204228 w 5233594"/>
              <a:gd name="connsiteY94" fmla="*/ 1772277 h 3497374"/>
              <a:gd name="connsiteX95" fmla="*/ 3204228 w 5233594"/>
              <a:gd name="connsiteY95" fmla="*/ 1236218 h 3497374"/>
              <a:gd name="connsiteX96" fmla="*/ 3224057 w 5233594"/>
              <a:gd name="connsiteY96" fmla="*/ 1213654 h 3497374"/>
              <a:gd name="connsiteX97" fmla="*/ 3956352 w 5233594"/>
              <a:gd name="connsiteY97" fmla="*/ 1214338 h 3497374"/>
              <a:gd name="connsiteX98" fmla="*/ 3970027 w 5233594"/>
              <a:gd name="connsiteY98" fmla="*/ 1215022 h 3497374"/>
              <a:gd name="connsiteX99" fmla="*/ 3930369 w 5233594"/>
              <a:gd name="connsiteY99" fmla="*/ 1251944 h 3497374"/>
              <a:gd name="connsiteX100" fmla="*/ 3829858 w 5233594"/>
              <a:gd name="connsiteY100" fmla="*/ 1316216 h 3497374"/>
              <a:gd name="connsiteX101" fmla="*/ 3605588 w 5233594"/>
              <a:gd name="connsiteY101" fmla="*/ 1426300 h 3497374"/>
              <a:gd name="connsiteX102" fmla="*/ 3589179 w 5233594"/>
              <a:gd name="connsiteY102" fmla="*/ 1438607 h 3497374"/>
              <a:gd name="connsiteX103" fmla="*/ 3941993 w 5233594"/>
              <a:gd name="connsiteY103" fmla="*/ 1438607 h 3497374"/>
              <a:gd name="connsiteX104" fmla="*/ 3944044 w 5233594"/>
              <a:gd name="connsiteY104" fmla="*/ 1442710 h 3497374"/>
              <a:gd name="connsiteX105" fmla="*/ 3867464 w 5233594"/>
              <a:gd name="connsiteY105" fmla="*/ 1518606 h 3497374"/>
              <a:gd name="connsiteX106" fmla="*/ 3692425 w 5233594"/>
              <a:gd name="connsiteY106" fmla="*/ 1634160 h 3497374"/>
              <a:gd name="connsiteX107" fmla="*/ 3414823 w 5233594"/>
              <a:gd name="connsiteY107" fmla="*/ 1770226 h 3497374"/>
              <a:gd name="connsiteX108" fmla="*/ 3399780 w 5233594"/>
              <a:gd name="connsiteY108" fmla="*/ 1781849 h 3497374"/>
              <a:gd name="connsiteX109" fmla="*/ 3420293 w 5233594"/>
              <a:gd name="connsiteY109" fmla="*/ 1781849 h 3497374"/>
              <a:gd name="connsiteX110" fmla="*/ 4088315 w 5233594"/>
              <a:gd name="connsiteY110" fmla="*/ 1781849 h 3497374"/>
              <a:gd name="connsiteX111" fmla="*/ 4114981 w 5233594"/>
              <a:gd name="connsiteY111" fmla="*/ 1807832 h 3497374"/>
              <a:gd name="connsiteX112" fmla="*/ 4114981 w 5233594"/>
              <a:gd name="connsiteY112" fmla="*/ 2110049 h 3497374"/>
              <a:gd name="connsiteX0" fmla="*/ 5217003 w 5217687"/>
              <a:gd name="connsiteY0" fmla="*/ 3411223 h 3455268"/>
              <a:gd name="connsiteX1" fmla="*/ 5217687 w 5217687"/>
              <a:gd name="connsiteY1" fmla="*/ 3175329 h 3455268"/>
              <a:gd name="connsiteX2" fmla="*/ 5191705 w 5217687"/>
              <a:gd name="connsiteY2" fmla="*/ 3142509 h 3455268"/>
              <a:gd name="connsiteX3" fmla="*/ 4905898 w 5217687"/>
              <a:gd name="connsiteY3" fmla="*/ 3078921 h 3455268"/>
              <a:gd name="connsiteX4" fmla="*/ 4878548 w 5217687"/>
              <a:gd name="connsiteY4" fmla="*/ 3063878 h 3455268"/>
              <a:gd name="connsiteX5" fmla="*/ 4641971 w 5217687"/>
              <a:gd name="connsiteY5" fmla="*/ 2750721 h 3455268"/>
              <a:gd name="connsiteX6" fmla="*/ 4373258 w 5217687"/>
              <a:gd name="connsiteY6" fmla="*/ 2218765 h 3455268"/>
              <a:gd name="connsiteX7" fmla="*/ 4365736 w 5217687"/>
              <a:gd name="connsiteY7" fmla="*/ 2180475 h 3455268"/>
              <a:gd name="connsiteX8" fmla="*/ 4365736 w 5217687"/>
              <a:gd name="connsiteY8" fmla="*/ 1807148 h 3455268"/>
              <a:gd name="connsiteX9" fmla="*/ 4392403 w 5217687"/>
              <a:gd name="connsiteY9" fmla="*/ 1781166 h 3455268"/>
              <a:gd name="connsiteX10" fmla="*/ 5102818 w 5217687"/>
              <a:gd name="connsiteY10" fmla="*/ 1781166 h 3455268"/>
              <a:gd name="connsiteX11" fmla="*/ 5126065 w 5217687"/>
              <a:gd name="connsiteY11" fmla="*/ 1778431 h 3455268"/>
              <a:gd name="connsiteX12" fmla="*/ 5108288 w 5217687"/>
              <a:gd name="connsiteY12" fmla="*/ 1768858 h 3455268"/>
              <a:gd name="connsiteX13" fmla="*/ 4837523 w 5217687"/>
              <a:gd name="connsiteY13" fmla="*/ 1636211 h 3455268"/>
              <a:gd name="connsiteX14" fmla="*/ 4590006 w 5217687"/>
              <a:gd name="connsiteY14" fmla="*/ 1451599 h 3455268"/>
              <a:gd name="connsiteX15" fmla="*/ 4583169 w 5217687"/>
              <a:gd name="connsiteY15" fmla="*/ 1437240 h 3455268"/>
              <a:gd name="connsiteX16" fmla="*/ 4935299 w 5217687"/>
              <a:gd name="connsiteY16" fmla="*/ 1437240 h 3455268"/>
              <a:gd name="connsiteX17" fmla="*/ 4920940 w 5217687"/>
              <a:gd name="connsiteY17" fmla="*/ 1426300 h 3455268"/>
              <a:gd name="connsiteX18" fmla="*/ 4732909 w 5217687"/>
              <a:gd name="connsiteY18" fmla="*/ 1334678 h 3455268"/>
              <a:gd name="connsiteX19" fmla="*/ 4460094 w 5217687"/>
              <a:gd name="connsiteY19" fmla="*/ 1112459 h 3455268"/>
              <a:gd name="connsiteX20" fmla="*/ 4451889 w 5217687"/>
              <a:gd name="connsiteY20" fmla="*/ 1097417 h 3455268"/>
              <a:gd name="connsiteX21" fmla="*/ 4468299 w 5217687"/>
              <a:gd name="connsiteY21" fmla="*/ 1094682 h 3455268"/>
              <a:gd name="connsiteX22" fmla="*/ 4716500 w 5217687"/>
              <a:gd name="connsiteY22" fmla="*/ 1094682 h 3455268"/>
              <a:gd name="connsiteX23" fmla="*/ 4734961 w 5217687"/>
              <a:gd name="connsiteY23" fmla="*/ 1093998 h 3455268"/>
              <a:gd name="connsiteX24" fmla="*/ 4626928 w 5217687"/>
              <a:gd name="connsiteY24" fmla="*/ 1037247 h 3455268"/>
              <a:gd name="connsiteX25" fmla="*/ 4412232 w 5217687"/>
              <a:gd name="connsiteY25" fmla="*/ 878617 h 3455268"/>
              <a:gd name="connsiteX26" fmla="*/ 4263174 w 5217687"/>
              <a:gd name="connsiteY26" fmla="*/ 635886 h 3455268"/>
              <a:gd name="connsiteX27" fmla="*/ 4252918 w 5217687"/>
              <a:gd name="connsiteY27" fmla="*/ 619476 h 3455268"/>
              <a:gd name="connsiteX28" fmla="*/ 4242662 w 5217687"/>
              <a:gd name="connsiteY28" fmla="*/ 635886 h 3455268"/>
              <a:gd name="connsiteX29" fmla="*/ 4126424 w 5217687"/>
              <a:gd name="connsiteY29" fmla="*/ 836225 h 3455268"/>
              <a:gd name="connsiteX30" fmla="*/ 3902839 w 5217687"/>
              <a:gd name="connsiteY30" fmla="*/ 1024939 h 3455268"/>
              <a:gd name="connsiteX31" fmla="*/ 3781131 w 5217687"/>
              <a:gd name="connsiteY31" fmla="*/ 1084426 h 3455268"/>
              <a:gd name="connsiteX32" fmla="*/ 3771559 w 5217687"/>
              <a:gd name="connsiteY32" fmla="*/ 1093998 h 3455268"/>
              <a:gd name="connsiteX33" fmla="*/ 3785917 w 5217687"/>
              <a:gd name="connsiteY33" fmla="*/ 1093998 h 3455268"/>
              <a:gd name="connsiteX34" fmla="*/ 4037537 w 5217687"/>
              <a:gd name="connsiteY34" fmla="*/ 1093998 h 3455268"/>
              <a:gd name="connsiteX35" fmla="*/ 4053947 w 5217687"/>
              <a:gd name="connsiteY35" fmla="*/ 1097417 h 3455268"/>
              <a:gd name="connsiteX36" fmla="*/ 4045742 w 5217687"/>
              <a:gd name="connsiteY36" fmla="*/ 1112459 h 3455268"/>
              <a:gd name="connsiteX37" fmla="*/ 3980786 w 5217687"/>
              <a:gd name="connsiteY37" fmla="*/ 1188356 h 3455268"/>
              <a:gd name="connsiteX38" fmla="*/ 3948649 w 5217687"/>
              <a:gd name="connsiteY38" fmla="*/ 1193825 h 3455268"/>
              <a:gd name="connsiteX39" fmla="*/ 3674466 w 5217687"/>
              <a:gd name="connsiteY39" fmla="*/ 1059127 h 3455268"/>
              <a:gd name="connsiteX40" fmla="*/ 3420112 w 5217687"/>
              <a:gd name="connsiteY40" fmla="*/ 869045 h 3455268"/>
              <a:gd name="connsiteX41" fmla="*/ 3413274 w 5217687"/>
              <a:gd name="connsiteY41" fmla="*/ 854002 h 3455268"/>
              <a:gd name="connsiteX42" fmla="*/ 3780447 w 5217687"/>
              <a:gd name="connsiteY42" fmla="*/ 854002 h 3455268"/>
              <a:gd name="connsiteX43" fmla="*/ 3771559 w 5217687"/>
              <a:gd name="connsiteY43" fmla="*/ 845797 h 3455268"/>
              <a:gd name="connsiteX44" fmla="*/ 3606091 w 5217687"/>
              <a:gd name="connsiteY44" fmla="*/ 765115 h 3455268"/>
              <a:gd name="connsiteX45" fmla="*/ 3284046 w 5217687"/>
              <a:gd name="connsiteY45" fmla="*/ 514863 h 3455268"/>
              <a:gd name="connsiteX46" fmla="*/ 3275841 w 5217687"/>
              <a:gd name="connsiteY46" fmla="*/ 499820 h 3455268"/>
              <a:gd name="connsiteX47" fmla="*/ 3292251 w 5217687"/>
              <a:gd name="connsiteY47" fmla="*/ 497085 h 3455268"/>
              <a:gd name="connsiteX48" fmla="*/ 3554810 w 5217687"/>
              <a:gd name="connsiteY48" fmla="*/ 497085 h 3455268"/>
              <a:gd name="connsiteX49" fmla="*/ 3574639 w 5217687"/>
              <a:gd name="connsiteY49" fmla="*/ 493667 h 3455268"/>
              <a:gd name="connsiteX50" fmla="*/ 3406437 w 5217687"/>
              <a:gd name="connsiteY50" fmla="*/ 410933 h 3455268"/>
              <a:gd name="connsiteX51" fmla="*/ 3262166 w 5217687"/>
              <a:gd name="connsiteY51" fmla="*/ 302217 h 3455268"/>
              <a:gd name="connsiteX52" fmla="*/ 3079605 w 5217687"/>
              <a:gd name="connsiteY52" fmla="*/ 17778 h 3455268"/>
              <a:gd name="connsiteX53" fmla="*/ 3067981 w 5217687"/>
              <a:gd name="connsiteY53" fmla="*/ 0 h 3455268"/>
              <a:gd name="connsiteX54" fmla="*/ 3059776 w 5217687"/>
              <a:gd name="connsiteY54" fmla="*/ 17094 h 3455268"/>
              <a:gd name="connsiteX55" fmla="*/ 2928496 w 5217687"/>
              <a:gd name="connsiteY55" fmla="*/ 239996 h 3455268"/>
              <a:gd name="connsiteX56" fmla="*/ 2745252 w 5217687"/>
              <a:gd name="connsiteY56" fmla="*/ 404096 h 3455268"/>
              <a:gd name="connsiteX57" fmla="*/ 2577050 w 5217687"/>
              <a:gd name="connsiteY57" fmla="*/ 486829 h 3455268"/>
              <a:gd name="connsiteX58" fmla="*/ 2564742 w 5217687"/>
              <a:gd name="connsiteY58" fmla="*/ 497769 h 3455268"/>
              <a:gd name="connsiteX59" fmla="*/ 2866959 w 5217687"/>
              <a:gd name="connsiteY59" fmla="*/ 497769 h 3455268"/>
              <a:gd name="connsiteX60" fmla="*/ 2617391 w 5217687"/>
              <a:gd name="connsiteY60" fmla="*/ 722039 h 3455268"/>
              <a:gd name="connsiteX61" fmla="*/ 2373976 w 5217687"/>
              <a:gd name="connsiteY61" fmla="*/ 841695 h 3455268"/>
              <a:gd name="connsiteX62" fmla="*/ 2356199 w 5217687"/>
              <a:gd name="connsiteY62" fmla="*/ 854686 h 3455268"/>
              <a:gd name="connsiteX63" fmla="*/ 2728842 w 5217687"/>
              <a:gd name="connsiteY63" fmla="*/ 854686 h 3455268"/>
              <a:gd name="connsiteX64" fmla="*/ 2724056 w 5217687"/>
              <a:gd name="connsiteY64" fmla="*/ 862891 h 3455268"/>
              <a:gd name="connsiteX65" fmla="*/ 2490213 w 5217687"/>
              <a:gd name="connsiteY65" fmla="*/ 1045452 h 3455268"/>
              <a:gd name="connsiteX66" fmla="*/ 2176373 w 5217687"/>
              <a:gd name="connsiteY66" fmla="*/ 1199979 h 3455268"/>
              <a:gd name="connsiteX67" fmla="*/ 2162014 w 5217687"/>
              <a:gd name="connsiteY67" fmla="*/ 1209552 h 3455268"/>
              <a:gd name="connsiteX68" fmla="*/ 2183210 w 5217687"/>
              <a:gd name="connsiteY68" fmla="*/ 1211603 h 3455268"/>
              <a:gd name="connsiteX69" fmla="*/ 2883369 w 5217687"/>
              <a:gd name="connsiteY69" fmla="*/ 1211603 h 3455268"/>
              <a:gd name="connsiteX70" fmla="*/ 2907300 w 5217687"/>
              <a:gd name="connsiteY70" fmla="*/ 1234167 h 3455268"/>
              <a:gd name="connsiteX71" fmla="*/ 2906617 w 5217687"/>
              <a:gd name="connsiteY71" fmla="*/ 1648518 h 3455268"/>
              <a:gd name="connsiteX72" fmla="*/ 2886104 w 5217687"/>
              <a:gd name="connsiteY72" fmla="*/ 1661510 h 3455268"/>
              <a:gd name="connsiteX73" fmla="*/ 2317225 w 5217687"/>
              <a:gd name="connsiteY73" fmla="*/ 1394848 h 3455268"/>
              <a:gd name="connsiteX74" fmla="*/ 1701851 w 5217687"/>
              <a:gd name="connsiteY74" fmla="*/ 1084426 h 3455268"/>
              <a:gd name="connsiteX75" fmla="*/ 1680655 w 5217687"/>
              <a:gd name="connsiteY75" fmla="*/ 1076221 h 3455268"/>
              <a:gd name="connsiteX76" fmla="*/ 1679971 w 5217687"/>
              <a:gd name="connsiteY76" fmla="*/ 1098784 h 3455268"/>
              <a:gd name="connsiteX77" fmla="*/ 1604075 w 5217687"/>
              <a:gd name="connsiteY77" fmla="*/ 1291601 h 3455268"/>
              <a:gd name="connsiteX78" fmla="*/ 1232116 w 5217687"/>
              <a:gd name="connsiteY78" fmla="*/ 1956889 h 3455268"/>
              <a:gd name="connsiteX79" fmla="*/ 578452 w 5217687"/>
              <a:gd name="connsiteY79" fmla="*/ 2844395 h 3455268"/>
              <a:gd name="connsiteX80" fmla="*/ 268714 w 5217687"/>
              <a:gd name="connsiteY80" fmla="*/ 3185586 h 3455268"/>
              <a:gd name="connsiteX81" fmla="*/ 0 w 5217687"/>
              <a:gd name="connsiteY81" fmla="*/ 3454983 h 3455268"/>
              <a:gd name="connsiteX82" fmla="*/ 2732944 w 5217687"/>
              <a:gd name="connsiteY82" fmla="*/ 3236867 h 3455268"/>
              <a:gd name="connsiteX83" fmla="*/ 3194475 w 5217687"/>
              <a:gd name="connsiteY83" fmla="*/ 3209517 h 3455268"/>
              <a:gd name="connsiteX84" fmla="*/ 3742158 w 5217687"/>
              <a:gd name="connsiteY84" fmla="*/ 3215671 h 3455268"/>
              <a:gd name="connsiteX85" fmla="*/ 4194116 w 5217687"/>
              <a:gd name="connsiteY85" fmla="*/ 3253277 h 3455268"/>
              <a:gd name="connsiteX86" fmla="*/ 4672740 w 5217687"/>
              <a:gd name="connsiteY86" fmla="*/ 3323019 h 3455268"/>
              <a:gd name="connsiteX87" fmla="*/ 5206064 w 5217687"/>
              <a:gd name="connsiteY87" fmla="*/ 3439257 h 3455268"/>
              <a:gd name="connsiteX88" fmla="*/ 5217003 w 5217687"/>
              <a:gd name="connsiteY88" fmla="*/ 3435154 h 3455268"/>
              <a:gd name="connsiteX89" fmla="*/ 5217003 w 5217687"/>
              <a:gd name="connsiteY89" fmla="*/ 3411223 h 3455268"/>
              <a:gd name="connsiteX90" fmla="*/ 4099074 w 5217687"/>
              <a:gd name="connsiteY90" fmla="*/ 2110049 h 3455268"/>
              <a:gd name="connsiteX91" fmla="*/ 4078562 w 5217687"/>
              <a:gd name="connsiteY91" fmla="*/ 2125091 h 3455268"/>
              <a:gd name="connsiteX92" fmla="*/ 3208150 w 5217687"/>
              <a:gd name="connsiteY92" fmla="*/ 1802362 h 3455268"/>
              <a:gd name="connsiteX93" fmla="*/ 3188321 w 5217687"/>
              <a:gd name="connsiteY93" fmla="*/ 1772277 h 3455268"/>
              <a:gd name="connsiteX94" fmla="*/ 3188321 w 5217687"/>
              <a:gd name="connsiteY94" fmla="*/ 1236218 h 3455268"/>
              <a:gd name="connsiteX95" fmla="*/ 3208150 w 5217687"/>
              <a:gd name="connsiteY95" fmla="*/ 1213654 h 3455268"/>
              <a:gd name="connsiteX96" fmla="*/ 3940445 w 5217687"/>
              <a:gd name="connsiteY96" fmla="*/ 1214338 h 3455268"/>
              <a:gd name="connsiteX97" fmla="*/ 3954120 w 5217687"/>
              <a:gd name="connsiteY97" fmla="*/ 1215022 h 3455268"/>
              <a:gd name="connsiteX98" fmla="*/ 3914462 w 5217687"/>
              <a:gd name="connsiteY98" fmla="*/ 1251944 h 3455268"/>
              <a:gd name="connsiteX99" fmla="*/ 3813951 w 5217687"/>
              <a:gd name="connsiteY99" fmla="*/ 1316216 h 3455268"/>
              <a:gd name="connsiteX100" fmla="*/ 3589681 w 5217687"/>
              <a:gd name="connsiteY100" fmla="*/ 1426300 h 3455268"/>
              <a:gd name="connsiteX101" fmla="*/ 3573272 w 5217687"/>
              <a:gd name="connsiteY101" fmla="*/ 1438607 h 3455268"/>
              <a:gd name="connsiteX102" fmla="*/ 3926086 w 5217687"/>
              <a:gd name="connsiteY102" fmla="*/ 1438607 h 3455268"/>
              <a:gd name="connsiteX103" fmla="*/ 3928137 w 5217687"/>
              <a:gd name="connsiteY103" fmla="*/ 1442710 h 3455268"/>
              <a:gd name="connsiteX104" fmla="*/ 3851557 w 5217687"/>
              <a:gd name="connsiteY104" fmla="*/ 1518606 h 3455268"/>
              <a:gd name="connsiteX105" fmla="*/ 3676518 w 5217687"/>
              <a:gd name="connsiteY105" fmla="*/ 1634160 h 3455268"/>
              <a:gd name="connsiteX106" fmla="*/ 3398916 w 5217687"/>
              <a:gd name="connsiteY106" fmla="*/ 1770226 h 3455268"/>
              <a:gd name="connsiteX107" fmla="*/ 3383873 w 5217687"/>
              <a:gd name="connsiteY107" fmla="*/ 1781849 h 3455268"/>
              <a:gd name="connsiteX108" fmla="*/ 3404386 w 5217687"/>
              <a:gd name="connsiteY108" fmla="*/ 1781849 h 3455268"/>
              <a:gd name="connsiteX109" fmla="*/ 4072408 w 5217687"/>
              <a:gd name="connsiteY109" fmla="*/ 1781849 h 3455268"/>
              <a:gd name="connsiteX110" fmla="*/ 4099074 w 5217687"/>
              <a:gd name="connsiteY110" fmla="*/ 1807832 h 3455268"/>
              <a:gd name="connsiteX111" fmla="*/ 4099074 w 5217687"/>
              <a:gd name="connsiteY111" fmla="*/ 2110049 h 3455268"/>
              <a:gd name="connsiteX0" fmla="*/ 5065817 w 5066501"/>
              <a:gd name="connsiteY0" fmla="*/ 3411223 h 3440181"/>
              <a:gd name="connsiteX1" fmla="*/ 5066501 w 5066501"/>
              <a:gd name="connsiteY1" fmla="*/ 3175329 h 3440181"/>
              <a:gd name="connsiteX2" fmla="*/ 5040519 w 5066501"/>
              <a:gd name="connsiteY2" fmla="*/ 3142509 h 3440181"/>
              <a:gd name="connsiteX3" fmla="*/ 4754712 w 5066501"/>
              <a:gd name="connsiteY3" fmla="*/ 3078921 h 3440181"/>
              <a:gd name="connsiteX4" fmla="*/ 4727362 w 5066501"/>
              <a:gd name="connsiteY4" fmla="*/ 3063878 h 3440181"/>
              <a:gd name="connsiteX5" fmla="*/ 4490785 w 5066501"/>
              <a:gd name="connsiteY5" fmla="*/ 2750721 h 3440181"/>
              <a:gd name="connsiteX6" fmla="*/ 4222072 w 5066501"/>
              <a:gd name="connsiteY6" fmla="*/ 2218765 h 3440181"/>
              <a:gd name="connsiteX7" fmla="*/ 4214550 w 5066501"/>
              <a:gd name="connsiteY7" fmla="*/ 2180475 h 3440181"/>
              <a:gd name="connsiteX8" fmla="*/ 4214550 w 5066501"/>
              <a:gd name="connsiteY8" fmla="*/ 1807148 h 3440181"/>
              <a:gd name="connsiteX9" fmla="*/ 4241217 w 5066501"/>
              <a:gd name="connsiteY9" fmla="*/ 1781166 h 3440181"/>
              <a:gd name="connsiteX10" fmla="*/ 4951632 w 5066501"/>
              <a:gd name="connsiteY10" fmla="*/ 1781166 h 3440181"/>
              <a:gd name="connsiteX11" fmla="*/ 4974879 w 5066501"/>
              <a:gd name="connsiteY11" fmla="*/ 1778431 h 3440181"/>
              <a:gd name="connsiteX12" fmla="*/ 4957102 w 5066501"/>
              <a:gd name="connsiteY12" fmla="*/ 1768858 h 3440181"/>
              <a:gd name="connsiteX13" fmla="*/ 4686337 w 5066501"/>
              <a:gd name="connsiteY13" fmla="*/ 1636211 h 3440181"/>
              <a:gd name="connsiteX14" fmla="*/ 4438820 w 5066501"/>
              <a:gd name="connsiteY14" fmla="*/ 1451599 h 3440181"/>
              <a:gd name="connsiteX15" fmla="*/ 4431983 w 5066501"/>
              <a:gd name="connsiteY15" fmla="*/ 1437240 h 3440181"/>
              <a:gd name="connsiteX16" fmla="*/ 4784113 w 5066501"/>
              <a:gd name="connsiteY16" fmla="*/ 1437240 h 3440181"/>
              <a:gd name="connsiteX17" fmla="*/ 4769754 w 5066501"/>
              <a:gd name="connsiteY17" fmla="*/ 1426300 h 3440181"/>
              <a:gd name="connsiteX18" fmla="*/ 4581723 w 5066501"/>
              <a:gd name="connsiteY18" fmla="*/ 1334678 h 3440181"/>
              <a:gd name="connsiteX19" fmla="*/ 4308908 w 5066501"/>
              <a:gd name="connsiteY19" fmla="*/ 1112459 h 3440181"/>
              <a:gd name="connsiteX20" fmla="*/ 4300703 w 5066501"/>
              <a:gd name="connsiteY20" fmla="*/ 1097417 h 3440181"/>
              <a:gd name="connsiteX21" fmla="*/ 4317113 w 5066501"/>
              <a:gd name="connsiteY21" fmla="*/ 1094682 h 3440181"/>
              <a:gd name="connsiteX22" fmla="*/ 4565314 w 5066501"/>
              <a:gd name="connsiteY22" fmla="*/ 1094682 h 3440181"/>
              <a:gd name="connsiteX23" fmla="*/ 4583775 w 5066501"/>
              <a:gd name="connsiteY23" fmla="*/ 1093998 h 3440181"/>
              <a:gd name="connsiteX24" fmla="*/ 4475742 w 5066501"/>
              <a:gd name="connsiteY24" fmla="*/ 1037247 h 3440181"/>
              <a:gd name="connsiteX25" fmla="*/ 4261046 w 5066501"/>
              <a:gd name="connsiteY25" fmla="*/ 878617 h 3440181"/>
              <a:gd name="connsiteX26" fmla="*/ 4111988 w 5066501"/>
              <a:gd name="connsiteY26" fmla="*/ 635886 h 3440181"/>
              <a:gd name="connsiteX27" fmla="*/ 4101732 w 5066501"/>
              <a:gd name="connsiteY27" fmla="*/ 619476 h 3440181"/>
              <a:gd name="connsiteX28" fmla="*/ 4091476 w 5066501"/>
              <a:gd name="connsiteY28" fmla="*/ 635886 h 3440181"/>
              <a:gd name="connsiteX29" fmla="*/ 3975238 w 5066501"/>
              <a:gd name="connsiteY29" fmla="*/ 836225 h 3440181"/>
              <a:gd name="connsiteX30" fmla="*/ 3751653 w 5066501"/>
              <a:gd name="connsiteY30" fmla="*/ 1024939 h 3440181"/>
              <a:gd name="connsiteX31" fmla="*/ 3629945 w 5066501"/>
              <a:gd name="connsiteY31" fmla="*/ 1084426 h 3440181"/>
              <a:gd name="connsiteX32" fmla="*/ 3620373 w 5066501"/>
              <a:gd name="connsiteY32" fmla="*/ 1093998 h 3440181"/>
              <a:gd name="connsiteX33" fmla="*/ 3634731 w 5066501"/>
              <a:gd name="connsiteY33" fmla="*/ 1093998 h 3440181"/>
              <a:gd name="connsiteX34" fmla="*/ 3886351 w 5066501"/>
              <a:gd name="connsiteY34" fmla="*/ 1093998 h 3440181"/>
              <a:gd name="connsiteX35" fmla="*/ 3902761 w 5066501"/>
              <a:gd name="connsiteY35" fmla="*/ 1097417 h 3440181"/>
              <a:gd name="connsiteX36" fmla="*/ 3894556 w 5066501"/>
              <a:gd name="connsiteY36" fmla="*/ 1112459 h 3440181"/>
              <a:gd name="connsiteX37" fmla="*/ 3829600 w 5066501"/>
              <a:gd name="connsiteY37" fmla="*/ 1188356 h 3440181"/>
              <a:gd name="connsiteX38" fmla="*/ 3797463 w 5066501"/>
              <a:gd name="connsiteY38" fmla="*/ 1193825 h 3440181"/>
              <a:gd name="connsiteX39" fmla="*/ 3523280 w 5066501"/>
              <a:gd name="connsiteY39" fmla="*/ 1059127 h 3440181"/>
              <a:gd name="connsiteX40" fmla="*/ 3268926 w 5066501"/>
              <a:gd name="connsiteY40" fmla="*/ 869045 h 3440181"/>
              <a:gd name="connsiteX41" fmla="*/ 3262088 w 5066501"/>
              <a:gd name="connsiteY41" fmla="*/ 854002 h 3440181"/>
              <a:gd name="connsiteX42" fmla="*/ 3629261 w 5066501"/>
              <a:gd name="connsiteY42" fmla="*/ 854002 h 3440181"/>
              <a:gd name="connsiteX43" fmla="*/ 3620373 w 5066501"/>
              <a:gd name="connsiteY43" fmla="*/ 845797 h 3440181"/>
              <a:gd name="connsiteX44" fmla="*/ 3454905 w 5066501"/>
              <a:gd name="connsiteY44" fmla="*/ 765115 h 3440181"/>
              <a:gd name="connsiteX45" fmla="*/ 3132860 w 5066501"/>
              <a:gd name="connsiteY45" fmla="*/ 514863 h 3440181"/>
              <a:gd name="connsiteX46" fmla="*/ 3124655 w 5066501"/>
              <a:gd name="connsiteY46" fmla="*/ 499820 h 3440181"/>
              <a:gd name="connsiteX47" fmla="*/ 3141065 w 5066501"/>
              <a:gd name="connsiteY47" fmla="*/ 497085 h 3440181"/>
              <a:gd name="connsiteX48" fmla="*/ 3403624 w 5066501"/>
              <a:gd name="connsiteY48" fmla="*/ 497085 h 3440181"/>
              <a:gd name="connsiteX49" fmla="*/ 3423453 w 5066501"/>
              <a:gd name="connsiteY49" fmla="*/ 493667 h 3440181"/>
              <a:gd name="connsiteX50" fmla="*/ 3255251 w 5066501"/>
              <a:gd name="connsiteY50" fmla="*/ 410933 h 3440181"/>
              <a:gd name="connsiteX51" fmla="*/ 3110980 w 5066501"/>
              <a:gd name="connsiteY51" fmla="*/ 302217 h 3440181"/>
              <a:gd name="connsiteX52" fmla="*/ 2928419 w 5066501"/>
              <a:gd name="connsiteY52" fmla="*/ 17778 h 3440181"/>
              <a:gd name="connsiteX53" fmla="*/ 2916795 w 5066501"/>
              <a:gd name="connsiteY53" fmla="*/ 0 h 3440181"/>
              <a:gd name="connsiteX54" fmla="*/ 2908590 w 5066501"/>
              <a:gd name="connsiteY54" fmla="*/ 17094 h 3440181"/>
              <a:gd name="connsiteX55" fmla="*/ 2777310 w 5066501"/>
              <a:gd name="connsiteY55" fmla="*/ 239996 h 3440181"/>
              <a:gd name="connsiteX56" fmla="*/ 2594066 w 5066501"/>
              <a:gd name="connsiteY56" fmla="*/ 404096 h 3440181"/>
              <a:gd name="connsiteX57" fmla="*/ 2425864 w 5066501"/>
              <a:gd name="connsiteY57" fmla="*/ 486829 h 3440181"/>
              <a:gd name="connsiteX58" fmla="*/ 2413556 w 5066501"/>
              <a:gd name="connsiteY58" fmla="*/ 497769 h 3440181"/>
              <a:gd name="connsiteX59" fmla="*/ 2715773 w 5066501"/>
              <a:gd name="connsiteY59" fmla="*/ 497769 h 3440181"/>
              <a:gd name="connsiteX60" fmla="*/ 2466205 w 5066501"/>
              <a:gd name="connsiteY60" fmla="*/ 722039 h 3440181"/>
              <a:gd name="connsiteX61" fmla="*/ 2222790 w 5066501"/>
              <a:gd name="connsiteY61" fmla="*/ 841695 h 3440181"/>
              <a:gd name="connsiteX62" fmla="*/ 2205013 w 5066501"/>
              <a:gd name="connsiteY62" fmla="*/ 854686 h 3440181"/>
              <a:gd name="connsiteX63" fmla="*/ 2577656 w 5066501"/>
              <a:gd name="connsiteY63" fmla="*/ 854686 h 3440181"/>
              <a:gd name="connsiteX64" fmla="*/ 2572870 w 5066501"/>
              <a:gd name="connsiteY64" fmla="*/ 862891 h 3440181"/>
              <a:gd name="connsiteX65" fmla="*/ 2339027 w 5066501"/>
              <a:gd name="connsiteY65" fmla="*/ 1045452 h 3440181"/>
              <a:gd name="connsiteX66" fmla="*/ 2025187 w 5066501"/>
              <a:gd name="connsiteY66" fmla="*/ 1199979 h 3440181"/>
              <a:gd name="connsiteX67" fmla="*/ 2010828 w 5066501"/>
              <a:gd name="connsiteY67" fmla="*/ 1209552 h 3440181"/>
              <a:gd name="connsiteX68" fmla="*/ 2032024 w 5066501"/>
              <a:gd name="connsiteY68" fmla="*/ 1211603 h 3440181"/>
              <a:gd name="connsiteX69" fmla="*/ 2732183 w 5066501"/>
              <a:gd name="connsiteY69" fmla="*/ 1211603 h 3440181"/>
              <a:gd name="connsiteX70" fmla="*/ 2756114 w 5066501"/>
              <a:gd name="connsiteY70" fmla="*/ 1234167 h 3440181"/>
              <a:gd name="connsiteX71" fmla="*/ 2755431 w 5066501"/>
              <a:gd name="connsiteY71" fmla="*/ 1648518 h 3440181"/>
              <a:gd name="connsiteX72" fmla="*/ 2734918 w 5066501"/>
              <a:gd name="connsiteY72" fmla="*/ 1661510 h 3440181"/>
              <a:gd name="connsiteX73" fmla="*/ 2166039 w 5066501"/>
              <a:gd name="connsiteY73" fmla="*/ 1394848 h 3440181"/>
              <a:gd name="connsiteX74" fmla="*/ 1550665 w 5066501"/>
              <a:gd name="connsiteY74" fmla="*/ 1084426 h 3440181"/>
              <a:gd name="connsiteX75" fmla="*/ 1529469 w 5066501"/>
              <a:gd name="connsiteY75" fmla="*/ 1076221 h 3440181"/>
              <a:gd name="connsiteX76" fmla="*/ 1528785 w 5066501"/>
              <a:gd name="connsiteY76" fmla="*/ 1098784 h 3440181"/>
              <a:gd name="connsiteX77" fmla="*/ 1452889 w 5066501"/>
              <a:gd name="connsiteY77" fmla="*/ 1291601 h 3440181"/>
              <a:gd name="connsiteX78" fmla="*/ 1080930 w 5066501"/>
              <a:gd name="connsiteY78" fmla="*/ 1956889 h 3440181"/>
              <a:gd name="connsiteX79" fmla="*/ 427266 w 5066501"/>
              <a:gd name="connsiteY79" fmla="*/ 2844395 h 3440181"/>
              <a:gd name="connsiteX80" fmla="*/ 117528 w 5066501"/>
              <a:gd name="connsiteY80" fmla="*/ 3185586 h 3440181"/>
              <a:gd name="connsiteX81" fmla="*/ 2581758 w 5066501"/>
              <a:gd name="connsiteY81" fmla="*/ 3236867 h 3440181"/>
              <a:gd name="connsiteX82" fmla="*/ 3043289 w 5066501"/>
              <a:gd name="connsiteY82" fmla="*/ 3209517 h 3440181"/>
              <a:gd name="connsiteX83" fmla="*/ 3590972 w 5066501"/>
              <a:gd name="connsiteY83" fmla="*/ 3215671 h 3440181"/>
              <a:gd name="connsiteX84" fmla="*/ 4042930 w 5066501"/>
              <a:gd name="connsiteY84" fmla="*/ 3253277 h 3440181"/>
              <a:gd name="connsiteX85" fmla="*/ 4521554 w 5066501"/>
              <a:gd name="connsiteY85" fmla="*/ 3323019 h 3440181"/>
              <a:gd name="connsiteX86" fmla="*/ 5054878 w 5066501"/>
              <a:gd name="connsiteY86" fmla="*/ 3439257 h 3440181"/>
              <a:gd name="connsiteX87" fmla="*/ 5065817 w 5066501"/>
              <a:gd name="connsiteY87" fmla="*/ 3435154 h 3440181"/>
              <a:gd name="connsiteX88" fmla="*/ 5065817 w 5066501"/>
              <a:gd name="connsiteY88" fmla="*/ 3411223 h 3440181"/>
              <a:gd name="connsiteX89" fmla="*/ 3947888 w 5066501"/>
              <a:gd name="connsiteY89" fmla="*/ 2110049 h 3440181"/>
              <a:gd name="connsiteX90" fmla="*/ 3927376 w 5066501"/>
              <a:gd name="connsiteY90" fmla="*/ 2125091 h 3440181"/>
              <a:gd name="connsiteX91" fmla="*/ 3056964 w 5066501"/>
              <a:gd name="connsiteY91" fmla="*/ 1802362 h 3440181"/>
              <a:gd name="connsiteX92" fmla="*/ 3037135 w 5066501"/>
              <a:gd name="connsiteY92" fmla="*/ 1772277 h 3440181"/>
              <a:gd name="connsiteX93" fmla="*/ 3037135 w 5066501"/>
              <a:gd name="connsiteY93" fmla="*/ 1236218 h 3440181"/>
              <a:gd name="connsiteX94" fmla="*/ 3056964 w 5066501"/>
              <a:gd name="connsiteY94" fmla="*/ 1213654 h 3440181"/>
              <a:gd name="connsiteX95" fmla="*/ 3789259 w 5066501"/>
              <a:gd name="connsiteY95" fmla="*/ 1214338 h 3440181"/>
              <a:gd name="connsiteX96" fmla="*/ 3802934 w 5066501"/>
              <a:gd name="connsiteY96" fmla="*/ 1215022 h 3440181"/>
              <a:gd name="connsiteX97" fmla="*/ 3763276 w 5066501"/>
              <a:gd name="connsiteY97" fmla="*/ 1251944 h 3440181"/>
              <a:gd name="connsiteX98" fmla="*/ 3662765 w 5066501"/>
              <a:gd name="connsiteY98" fmla="*/ 1316216 h 3440181"/>
              <a:gd name="connsiteX99" fmla="*/ 3438495 w 5066501"/>
              <a:gd name="connsiteY99" fmla="*/ 1426300 h 3440181"/>
              <a:gd name="connsiteX100" fmla="*/ 3422086 w 5066501"/>
              <a:gd name="connsiteY100" fmla="*/ 1438607 h 3440181"/>
              <a:gd name="connsiteX101" fmla="*/ 3774900 w 5066501"/>
              <a:gd name="connsiteY101" fmla="*/ 1438607 h 3440181"/>
              <a:gd name="connsiteX102" fmla="*/ 3776951 w 5066501"/>
              <a:gd name="connsiteY102" fmla="*/ 1442710 h 3440181"/>
              <a:gd name="connsiteX103" fmla="*/ 3700371 w 5066501"/>
              <a:gd name="connsiteY103" fmla="*/ 1518606 h 3440181"/>
              <a:gd name="connsiteX104" fmla="*/ 3525332 w 5066501"/>
              <a:gd name="connsiteY104" fmla="*/ 1634160 h 3440181"/>
              <a:gd name="connsiteX105" fmla="*/ 3247730 w 5066501"/>
              <a:gd name="connsiteY105" fmla="*/ 1770226 h 3440181"/>
              <a:gd name="connsiteX106" fmla="*/ 3232687 w 5066501"/>
              <a:gd name="connsiteY106" fmla="*/ 1781849 h 3440181"/>
              <a:gd name="connsiteX107" fmla="*/ 3253200 w 5066501"/>
              <a:gd name="connsiteY107" fmla="*/ 1781849 h 3440181"/>
              <a:gd name="connsiteX108" fmla="*/ 3921222 w 5066501"/>
              <a:gd name="connsiteY108" fmla="*/ 1781849 h 3440181"/>
              <a:gd name="connsiteX109" fmla="*/ 3947888 w 5066501"/>
              <a:gd name="connsiteY109" fmla="*/ 1807832 h 3440181"/>
              <a:gd name="connsiteX110" fmla="*/ 3947888 w 5066501"/>
              <a:gd name="connsiteY110" fmla="*/ 2110049 h 3440181"/>
              <a:gd name="connsiteX0" fmla="*/ 4965611 w 4966295"/>
              <a:gd name="connsiteY0" fmla="*/ 3411223 h 3440182"/>
              <a:gd name="connsiteX1" fmla="*/ 4966295 w 4966295"/>
              <a:gd name="connsiteY1" fmla="*/ 3175329 h 3440182"/>
              <a:gd name="connsiteX2" fmla="*/ 4940313 w 4966295"/>
              <a:gd name="connsiteY2" fmla="*/ 3142509 h 3440182"/>
              <a:gd name="connsiteX3" fmla="*/ 4654506 w 4966295"/>
              <a:gd name="connsiteY3" fmla="*/ 3078921 h 3440182"/>
              <a:gd name="connsiteX4" fmla="*/ 4627156 w 4966295"/>
              <a:gd name="connsiteY4" fmla="*/ 3063878 h 3440182"/>
              <a:gd name="connsiteX5" fmla="*/ 4390579 w 4966295"/>
              <a:gd name="connsiteY5" fmla="*/ 2750721 h 3440182"/>
              <a:gd name="connsiteX6" fmla="*/ 4121866 w 4966295"/>
              <a:gd name="connsiteY6" fmla="*/ 2218765 h 3440182"/>
              <a:gd name="connsiteX7" fmla="*/ 4114344 w 4966295"/>
              <a:gd name="connsiteY7" fmla="*/ 2180475 h 3440182"/>
              <a:gd name="connsiteX8" fmla="*/ 4114344 w 4966295"/>
              <a:gd name="connsiteY8" fmla="*/ 1807148 h 3440182"/>
              <a:gd name="connsiteX9" fmla="*/ 4141011 w 4966295"/>
              <a:gd name="connsiteY9" fmla="*/ 1781166 h 3440182"/>
              <a:gd name="connsiteX10" fmla="*/ 4851426 w 4966295"/>
              <a:gd name="connsiteY10" fmla="*/ 1781166 h 3440182"/>
              <a:gd name="connsiteX11" fmla="*/ 4874673 w 4966295"/>
              <a:gd name="connsiteY11" fmla="*/ 1778431 h 3440182"/>
              <a:gd name="connsiteX12" fmla="*/ 4856896 w 4966295"/>
              <a:gd name="connsiteY12" fmla="*/ 1768858 h 3440182"/>
              <a:gd name="connsiteX13" fmla="*/ 4586131 w 4966295"/>
              <a:gd name="connsiteY13" fmla="*/ 1636211 h 3440182"/>
              <a:gd name="connsiteX14" fmla="*/ 4338614 w 4966295"/>
              <a:gd name="connsiteY14" fmla="*/ 1451599 h 3440182"/>
              <a:gd name="connsiteX15" fmla="*/ 4331777 w 4966295"/>
              <a:gd name="connsiteY15" fmla="*/ 1437240 h 3440182"/>
              <a:gd name="connsiteX16" fmla="*/ 4683907 w 4966295"/>
              <a:gd name="connsiteY16" fmla="*/ 1437240 h 3440182"/>
              <a:gd name="connsiteX17" fmla="*/ 4669548 w 4966295"/>
              <a:gd name="connsiteY17" fmla="*/ 1426300 h 3440182"/>
              <a:gd name="connsiteX18" fmla="*/ 4481517 w 4966295"/>
              <a:gd name="connsiteY18" fmla="*/ 1334678 h 3440182"/>
              <a:gd name="connsiteX19" fmla="*/ 4208702 w 4966295"/>
              <a:gd name="connsiteY19" fmla="*/ 1112459 h 3440182"/>
              <a:gd name="connsiteX20" fmla="*/ 4200497 w 4966295"/>
              <a:gd name="connsiteY20" fmla="*/ 1097417 h 3440182"/>
              <a:gd name="connsiteX21" fmla="*/ 4216907 w 4966295"/>
              <a:gd name="connsiteY21" fmla="*/ 1094682 h 3440182"/>
              <a:gd name="connsiteX22" fmla="*/ 4465108 w 4966295"/>
              <a:gd name="connsiteY22" fmla="*/ 1094682 h 3440182"/>
              <a:gd name="connsiteX23" fmla="*/ 4483569 w 4966295"/>
              <a:gd name="connsiteY23" fmla="*/ 1093998 h 3440182"/>
              <a:gd name="connsiteX24" fmla="*/ 4375536 w 4966295"/>
              <a:gd name="connsiteY24" fmla="*/ 1037247 h 3440182"/>
              <a:gd name="connsiteX25" fmla="*/ 4160840 w 4966295"/>
              <a:gd name="connsiteY25" fmla="*/ 878617 h 3440182"/>
              <a:gd name="connsiteX26" fmla="*/ 4011782 w 4966295"/>
              <a:gd name="connsiteY26" fmla="*/ 635886 h 3440182"/>
              <a:gd name="connsiteX27" fmla="*/ 4001526 w 4966295"/>
              <a:gd name="connsiteY27" fmla="*/ 619476 h 3440182"/>
              <a:gd name="connsiteX28" fmla="*/ 3991270 w 4966295"/>
              <a:gd name="connsiteY28" fmla="*/ 635886 h 3440182"/>
              <a:gd name="connsiteX29" fmla="*/ 3875032 w 4966295"/>
              <a:gd name="connsiteY29" fmla="*/ 836225 h 3440182"/>
              <a:gd name="connsiteX30" fmla="*/ 3651447 w 4966295"/>
              <a:gd name="connsiteY30" fmla="*/ 1024939 h 3440182"/>
              <a:gd name="connsiteX31" fmla="*/ 3529739 w 4966295"/>
              <a:gd name="connsiteY31" fmla="*/ 1084426 h 3440182"/>
              <a:gd name="connsiteX32" fmla="*/ 3520167 w 4966295"/>
              <a:gd name="connsiteY32" fmla="*/ 1093998 h 3440182"/>
              <a:gd name="connsiteX33" fmla="*/ 3534525 w 4966295"/>
              <a:gd name="connsiteY33" fmla="*/ 1093998 h 3440182"/>
              <a:gd name="connsiteX34" fmla="*/ 3786145 w 4966295"/>
              <a:gd name="connsiteY34" fmla="*/ 1093998 h 3440182"/>
              <a:gd name="connsiteX35" fmla="*/ 3802555 w 4966295"/>
              <a:gd name="connsiteY35" fmla="*/ 1097417 h 3440182"/>
              <a:gd name="connsiteX36" fmla="*/ 3794350 w 4966295"/>
              <a:gd name="connsiteY36" fmla="*/ 1112459 h 3440182"/>
              <a:gd name="connsiteX37" fmla="*/ 3729394 w 4966295"/>
              <a:gd name="connsiteY37" fmla="*/ 1188356 h 3440182"/>
              <a:gd name="connsiteX38" fmla="*/ 3697257 w 4966295"/>
              <a:gd name="connsiteY38" fmla="*/ 1193825 h 3440182"/>
              <a:gd name="connsiteX39" fmla="*/ 3423074 w 4966295"/>
              <a:gd name="connsiteY39" fmla="*/ 1059127 h 3440182"/>
              <a:gd name="connsiteX40" fmla="*/ 3168720 w 4966295"/>
              <a:gd name="connsiteY40" fmla="*/ 869045 h 3440182"/>
              <a:gd name="connsiteX41" fmla="*/ 3161882 w 4966295"/>
              <a:gd name="connsiteY41" fmla="*/ 854002 h 3440182"/>
              <a:gd name="connsiteX42" fmla="*/ 3529055 w 4966295"/>
              <a:gd name="connsiteY42" fmla="*/ 854002 h 3440182"/>
              <a:gd name="connsiteX43" fmla="*/ 3520167 w 4966295"/>
              <a:gd name="connsiteY43" fmla="*/ 845797 h 3440182"/>
              <a:gd name="connsiteX44" fmla="*/ 3354699 w 4966295"/>
              <a:gd name="connsiteY44" fmla="*/ 765115 h 3440182"/>
              <a:gd name="connsiteX45" fmla="*/ 3032654 w 4966295"/>
              <a:gd name="connsiteY45" fmla="*/ 514863 h 3440182"/>
              <a:gd name="connsiteX46" fmla="*/ 3024449 w 4966295"/>
              <a:gd name="connsiteY46" fmla="*/ 499820 h 3440182"/>
              <a:gd name="connsiteX47" fmla="*/ 3040859 w 4966295"/>
              <a:gd name="connsiteY47" fmla="*/ 497085 h 3440182"/>
              <a:gd name="connsiteX48" fmla="*/ 3303418 w 4966295"/>
              <a:gd name="connsiteY48" fmla="*/ 497085 h 3440182"/>
              <a:gd name="connsiteX49" fmla="*/ 3323247 w 4966295"/>
              <a:gd name="connsiteY49" fmla="*/ 493667 h 3440182"/>
              <a:gd name="connsiteX50" fmla="*/ 3155045 w 4966295"/>
              <a:gd name="connsiteY50" fmla="*/ 410933 h 3440182"/>
              <a:gd name="connsiteX51" fmla="*/ 3010774 w 4966295"/>
              <a:gd name="connsiteY51" fmla="*/ 302217 h 3440182"/>
              <a:gd name="connsiteX52" fmla="*/ 2828213 w 4966295"/>
              <a:gd name="connsiteY52" fmla="*/ 17778 h 3440182"/>
              <a:gd name="connsiteX53" fmla="*/ 2816589 w 4966295"/>
              <a:gd name="connsiteY53" fmla="*/ 0 h 3440182"/>
              <a:gd name="connsiteX54" fmla="*/ 2808384 w 4966295"/>
              <a:gd name="connsiteY54" fmla="*/ 17094 h 3440182"/>
              <a:gd name="connsiteX55" fmla="*/ 2677104 w 4966295"/>
              <a:gd name="connsiteY55" fmla="*/ 239996 h 3440182"/>
              <a:gd name="connsiteX56" fmla="*/ 2493860 w 4966295"/>
              <a:gd name="connsiteY56" fmla="*/ 404096 h 3440182"/>
              <a:gd name="connsiteX57" fmla="*/ 2325658 w 4966295"/>
              <a:gd name="connsiteY57" fmla="*/ 486829 h 3440182"/>
              <a:gd name="connsiteX58" fmla="*/ 2313350 w 4966295"/>
              <a:gd name="connsiteY58" fmla="*/ 497769 h 3440182"/>
              <a:gd name="connsiteX59" fmla="*/ 2615567 w 4966295"/>
              <a:gd name="connsiteY59" fmla="*/ 497769 h 3440182"/>
              <a:gd name="connsiteX60" fmla="*/ 2365999 w 4966295"/>
              <a:gd name="connsiteY60" fmla="*/ 722039 h 3440182"/>
              <a:gd name="connsiteX61" fmla="*/ 2122584 w 4966295"/>
              <a:gd name="connsiteY61" fmla="*/ 841695 h 3440182"/>
              <a:gd name="connsiteX62" fmla="*/ 2104807 w 4966295"/>
              <a:gd name="connsiteY62" fmla="*/ 854686 h 3440182"/>
              <a:gd name="connsiteX63" fmla="*/ 2477450 w 4966295"/>
              <a:gd name="connsiteY63" fmla="*/ 854686 h 3440182"/>
              <a:gd name="connsiteX64" fmla="*/ 2472664 w 4966295"/>
              <a:gd name="connsiteY64" fmla="*/ 862891 h 3440182"/>
              <a:gd name="connsiteX65" fmla="*/ 2238821 w 4966295"/>
              <a:gd name="connsiteY65" fmla="*/ 1045452 h 3440182"/>
              <a:gd name="connsiteX66" fmla="*/ 1924981 w 4966295"/>
              <a:gd name="connsiteY66" fmla="*/ 1199979 h 3440182"/>
              <a:gd name="connsiteX67" fmla="*/ 1910622 w 4966295"/>
              <a:gd name="connsiteY67" fmla="*/ 1209552 h 3440182"/>
              <a:gd name="connsiteX68" fmla="*/ 1931818 w 4966295"/>
              <a:gd name="connsiteY68" fmla="*/ 1211603 h 3440182"/>
              <a:gd name="connsiteX69" fmla="*/ 2631977 w 4966295"/>
              <a:gd name="connsiteY69" fmla="*/ 1211603 h 3440182"/>
              <a:gd name="connsiteX70" fmla="*/ 2655908 w 4966295"/>
              <a:gd name="connsiteY70" fmla="*/ 1234167 h 3440182"/>
              <a:gd name="connsiteX71" fmla="*/ 2655225 w 4966295"/>
              <a:gd name="connsiteY71" fmla="*/ 1648518 h 3440182"/>
              <a:gd name="connsiteX72" fmla="*/ 2634712 w 4966295"/>
              <a:gd name="connsiteY72" fmla="*/ 1661510 h 3440182"/>
              <a:gd name="connsiteX73" fmla="*/ 2065833 w 4966295"/>
              <a:gd name="connsiteY73" fmla="*/ 1394848 h 3440182"/>
              <a:gd name="connsiteX74" fmla="*/ 1450459 w 4966295"/>
              <a:gd name="connsiteY74" fmla="*/ 1084426 h 3440182"/>
              <a:gd name="connsiteX75" fmla="*/ 1429263 w 4966295"/>
              <a:gd name="connsiteY75" fmla="*/ 1076221 h 3440182"/>
              <a:gd name="connsiteX76" fmla="*/ 1428579 w 4966295"/>
              <a:gd name="connsiteY76" fmla="*/ 1098784 h 3440182"/>
              <a:gd name="connsiteX77" fmla="*/ 1352683 w 4966295"/>
              <a:gd name="connsiteY77" fmla="*/ 1291601 h 3440182"/>
              <a:gd name="connsiteX78" fmla="*/ 980724 w 4966295"/>
              <a:gd name="connsiteY78" fmla="*/ 1956889 h 3440182"/>
              <a:gd name="connsiteX79" fmla="*/ 327060 w 4966295"/>
              <a:gd name="connsiteY79" fmla="*/ 2844395 h 3440182"/>
              <a:gd name="connsiteX80" fmla="*/ 17322 w 4966295"/>
              <a:gd name="connsiteY80" fmla="*/ 3185586 h 3440182"/>
              <a:gd name="connsiteX81" fmla="*/ 2481552 w 4966295"/>
              <a:gd name="connsiteY81" fmla="*/ 3236867 h 3440182"/>
              <a:gd name="connsiteX82" fmla="*/ 2943083 w 4966295"/>
              <a:gd name="connsiteY82" fmla="*/ 3209517 h 3440182"/>
              <a:gd name="connsiteX83" fmla="*/ 3490766 w 4966295"/>
              <a:gd name="connsiteY83" fmla="*/ 3215671 h 3440182"/>
              <a:gd name="connsiteX84" fmla="*/ 3942724 w 4966295"/>
              <a:gd name="connsiteY84" fmla="*/ 3253277 h 3440182"/>
              <a:gd name="connsiteX85" fmla="*/ 4421348 w 4966295"/>
              <a:gd name="connsiteY85" fmla="*/ 3323019 h 3440182"/>
              <a:gd name="connsiteX86" fmla="*/ 4954672 w 4966295"/>
              <a:gd name="connsiteY86" fmla="*/ 3439257 h 3440182"/>
              <a:gd name="connsiteX87" fmla="*/ 4965611 w 4966295"/>
              <a:gd name="connsiteY87" fmla="*/ 3435154 h 3440182"/>
              <a:gd name="connsiteX88" fmla="*/ 4965611 w 4966295"/>
              <a:gd name="connsiteY88" fmla="*/ 3411223 h 3440182"/>
              <a:gd name="connsiteX89" fmla="*/ 3847682 w 4966295"/>
              <a:gd name="connsiteY89" fmla="*/ 2110049 h 3440182"/>
              <a:gd name="connsiteX90" fmla="*/ 3827170 w 4966295"/>
              <a:gd name="connsiteY90" fmla="*/ 2125091 h 3440182"/>
              <a:gd name="connsiteX91" fmla="*/ 2956758 w 4966295"/>
              <a:gd name="connsiteY91" fmla="*/ 1802362 h 3440182"/>
              <a:gd name="connsiteX92" fmla="*/ 2936929 w 4966295"/>
              <a:gd name="connsiteY92" fmla="*/ 1772277 h 3440182"/>
              <a:gd name="connsiteX93" fmla="*/ 2936929 w 4966295"/>
              <a:gd name="connsiteY93" fmla="*/ 1236218 h 3440182"/>
              <a:gd name="connsiteX94" fmla="*/ 2956758 w 4966295"/>
              <a:gd name="connsiteY94" fmla="*/ 1213654 h 3440182"/>
              <a:gd name="connsiteX95" fmla="*/ 3689053 w 4966295"/>
              <a:gd name="connsiteY95" fmla="*/ 1214338 h 3440182"/>
              <a:gd name="connsiteX96" fmla="*/ 3702728 w 4966295"/>
              <a:gd name="connsiteY96" fmla="*/ 1215022 h 3440182"/>
              <a:gd name="connsiteX97" fmla="*/ 3663070 w 4966295"/>
              <a:gd name="connsiteY97" fmla="*/ 1251944 h 3440182"/>
              <a:gd name="connsiteX98" fmla="*/ 3562559 w 4966295"/>
              <a:gd name="connsiteY98" fmla="*/ 1316216 h 3440182"/>
              <a:gd name="connsiteX99" fmla="*/ 3338289 w 4966295"/>
              <a:gd name="connsiteY99" fmla="*/ 1426300 h 3440182"/>
              <a:gd name="connsiteX100" fmla="*/ 3321880 w 4966295"/>
              <a:gd name="connsiteY100" fmla="*/ 1438607 h 3440182"/>
              <a:gd name="connsiteX101" fmla="*/ 3674694 w 4966295"/>
              <a:gd name="connsiteY101" fmla="*/ 1438607 h 3440182"/>
              <a:gd name="connsiteX102" fmla="*/ 3676745 w 4966295"/>
              <a:gd name="connsiteY102" fmla="*/ 1442710 h 3440182"/>
              <a:gd name="connsiteX103" fmla="*/ 3600165 w 4966295"/>
              <a:gd name="connsiteY103" fmla="*/ 1518606 h 3440182"/>
              <a:gd name="connsiteX104" fmla="*/ 3425126 w 4966295"/>
              <a:gd name="connsiteY104" fmla="*/ 1634160 h 3440182"/>
              <a:gd name="connsiteX105" fmla="*/ 3147524 w 4966295"/>
              <a:gd name="connsiteY105" fmla="*/ 1770226 h 3440182"/>
              <a:gd name="connsiteX106" fmla="*/ 3132481 w 4966295"/>
              <a:gd name="connsiteY106" fmla="*/ 1781849 h 3440182"/>
              <a:gd name="connsiteX107" fmla="*/ 3152994 w 4966295"/>
              <a:gd name="connsiteY107" fmla="*/ 1781849 h 3440182"/>
              <a:gd name="connsiteX108" fmla="*/ 3821016 w 4966295"/>
              <a:gd name="connsiteY108" fmla="*/ 1781849 h 3440182"/>
              <a:gd name="connsiteX109" fmla="*/ 3847682 w 4966295"/>
              <a:gd name="connsiteY109" fmla="*/ 1807832 h 3440182"/>
              <a:gd name="connsiteX110" fmla="*/ 3847682 w 4966295"/>
              <a:gd name="connsiteY110" fmla="*/ 2110049 h 3440182"/>
              <a:gd name="connsiteX0" fmla="*/ 4948785 w 4949469"/>
              <a:gd name="connsiteY0" fmla="*/ 3411223 h 3440182"/>
              <a:gd name="connsiteX1" fmla="*/ 4949469 w 4949469"/>
              <a:gd name="connsiteY1" fmla="*/ 3175329 h 3440182"/>
              <a:gd name="connsiteX2" fmla="*/ 4923487 w 4949469"/>
              <a:gd name="connsiteY2" fmla="*/ 3142509 h 3440182"/>
              <a:gd name="connsiteX3" fmla="*/ 4637680 w 4949469"/>
              <a:gd name="connsiteY3" fmla="*/ 3078921 h 3440182"/>
              <a:gd name="connsiteX4" fmla="*/ 4610330 w 4949469"/>
              <a:gd name="connsiteY4" fmla="*/ 3063878 h 3440182"/>
              <a:gd name="connsiteX5" fmla="*/ 4373753 w 4949469"/>
              <a:gd name="connsiteY5" fmla="*/ 2750721 h 3440182"/>
              <a:gd name="connsiteX6" fmla="*/ 4105040 w 4949469"/>
              <a:gd name="connsiteY6" fmla="*/ 2218765 h 3440182"/>
              <a:gd name="connsiteX7" fmla="*/ 4097518 w 4949469"/>
              <a:gd name="connsiteY7" fmla="*/ 2180475 h 3440182"/>
              <a:gd name="connsiteX8" fmla="*/ 4097518 w 4949469"/>
              <a:gd name="connsiteY8" fmla="*/ 1807148 h 3440182"/>
              <a:gd name="connsiteX9" fmla="*/ 4124185 w 4949469"/>
              <a:gd name="connsiteY9" fmla="*/ 1781166 h 3440182"/>
              <a:gd name="connsiteX10" fmla="*/ 4834600 w 4949469"/>
              <a:gd name="connsiteY10" fmla="*/ 1781166 h 3440182"/>
              <a:gd name="connsiteX11" fmla="*/ 4857847 w 4949469"/>
              <a:gd name="connsiteY11" fmla="*/ 1778431 h 3440182"/>
              <a:gd name="connsiteX12" fmla="*/ 4840070 w 4949469"/>
              <a:gd name="connsiteY12" fmla="*/ 1768858 h 3440182"/>
              <a:gd name="connsiteX13" fmla="*/ 4569305 w 4949469"/>
              <a:gd name="connsiteY13" fmla="*/ 1636211 h 3440182"/>
              <a:gd name="connsiteX14" fmla="*/ 4321788 w 4949469"/>
              <a:gd name="connsiteY14" fmla="*/ 1451599 h 3440182"/>
              <a:gd name="connsiteX15" fmla="*/ 4314951 w 4949469"/>
              <a:gd name="connsiteY15" fmla="*/ 1437240 h 3440182"/>
              <a:gd name="connsiteX16" fmla="*/ 4667081 w 4949469"/>
              <a:gd name="connsiteY16" fmla="*/ 1437240 h 3440182"/>
              <a:gd name="connsiteX17" fmla="*/ 4652722 w 4949469"/>
              <a:gd name="connsiteY17" fmla="*/ 1426300 h 3440182"/>
              <a:gd name="connsiteX18" fmla="*/ 4464691 w 4949469"/>
              <a:gd name="connsiteY18" fmla="*/ 1334678 h 3440182"/>
              <a:gd name="connsiteX19" fmla="*/ 4191876 w 4949469"/>
              <a:gd name="connsiteY19" fmla="*/ 1112459 h 3440182"/>
              <a:gd name="connsiteX20" fmla="*/ 4183671 w 4949469"/>
              <a:gd name="connsiteY20" fmla="*/ 1097417 h 3440182"/>
              <a:gd name="connsiteX21" fmla="*/ 4200081 w 4949469"/>
              <a:gd name="connsiteY21" fmla="*/ 1094682 h 3440182"/>
              <a:gd name="connsiteX22" fmla="*/ 4448282 w 4949469"/>
              <a:gd name="connsiteY22" fmla="*/ 1094682 h 3440182"/>
              <a:gd name="connsiteX23" fmla="*/ 4466743 w 4949469"/>
              <a:gd name="connsiteY23" fmla="*/ 1093998 h 3440182"/>
              <a:gd name="connsiteX24" fmla="*/ 4358710 w 4949469"/>
              <a:gd name="connsiteY24" fmla="*/ 1037247 h 3440182"/>
              <a:gd name="connsiteX25" fmla="*/ 4144014 w 4949469"/>
              <a:gd name="connsiteY25" fmla="*/ 878617 h 3440182"/>
              <a:gd name="connsiteX26" fmla="*/ 3994956 w 4949469"/>
              <a:gd name="connsiteY26" fmla="*/ 635886 h 3440182"/>
              <a:gd name="connsiteX27" fmla="*/ 3984700 w 4949469"/>
              <a:gd name="connsiteY27" fmla="*/ 619476 h 3440182"/>
              <a:gd name="connsiteX28" fmla="*/ 3974444 w 4949469"/>
              <a:gd name="connsiteY28" fmla="*/ 635886 h 3440182"/>
              <a:gd name="connsiteX29" fmla="*/ 3858206 w 4949469"/>
              <a:gd name="connsiteY29" fmla="*/ 836225 h 3440182"/>
              <a:gd name="connsiteX30" fmla="*/ 3634621 w 4949469"/>
              <a:gd name="connsiteY30" fmla="*/ 1024939 h 3440182"/>
              <a:gd name="connsiteX31" fmla="*/ 3512913 w 4949469"/>
              <a:gd name="connsiteY31" fmla="*/ 1084426 h 3440182"/>
              <a:gd name="connsiteX32" fmla="*/ 3503341 w 4949469"/>
              <a:gd name="connsiteY32" fmla="*/ 1093998 h 3440182"/>
              <a:gd name="connsiteX33" fmla="*/ 3517699 w 4949469"/>
              <a:gd name="connsiteY33" fmla="*/ 1093998 h 3440182"/>
              <a:gd name="connsiteX34" fmla="*/ 3769319 w 4949469"/>
              <a:gd name="connsiteY34" fmla="*/ 1093998 h 3440182"/>
              <a:gd name="connsiteX35" fmla="*/ 3785729 w 4949469"/>
              <a:gd name="connsiteY35" fmla="*/ 1097417 h 3440182"/>
              <a:gd name="connsiteX36" fmla="*/ 3777524 w 4949469"/>
              <a:gd name="connsiteY36" fmla="*/ 1112459 h 3440182"/>
              <a:gd name="connsiteX37" fmla="*/ 3712568 w 4949469"/>
              <a:gd name="connsiteY37" fmla="*/ 1188356 h 3440182"/>
              <a:gd name="connsiteX38" fmla="*/ 3680431 w 4949469"/>
              <a:gd name="connsiteY38" fmla="*/ 1193825 h 3440182"/>
              <a:gd name="connsiteX39" fmla="*/ 3406248 w 4949469"/>
              <a:gd name="connsiteY39" fmla="*/ 1059127 h 3440182"/>
              <a:gd name="connsiteX40" fmla="*/ 3151894 w 4949469"/>
              <a:gd name="connsiteY40" fmla="*/ 869045 h 3440182"/>
              <a:gd name="connsiteX41" fmla="*/ 3145056 w 4949469"/>
              <a:gd name="connsiteY41" fmla="*/ 854002 h 3440182"/>
              <a:gd name="connsiteX42" fmla="*/ 3512229 w 4949469"/>
              <a:gd name="connsiteY42" fmla="*/ 854002 h 3440182"/>
              <a:gd name="connsiteX43" fmla="*/ 3503341 w 4949469"/>
              <a:gd name="connsiteY43" fmla="*/ 845797 h 3440182"/>
              <a:gd name="connsiteX44" fmla="*/ 3337873 w 4949469"/>
              <a:gd name="connsiteY44" fmla="*/ 765115 h 3440182"/>
              <a:gd name="connsiteX45" fmla="*/ 3015828 w 4949469"/>
              <a:gd name="connsiteY45" fmla="*/ 514863 h 3440182"/>
              <a:gd name="connsiteX46" fmla="*/ 3007623 w 4949469"/>
              <a:gd name="connsiteY46" fmla="*/ 499820 h 3440182"/>
              <a:gd name="connsiteX47" fmla="*/ 3024033 w 4949469"/>
              <a:gd name="connsiteY47" fmla="*/ 497085 h 3440182"/>
              <a:gd name="connsiteX48" fmla="*/ 3286592 w 4949469"/>
              <a:gd name="connsiteY48" fmla="*/ 497085 h 3440182"/>
              <a:gd name="connsiteX49" fmla="*/ 3306421 w 4949469"/>
              <a:gd name="connsiteY49" fmla="*/ 493667 h 3440182"/>
              <a:gd name="connsiteX50" fmla="*/ 3138219 w 4949469"/>
              <a:gd name="connsiteY50" fmla="*/ 410933 h 3440182"/>
              <a:gd name="connsiteX51" fmla="*/ 2993948 w 4949469"/>
              <a:gd name="connsiteY51" fmla="*/ 302217 h 3440182"/>
              <a:gd name="connsiteX52" fmla="*/ 2811387 w 4949469"/>
              <a:gd name="connsiteY52" fmla="*/ 17778 h 3440182"/>
              <a:gd name="connsiteX53" fmla="*/ 2799763 w 4949469"/>
              <a:gd name="connsiteY53" fmla="*/ 0 h 3440182"/>
              <a:gd name="connsiteX54" fmla="*/ 2791558 w 4949469"/>
              <a:gd name="connsiteY54" fmla="*/ 17094 h 3440182"/>
              <a:gd name="connsiteX55" fmla="*/ 2660278 w 4949469"/>
              <a:gd name="connsiteY55" fmla="*/ 239996 h 3440182"/>
              <a:gd name="connsiteX56" fmla="*/ 2477034 w 4949469"/>
              <a:gd name="connsiteY56" fmla="*/ 404096 h 3440182"/>
              <a:gd name="connsiteX57" fmla="*/ 2308832 w 4949469"/>
              <a:gd name="connsiteY57" fmla="*/ 486829 h 3440182"/>
              <a:gd name="connsiteX58" fmla="*/ 2296524 w 4949469"/>
              <a:gd name="connsiteY58" fmla="*/ 497769 h 3440182"/>
              <a:gd name="connsiteX59" fmla="*/ 2598741 w 4949469"/>
              <a:gd name="connsiteY59" fmla="*/ 497769 h 3440182"/>
              <a:gd name="connsiteX60" fmla="*/ 2349173 w 4949469"/>
              <a:gd name="connsiteY60" fmla="*/ 722039 h 3440182"/>
              <a:gd name="connsiteX61" fmla="*/ 2105758 w 4949469"/>
              <a:gd name="connsiteY61" fmla="*/ 841695 h 3440182"/>
              <a:gd name="connsiteX62" fmla="*/ 2087981 w 4949469"/>
              <a:gd name="connsiteY62" fmla="*/ 854686 h 3440182"/>
              <a:gd name="connsiteX63" fmla="*/ 2460624 w 4949469"/>
              <a:gd name="connsiteY63" fmla="*/ 854686 h 3440182"/>
              <a:gd name="connsiteX64" fmla="*/ 2455838 w 4949469"/>
              <a:gd name="connsiteY64" fmla="*/ 862891 h 3440182"/>
              <a:gd name="connsiteX65" fmla="*/ 2221995 w 4949469"/>
              <a:gd name="connsiteY65" fmla="*/ 1045452 h 3440182"/>
              <a:gd name="connsiteX66" fmla="*/ 1908155 w 4949469"/>
              <a:gd name="connsiteY66" fmla="*/ 1199979 h 3440182"/>
              <a:gd name="connsiteX67" fmla="*/ 1893796 w 4949469"/>
              <a:gd name="connsiteY67" fmla="*/ 1209552 h 3440182"/>
              <a:gd name="connsiteX68" fmla="*/ 1914992 w 4949469"/>
              <a:gd name="connsiteY68" fmla="*/ 1211603 h 3440182"/>
              <a:gd name="connsiteX69" fmla="*/ 2615151 w 4949469"/>
              <a:gd name="connsiteY69" fmla="*/ 1211603 h 3440182"/>
              <a:gd name="connsiteX70" fmla="*/ 2639082 w 4949469"/>
              <a:gd name="connsiteY70" fmla="*/ 1234167 h 3440182"/>
              <a:gd name="connsiteX71" fmla="*/ 2638399 w 4949469"/>
              <a:gd name="connsiteY71" fmla="*/ 1648518 h 3440182"/>
              <a:gd name="connsiteX72" fmla="*/ 2617886 w 4949469"/>
              <a:gd name="connsiteY72" fmla="*/ 1661510 h 3440182"/>
              <a:gd name="connsiteX73" fmla="*/ 2049007 w 4949469"/>
              <a:gd name="connsiteY73" fmla="*/ 1394848 h 3440182"/>
              <a:gd name="connsiteX74" fmla="*/ 1433633 w 4949469"/>
              <a:gd name="connsiteY74" fmla="*/ 1084426 h 3440182"/>
              <a:gd name="connsiteX75" fmla="*/ 1412437 w 4949469"/>
              <a:gd name="connsiteY75" fmla="*/ 1076221 h 3440182"/>
              <a:gd name="connsiteX76" fmla="*/ 1411753 w 4949469"/>
              <a:gd name="connsiteY76" fmla="*/ 1098784 h 3440182"/>
              <a:gd name="connsiteX77" fmla="*/ 1335857 w 4949469"/>
              <a:gd name="connsiteY77" fmla="*/ 1291601 h 3440182"/>
              <a:gd name="connsiteX78" fmla="*/ 963898 w 4949469"/>
              <a:gd name="connsiteY78" fmla="*/ 1956889 h 3440182"/>
              <a:gd name="connsiteX79" fmla="*/ 310234 w 4949469"/>
              <a:gd name="connsiteY79" fmla="*/ 2844395 h 3440182"/>
              <a:gd name="connsiteX80" fmla="*/ 496 w 4949469"/>
              <a:gd name="connsiteY80" fmla="*/ 3185586 h 3440182"/>
              <a:gd name="connsiteX81" fmla="*/ 2464726 w 4949469"/>
              <a:gd name="connsiteY81" fmla="*/ 3236867 h 3440182"/>
              <a:gd name="connsiteX82" fmla="*/ 2926257 w 4949469"/>
              <a:gd name="connsiteY82" fmla="*/ 3209517 h 3440182"/>
              <a:gd name="connsiteX83" fmla="*/ 3473940 w 4949469"/>
              <a:gd name="connsiteY83" fmla="*/ 3215671 h 3440182"/>
              <a:gd name="connsiteX84" fmla="*/ 3925898 w 4949469"/>
              <a:gd name="connsiteY84" fmla="*/ 3253277 h 3440182"/>
              <a:gd name="connsiteX85" fmla="*/ 4404522 w 4949469"/>
              <a:gd name="connsiteY85" fmla="*/ 3323019 h 3440182"/>
              <a:gd name="connsiteX86" fmla="*/ 4937846 w 4949469"/>
              <a:gd name="connsiteY86" fmla="*/ 3439257 h 3440182"/>
              <a:gd name="connsiteX87" fmla="*/ 4948785 w 4949469"/>
              <a:gd name="connsiteY87" fmla="*/ 3435154 h 3440182"/>
              <a:gd name="connsiteX88" fmla="*/ 4948785 w 4949469"/>
              <a:gd name="connsiteY88" fmla="*/ 3411223 h 3440182"/>
              <a:gd name="connsiteX89" fmla="*/ 3830856 w 4949469"/>
              <a:gd name="connsiteY89" fmla="*/ 2110049 h 3440182"/>
              <a:gd name="connsiteX90" fmla="*/ 3810344 w 4949469"/>
              <a:gd name="connsiteY90" fmla="*/ 2125091 h 3440182"/>
              <a:gd name="connsiteX91" fmla="*/ 2939932 w 4949469"/>
              <a:gd name="connsiteY91" fmla="*/ 1802362 h 3440182"/>
              <a:gd name="connsiteX92" fmla="*/ 2920103 w 4949469"/>
              <a:gd name="connsiteY92" fmla="*/ 1772277 h 3440182"/>
              <a:gd name="connsiteX93" fmla="*/ 2920103 w 4949469"/>
              <a:gd name="connsiteY93" fmla="*/ 1236218 h 3440182"/>
              <a:gd name="connsiteX94" fmla="*/ 2939932 w 4949469"/>
              <a:gd name="connsiteY94" fmla="*/ 1213654 h 3440182"/>
              <a:gd name="connsiteX95" fmla="*/ 3672227 w 4949469"/>
              <a:gd name="connsiteY95" fmla="*/ 1214338 h 3440182"/>
              <a:gd name="connsiteX96" fmla="*/ 3685902 w 4949469"/>
              <a:gd name="connsiteY96" fmla="*/ 1215022 h 3440182"/>
              <a:gd name="connsiteX97" fmla="*/ 3646244 w 4949469"/>
              <a:gd name="connsiteY97" fmla="*/ 1251944 h 3440182"/>
              <a:gd name="connsiteX98" fmla="*/ 3545733 w 4949469"/>
              <a:gd name="connsiteY98" fmla="*/ 1316216 h 3440182"/>
              <a:gd name="connsiteX99" fmla="*/ 3321463 w 4949469"/>
              <a:gd name="connsiteY99" fmla="*/ 1426300 h 3440182"/>
              <a:gd name="connsiteX100" fmla="*/ 3305054 w 4949469"/>
              <a:gd name="connsiteY100" fmla="*/ 1438607 h 3440182"/>
              <a:gd name="connsiteX101" fmla="*/ 3657868 w 4949469"/>
              <a:gd name="connsiteY101" fmla="*/ 1438607 h 3440182"/>
              <a:gd name="connsiteX102" fmla="*/ 3659919 w 4949469"/>
              <a:gd name="connsiteY102" fmla="*/ 1442710 h 3440182"/>
              <a:gd name="connsiteX103" fmla="*/ 3583339 w 4949469"/>
              <a:gd name="connsiteY103" fmla="*/ 1518606 h 3440182"/>
              <a:gd name="connsiteX104" fmla="*/ 3408300 w 4949469"/>
              <a:gd name="connsiteY104" fmla="*/ 1634160 h 3440182"/>
              <a:gd name="connsiteX105" fmla="*/ 3130698 w 4949469"/>
              <a:gd name="connsiteY105" fmla="*/ 1770226 h 3440182"/>
              <a:gd name="connsiteX106" fmla="*/ 3115655 w 4949469"/>
              <a:gd name="connsiteY106" fmla="*/ 1781849 h 3440182"/>
              <a:gd name="connsiteX107" fmla="*/ 3136168 w 4949469"/>
              <a:gd name="connsiteY107" fmla="*/ 1781849 h 3440182"/>
              <a:gd name="connsiteX108" fmla="*/ 3804190 w 4949469"/>
              <a:gd name="connsiteY108" fmla="*/ 1781849 h 3440182"/>
              <a:gd name="connsiteX109" fmla="*/ 3830856 w 4949469"/>
              <a:gd name="connsiteY109" fmla="*/ 1807832 h 3440182"/>
              <a:gd name="connsiteX110" fmla="*/ 3830856 w 4949469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5009303 w 5009987"/>
              <a:gd name="connsiteY0" fmla="*/ 3411223 h 3440182"/>
              <a:gd name="connsiteX1" fmla="*/ 5009987 w 5009987"/>
              <a:gd name="connsiteY1" fmla="*/ 3175329 h 3440182"/>
              <a:gd name="connsiteX2" fmla="*/ 4984005 w 5009987"/>
              <a:gd name="connsiteY2" fmla="*/ 3142509 h 3440182"/>
              <a:gd name="connsiteX3" fmla="*/ 4698198 w 5009987"/>
              <a:gd name="connsiteY3" fmla="*/ 3078921 h 3440182"/>
              <a:gd name="connsiteX4" fmla="*/ 4670848 w 5009987"/>
              <a:gd name="connsiteY4" fmla="*/ 3063878 h 3440182"/>
              <a:gd name="connsiteX5" fmla="*/ 4434271 w 5009987"/>
              <a:gd name="connsiteY5" fmla="*/ 2750721 h 3440182"/>
              <a:gd name="connsiteX6" fmla="*/ 4165558 w 5009987"/>
              <a:gd name="connsiteY6" fmla="*/ 2218765 h 3440182"/>
              <a:gd name="connsiteX7" fmla="*/ 4158036 w 5009987"/>
              <a:gd name="connsiteY7" fmla="*/ 2180475 h 3440182"/>
              <a:gd name="connsiteX8" fmla="*/ 4158036 w 5009987"/>
              <a:gd name="connsiteY8" fmla="*/ 1807148 h 3440182"/>
              <a:gd name="connsiteX9" fmla="*/ 4184703 w 5009987"/>
              <a:gd name="connsiteY9" fmla="*/ 1781166 h 3440182"/>
              <a:gd name="connsiteX10" fmla="*/ 4895118 w 5009987"/>
              <a:gd name="connsiteY10" fmla="*/ 1781166 h 3440182"/>
              <a:gd name="connsiteX11" fmla="*/ 4918365 w 5009987"/>
              <a:gd name="connsiteY11" fmla="*/ 1778431 h 3440182"/>
              <a:gd name="connsiteX12" fmla="*/ 4900588 w 5009987"/>
              <a:gd name="connsiteY12" fmla="*/ 1768858 h 3440182"/>
              <a:gd name="connsiteX13" fmla="*/ 4629823 w 5009987"/>
              <a:gd name="connsiteY13" fmla="*/ 1636211 h 3440182"/>
              <a:gd name="connsiteX14" fmla="*/ 4382306 w 5009987"/>
              <a:gd name="connsiteY14" fmla="*/ 1451599 h 3440182"/>
              <a:gd name="connsiteX15" fmla="*/ 4375469 w 5009987"/>
              <a:gd name="connsiteY15" fmla="*/ 1437240 h 3440182"/>
              <a:gd name="connsiteX16" fmla="*/ 4727599 w 5009987"/>
              <a:gd name="connsiteY16" fmla="*/ 1437240 h 3440182"/>
              <a:gd name="connsiteX17" fmla="*/ 4713240 w 5009987"/>
              <a:gd name="connsiteY17" fmla="*/ 1426300 h 3440182"/>
              <a:gd name="connsiteX18" fmla="*/ 4525209 w 5009987"/>
              <a:gd name="connsiteY18" fmla="*/ 1334678 h 3440182"/>
              <a:gd name="connsiteX19" fmla="*/ 4252394 w 5009987"/>
              <a:gd name="connsiteY19" fmla="*/ 1112459 h 3440182"/>
              <a:gd name="connsiteX20" fmla="*/ 4244189 w 5009987"/>
              <a:gd name="connsiteY20" fmla="*/ 1097417 h 3440182"/>
              <a:gd name="connsiteX21" fmla="*/ 4260599 w 5009987"/>
              <a:gd name="connsiteY21" fmla="*/ 1094682 h 3440182"/>
              <a:gd name="connsiteX22" fmla="*/ 4508800 w 5009987"/>
              <a:gd name="connsiteY22" fmla="*/ 1094682 h 3440182"/>
              <a:gd name="connsiteX23" fmla="*/ 4527261 w 5009987"/>
              <a:gd name="connsiteY23" fmla="*/ 1093998 h 3440182"/>
              <a:gd name="connsiteX24" fmla="*/ 4419228 w 5009987"/>
              <a:gd name="connsiteY24" fmla="*/ 1037247 h 3440182"/>
              <a:gd name="connsiteX25" fmla="*/ 4204532 w 5009987"/>
              <a:gd name="connsiteY25" fmla="*/ 878617 h 3440182"/>
              <a:gd name="connsiteX26" fmla="*/ 4055474 w 5009987"/>
              <a:gd name="connsiteY26" fmla="*/ 635886 h 3440182"/>
              <a:gd name="connsiteX27" fmla="*/ 4045218 w 5009987"/>
              <a:gd name="connsiteY27" fmla="*/ 619476 h 3440182"/>
              <a:gd name="connsiteX28" fmla="*/ 4034962 w 5009987"/>
              <a:gd name="connsiteY28" fmla="*/ 635886 h 3440182"/>
              <a:gd name="connsiteX29" fmla="*/ 3918724 w 5009987"/>
              <a:gd name="connsiteY29" fmla="*/ 836225 h 3440182"/>
              <a:gd name="connsiteX30" fmla="*/ 3695139 w 5009987"/>
              <a:gd name="connsiteY30" fmla="*/ 1024939 h 3440182"/>
              <a:gd name="connsiteX31" fmla="*/ 3573431 w 5009987"/>
              <a:gd name="connsiteY31" fmla="*/ 1084426 h 3440182"/>
              <a:gd name="connsiteX32" fmla="*/ 3563859 w 5009987"/>
              <a:gd name="connsiteY32" fmla="*/ 1093998 h 3440182"/>
              <a:gd name="connsiteX33" fmla="*/ 3578217 w 5009987"/>
              <a:gd name="connsiteY33" fmla="*/ 1093998 h 3440182"/>
              <a:gd name="connsiteX34" fmla="*/ 3829837 w 5009987"/>
              <a:gd name="connsiteY34" fmla="*/ 1093998 h 3440182"/>
              <a:gd name="connsiteX35" fmla="*/ 3846247 w 5009987"/>
              <a:gd name="connsiteY35" fmla="*/ 1097417 h 3440182"/>
              <a:gd name="connsiteX36" fmla="*/ 3838042 w 5009987"/>
              <a:gd name="connsiteY36" fmla="*/ 1112459 h 3440182"/>
              <a:gd name="connsiteX37" fmla="*/ 3773086 w 5009987"/>
              <a:gd name="connsiteY37" fmla="*/ 1188356 h 3440182"/>
              <a:gd name="connsiteX38" fmla="*/ 3740949 w 5009987"/>
              <a:gd name="connsiteY38" fmla="*/ 1193825 h 3440182"/>
              <a:gd name="connsiteX39" fmla="*/ 3466766 w 5009987"/>
              <a:gd name="connsiteY39" fmla="*/ 1059127 h 3440182"/>
              <a:gd name="connsiteX40" fmla="*/ 3212412 w 5009987"/>
              <a:gd name="connsiteY40" fmla="*/ 869045 h 3440182"/>
              <a:gd name="connsiteX41" fmla="*/ 3205574 w 5009987"/>
              <a:gd name="connsiteY41" fmla="*/ 854002 h 3440182"/>
              <a:gd name="connsiteX42" fmla="*/ 3572747 w 5009987"/>
              <a:gd name="connsiteY42" fmla="*/ 854002 h 3440182"/>
              <a:gd name="connsiteX43" fmla="*/ 3563859 w 5009987"/>
              <a:gd name="connsiteY43" fmla="*/ 845797 h 3440182"/>
              <a:gd name="connsiteX44" fmla="*/ 3398391 w 5009987"/>
              <a:gd name="connsiteY44" fmla="*/ 765115 h 3440182"/>
              <a:gd name="connsiteX45" fmla="*/ 3076346 w 5009987"/>
              <a:gd name="connsiteY45" fmla="*/ 514863 h 3440182"/>
              <a:gd name="connsiteX46" fmla="*/ 3068141 w 5009987"/>
              <a:gd name="connsiteY46" fmla="*/ 499820 h 3440182"/>
              <a:gd name="connsiteX47" fmla="*/ 3084551 w 5009987"/>
              <a:gd name="connsiteY47" fmla="*/ 497085 h 3440182"/>
              <a:gd name="connsiteX48" fmla="*/ 3347110 w 5009987"/>
              <a:gd name="connsiteY48" fmla="*/ 497085 h 3440182"/>
              <a:gd name="connsiteX49" fmla="*/ 3366939 w 5009987"/>
              <a:gd name="connsiteY49" fmla="*/ 493667 h 3440182"/>
              <a:gd name="connsiteX50" fmla="*/ 3198737 w 5009987"/>
              <a:gd name="connsiteY50" fmla="*/ 410933 h 3440182"/>
              <a:gd name="connsiteX51" fmla="*/ 3054466 w 5009987"/>
              <a:gd name="connsiteY51" fmla="*/ 302217 h 3440182"/>
              <a:gd name="connsiteX52" fmla="*/ 2871905 w 5009987"/>
              <a:gd name="connsiteY52" fmla="*/ 17778 h 3440182"/>
              <a:gd name="connsiteX53" fmla="*/ 2860281 w 5009987"/>
              <a:gd name="connsiteY53" fmla="*/ 0 h 3440182"/>
              <a:gd name="connsiteX54" fmla="*/ 2852076 w 5009987"/>
              <a:gd name="connsiteY54" fmla="*/ 17094 h 3440182"/>
              <a:gd name="connsiteX55" fmla="*/ 2720796 w 5009987"/>
              <a:gd name="connsiteY55" fmla="*/ 239996 h 3440182"/>
              <a:gd name="connsiteX56" fmla="*/ 2537552 w 5009987"/>
              <a:gd name="connsiteY56" fmla="*/ 404096 h 3440182"/>
              <a:gd name="connsiteX57" fmla="*/ 2369350 w 5009987"/>
              <a:gd name="connsiteY57" fmla="*/ 486829 h 3440182"/>
              <a:gd name="connsiteX58" fmla="*/ 2357042 w 5009987"/>
              <a:gd name="connsiteY58" fmla="*/ 497769 h 3440182"/>
              <a:gd name="connsiteX59" fmla="*/ 2659259 w 5009987"/>
              <a:gd name="connsiteY59" fmla="*/ 497769 h 3440182"/>
              <a:gd name="connsiteX60" fmla="*/ 2409691 w 5009987"/>
              <a:gd name="connsiteY60" fmla="*/ 722039 h 3440182"/>
              <a:gd name="connsiteX61" fmla="*/ 2166276 w 5009987"/>
              <a:gd name="connsiteY61" fmla="*/ 841695 h 3440182"/>
              <a:gd name="connsiteX62" fmla="*/ 2148499 w 5009987"/>
              <a:gd name="connsiteY62" fmla="*/ 854686 h 3440182"/>
              <a:gd name="connsiteX63" fmla="*/ 2521142 w 5009987"/>
              <a:gd name="connsiteY63" fmla="*/ 854686 h 3440182"/>
              <a:gd name="connsiteX64" fmla="*/ 2516356 w 5009987"/>
              <a:gd name="connsiteY64" fmla="*/ 862891 h 3440182"/>
              <a:gd name="connsiteX65" fmla="*/ 2282513 w 5009987"/>
              <a:gd name="connsiteY65" fmla="*/ 1045452 h 3440182"/>
              <a:gd name="connsiteX66" fmla="*/ 1968673 w 5009987"/>
              <a:gd name="connsiteY66" fmla="*/ 1199979 h 3440182"/>
              <a:gd name="connsiteX67" fmla="*/ 1954314 w 5009987"/>
              <a:gd name="connsiteY67" fmla="*/ 1209552 h 3440182"/>
              <a:gd name="connsiteX68" fmla="*/ 1975510 w 5009987"/>
              <a:gd name="connsiteY68" fmla="*/ 1211603 h 3440182"/>
              <a:gd name="connsiteX69" fmla="*/ 2675669 w 5009987"/>
              <a:gd name="connsiteY69" fmla="*/ 1211603 h 3440182"/>
              <a:gd name="connsiteX70" fmla="*/ 2699600 w 5009987"/>
              <a:gd name="connsiteY70" fmla="*/ 1234167 h 3440182"/>
              <a:gd name="connsiteX71" fmla="*/ 2698917 w 5009987"/>
              <a:gd name="connsiteY71" fmla="*/ 1648518 h 3440182"/>
              <a:gd name="connsiteX72" fmla="*/ 2678404 w 5009987"/>
              <a:gd name="connsiteY72" fmla="*/ 1661510 h 3440182"/>
              <a:gd name="connsiteX73" fmla="*/ 2109525 w 5009987"/>
              <a:gd name="connsiteY73" fmla="*/ 1394848 h 3440182"/>
              <a:gd name="connsiteX74" fmla="*/ 1494151 w 5009987"/>
              <a:gd name="connsiteY74" fmla="*/ 1084426 h 3440182"/>
              <a:gd name="connsiteX75" fmla="*/ 1472955 w 5009987"/>
              <a:gd name="connsiteY75" fmla="*/ 1076221 h 3440182"/>
              <a:gd name="connsiteX76" fmla="*/ 1472271 w 5009987"/>
              <a:gd name="connsiteY76" fmla="*/ 1098784 h 3440182"/>
              <a:gd name="connsiteX77" fmla="*/ 1396375 w 5009987"/>
              <a:gd name="connsiteY77" fmla="*/ 1291601 h 3440182"/>
              <a:gd name="connsiteX78" fmla="*/ 1024416 w 5009987"/>
              <a:gd name="connsiteY78" fmla="*/ 1956889 h 3440182"/>
              <a:gd name="connsiteX79" fmla="*/ 370752 w 5009987"/>
              <a:gd name="connsiteY79" fmla="*/ 2844395 h 3440182"/>
              <a:gd name="connsiteX80" fmla="*/ 61014 w 5009987"/>
              <a:gd name="connsiteY80" fmla="*/ 3185586 h 3440182"/>
              <a:gd name="connsiteX81" fmla="*/ 2525244 w 5009987"/>
              <a:gd name="connsiteY81" fmla="*/ 3236867 h 3440182"/>
              <a:gd name="connsiteX82" fmla="*/ 2986775 w 5009987"/>
              <a:gd name="connsiteY82" fmla="*/ 3209517 h 3440182"/>
              <a:gd name="connsiteX83" fmla="*/ 3534458 w 5009987"/>
              <a:gd name="connsiteY83" fmla="*/ 3215671 h 3440182"/>
              <a:gd name="connsiteX84" fmla="*/ 3986416 w 5009987"/>
              <a:gd name="connsiteY84" fmla="*/ 3253277 h 3440182"/>
              <a:gd name="connsiteX85" fmla="*/ 4465040 w 5009987"/>
              <a:gd name="connsiteY85" fmla="*/ 3323019 h 3440182"/>
              <a:gd name="connsiteX86" fmla="*/ 4998364 w 5009987"/>
              <a:gd name="connsiteY86" fmla="*/ 3439257 h 3440182"/>
              <a:gd name="connsiteX87" fmla="*/ 5009303 w 5009987"/>
              <a:gd name="connsiteY87" fmla="*/ 3435154 h 3440182"/>
              <a:gd name="connsiteX88" fmla="*/ 5009303 w 5009987"/>
              <a:gd name="connsiteY88" fmla="*/ 3411223 h 3440182"/>
              <a:gd name="connsiteX89" fmla="*/ 3891374 w 5009987"/>
              <a:gd name="connsiteY89" fmla="*/ 2110049 h 3440182"/>
              <a:gd name="connsiteX90" fmla="*/ 3870862 w 5009987"/>
              <a:gd name="connsiteY90" fmla="*/ 2125091 h 3440182"/>
              <a:gd name="connsiteX91" fmla="*/ 3000450 w 5009987"/>
              <a:gd name="connsiteY91" fmla="*/ 1802362 h 3440182"/>
              <a:gd name="connsiteX92" fmla="*/ 2980621 w 5009987"/>
              <a:gd name="connsiteY92" fmla="*/ 1772277 h 3440182"/>
              <a:gd name="connsiteX93" fmla="*/ 2980621 w 5009987"/>
              <a:gd name="connsiteY93" fmla="*/ 1236218 h 3440182"/>
              <a:gd name="connsiteX94" fmla="*/ 3000450 w 5009987"/>
              <a:gd name="connsiteY94" fmla="*/ 1213654 h 3440182"/>
              <a:gd name="connsiteX95" fmla="*/ 3732745 w 5009987"/>
              <a:gd name="connsiteY95" fmla="*/ 1214338 h 3440182"/>
              <a:gd name="connsiteX96" fmla="*/ 3746420 w 5009987"/>
              <a:gd name="connsiteY96" fmla="*/ 1215022 h 3440182"/>
              <a:gd name="connsiteX97" fmla="*/ 3706762 w 5009987"/>
              <a:gd name="connsiteY97" fmla="*/ 1251944 h 3440182"/>
              <a:gd name="connsiteX98" fmla="*/ 3606251 w 5009987"/>
              <a:gd name="connsiteY98" fmla="*/ 1316216 h 3440182"/>
              <a:gd name="connsiteX99" fmla="*/ 3381981 w 5009987"/>
              <a:gd name="connsiteY99" fmla="*/ 1426300 h 3440182"/>
              <a:gd name="connsiteX100" fmla="*/ 3365572 w 5009987"/>
              <a:gd name="connsiteY100" fmla="*/ 1438607 h 3440182"/>
              <a:gd name="connsiteX101" fmla="*/ 3718386 w 5009987"/>
              <a:gd name="connsiteY101" fmla="*/ 1438607 h 3440182"/>
              <a:gd name="connsiteX102" fmla="*/ 3720437 w 5009987"/>
              <a:gd name="connsiteY102" fmla="*/ 1442710 h 3440182"/>
              <a:gd name="connsiteX103" fmla="*/ 3643857 w 5009987"/>
              <a:gd name="connsiteY103" fmla="*/ 1518606 h 3440182"/>
              <a:gd name="connsiteX104" fmla="*/ 3468818 w 5009987"/>
              <a:gd name="connsiteY104" fmla="*/ 1634160 h 3440182"/>
              <a:gd name="connsiteX105" fmla="*/ 3191216 w 5009987"/>
              <a:gd name="connsiteY105" fmla="*/ 1770226 h 3440182"/>
              <a:gd name="connsiteX106" fmla="*/ 3176173 w 5009987"/>
              <a:gd name="connsiteY106" fmla="*/ 1781849 h 3440182"/>
              <a:gd name="connsiteX107" fmla="*/ 3196686 w 5009987"/>
              <a:gd name="connsiteY107" fmla="*/ 1781849 h 3440182"/>
              <a:gd name="connsiteX108" fmla="*/ 3864708 w 5009987"/>
              <a:gd name="connsiteY108" fmla="*/ 1781849 h 3440182"/>
              <a:gd name="connsiteX109" fmla="*/ 3891374 w 5009987"/>
              <a:gd name="connsiteY109" fmla="*/ 1807832 h 3440182"/>
              <a:gd name="connsiteX110" fmla="*/ 3891374 w 5009987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464230 w 4948973"/>
              <a:gd name="connsiteY81" fmla="*/ 3236867 h 3440182"/>
              <a:gd name="connsiteX82" fmla="*/ 2925761 w 4948973"/>
              <a:gd name="connsiteY82" fmla="*/ 3209517 h 3440182"/>
              <a:gd name="connsiteX83" fmla="*/ 3473444 w 4948973"/>
              <a:gd name="connsiteY83" fmla="*/ 3215671 h 3440182"/>
              <a:gd name="connsiteX84" fmla="*/ 3925402 w 4948973"/>
              <a:gd name="connsiteY84" fmla="*/ 3253277 h 3440182"/>
              <a:gd name="connsiteX85" fmla="*/ 4404026 w 4948973"/>
              <a:gd name="connsiteY85" fmla="*/ 3323019 h 3440182"/>
              <a:gd name="connsiteX86" fmla="*/ 4937350 w 4948973"/>
              <a:gd name="connsiteY86" fmla="*/ 3439257 h 3440182"/>
              <a:gd name="connsiteX87" fmla="*/ 4948289 w 4948973"/>
              <a:gd name="connsiteY87" fmla="*/ 3435154 h 3440182"/>
              <a:gd name="connsiteX88" fmla="*/ 4948289 w 4948973"/>
              <a:gd name="connsiteY88" fmla="*/ 3411223 h 3440182"/>
              <a:gd name="connsiteX89" fmla="*/ 3830360 w 4948973"/>
              <a:gd name="connsiteY89" fmla="*/ 2110049 h 3440182"/>
              <a:gd name="connsiteX90" fmla="*/ 3809848 w 4948973"/>
              <a:gd name="connsiteY90" fmla="*/ 2125091 h 3440182"/>
              <a:gd name="connsiteX91" fmla="*/ 2939436 w 4948973"/>
              <a:gd name="connsiteY91" fmla="*/ 1802362 h 3440182"/>
              <a:gd name="connsiteX92" fmla="*/ 2919607 w 4948973"/>
              <a:gd name="connsiteY92" fmla="*/ 1772277 h 3440182"/>
              <a:gd name="connsiteX93" fmla="*/ 2919607 w 4948973"/>
              <a:gd name="connsiteY93" fmla="*/ 1236218 h 3440182"/>
              <a:gd name="connsiteX94" fmla="*/ 2939436 w 4948973"/>
              <a:gd name="connsiteY94" fmla="*/ 1213654 h 3440182"/>
              <a:gd name="connsiteX95" fmla="*/ 3671731 w 4948973"/>
              <a:gd name="connsiteY95" fmla="*/ 1214338 h 3440182"/>
              <a:gd name="connsiteX96" fmla="*/ 3685406 w 4948973"/>
              <a:gd name="connsiteY96" fmla="*/ 1215022 h 3440182"/>
              <a:gd name="connsiteX97" fmla="*/ 3645748 w 4948973"/>
              <a:gd name="connsiteY97" fmla="*/ 1251944 h 3440182"/>
              <a:gd name="connsiteX98" fmla="*/ 3545237 w 4948973"/>
              <a:gd name="connsiteY98" fmla="*/ 1316216 h 3440182"/>
              <a:gd name="connsiteX99" fmla="*/ 3320967 w 4948973"/>
              <a:gd name="connsiteY99" fmla="*/ 1426300 h 3440182"/>
              <a:gd name="connsiteX100" fmla="*/ 3304558 w 4948973"/>
              <a:gd name="connsiteY100" fmla="*/ 1438607 h 3440182"/>
              <a:gd name="connsiteX101" fmla="*/ 3657372 w 4948973"/>
              <a:gd name="connsiteY101" fmla="*/ 1438607 h 3440182"/>
              <a:gd name="connsiteX102" fmla="*/ 3659423 w 4948973"/>
              <a:gd name="connsiteY102" fmla="*/ 1442710 h 3440182"/>
              <a:gd name="connsiteX103" fmla="*/ 3582843 w 4948973"/>
              <a:gd name="connsiteY103" fmla="*/ 1518606 h 3440182"/>
              <a:gd name="connsiteX104" fmla="*/ 3407804 w 4948973"/>
              <a:gd name="connsiteY104" fmla="*/ 1634160 h 3440182"/>
              <a:gd name="connsiteX105" fmla="*/ 3130202 w 4948973"/>
              <a:gd name="connsiteY105" fmla="*/ 1770226 h 3440182"/>
              <a:gd name="connsiteX106" fmla="*/ 3115159 w 4948973"/>
              <a:gd name="connsiteY106" fmla="*/ 1781849 h 3440182"/>
              <a:gd name="connsiteX107" fmla="*/ 3135672 w 4948973"/>
              <a:gd name="connsiteY107" fmla="*/ 1781849 h 3440182"/>
              <a:gd name="connsiteX108" fmla="*/ 3803694 w 4948973"/>
              <a:gd name="connsiteY108" fmla="*/ 1781849 h 3440182"/>
              <a:gd name="connsiteX109" fmla="*/ 3830360 w 4948973"/>
              <a:gd name="connsiteY109" fmla="*/ 1807832 h 3440182"/>
              <a:gd name="connsiteX110" fmla="*/ 3830360 w 4948973"/>
              <a:gd name="connsiteY110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2925761 w 4948973"/>
              <a:gd name="connsiteY81" fmla="*/ 3209517 h 3440182"/>
              <a:gd name="connsiteX82" fmla="*/ 3473444 w 4948973"/>
              <a:gd name="connsiteY82" fmla="*/ 3215671 h 3440182"/>
              <a:gd name="connsiteX83" fmla="*/ 3925402 w 4948973"/>
              <a:gd name="connsiteY83" fmla="*/ 3253277 h 3440182"/>
              <a:gd name="connsiteX84" fmla="*/ 4404026 w 4948973"/>
              <a:gd name="connsiteY84" fmla="*/ 3323019 h 3440182"/>
              <a:gd name="connsiteX85" fmla="*/ 4937350 w 4948973"/>
              <a:gd name="connsiteY85" fmla="*/ 3439257 h 3440182"/>
              <a:gd name="connsiteX86" fmla="*/ 4948289 w 4948973"/>
              <a:gd name="connsiteY86" fmla="*/ 3435154 h 3440182"/>
              <a:gd name="connsiteX87" fmla="*/ 4948289 w 4948973"/>
              <a:gd name="connsiteY87" fmla="*/ 3411223 h 3440182"/>
              <a:gd name="connsiteX88" fmla="*/ 3830360 w 4948973"/>
              <a:gd name="connsiteY88" fmla="*/ 2110049 h 3440182"/>
              <a:gd name="connsiteX89" fmla="*/ 3809848 w 4948973"/>
              <a:gd name="connsiteY89" fmla="*/ 2125091 h 3440182"/>
              <a:gd name="connsiteX90" fmla="*/ 2939436 w 4948973"/>
              <a:gd name="connsiteY90" fmla="*/ 1802362 h 3440182"/>
              <a:gd name="connsiteX91" fmla="*/ 2919607 w 4948973"/>
              <a:gd name="connsiteY91" fmla="*/ 1772277 h 3440182"/>
              <a:gd name="connsiteX92" fmla="*/ 2919607 w 4948973"/>
              <a:gd name="connsiteY92" fmla="*/ 1236218 h 3440182"/>
              <a:gd name="connsiteX93" fmla="*/ 2939436 w 4948973"/>
              <a:gd name="connsiteY93" fmla="*/ 1213654 h 3440182"/>
              <a:gd name="connsiteX94" fmla="*/ 3671731 w 4948973"/>
              <a:gd name="connsiteY94" fmla="*/ 1214338 h 3440182"/>
              <a:gd name="connsiteX95" fmla="*/ 3685406 w 4948973"/>
              <a:gd name="connsiteY95" fmla="*/ 1215022 h 3440182"/>
              <a:gd name="connsiteX96" fmla="*/ 3645748 w 4948973"/>
              <a:gd name="connsiteY96" fmla="*/ 1251944 h 3440182"/>
              <a:gd name="connsiteX97" fmla="*/ 3545237 w 4948973"/>
              <a:gd name="connsiteY97" fmla="*/ 1316216 h 3440182"/>
              <a:gd name="connsiteX98" fmla="*/ 3320967 w 4948973"/>
              <a:gd name="connsiteY98" fmla="*/ 1426300 h 3440182"/>
              <a:gd name="connsiteX99" fmla="*/ 3304558 w 4948973"/>
              <a:gd name="connsiteY99" fmla="*/ 1438607 h 3440182"/>
              <a:gd name="connsiteX100" fmla="*/ 3657372 w 4948973"/>
              <a:gd name="connsiteY100" fmla="*/ 1438607 h 3440182"/>
              <a:gd name="connsiteX101" fmla="*/ 3659423 w 4948973"/>
              <a:gd name="connsiteY101" fmla="*/ 1442710 h 3440182"/>
              <a:gd name="connsiteX102" fmla="*/ 3582843 w 4948973"/>
              <a:gd name="connsiteY102" fmla="*/ 1518606 h 3440182"/>
              <a:gd name="connsiteX103" fmla="*/ 3407804 w 4948973"/>
              <a:gd name="connsiteY103" fmla="*/ 1634160 h 3440182"/>
              <a:gd name="connsiteX104" fmla="*/ 3130202 w 4948973"/>
              <a:gd name="connsiteY104" fmla="*/ 1770226 h 3440182"/>
              <a:gd name="connsiteX105" fmla="*/ 3115159 w 4948973"/>
              <a:gd name="connsiteY105" fmla="*/ 1781849 h 3440182"/>
              <a:gd name="connsiteX106" fmla="*/ 3135672 w 4948973"/>
              <a:gd name="connsiteY106" fmla="*/ 1781849 h 3440182"/>
              <a:gd name="connsiteX107" fmla="*/ 3803694 w 4948973"/>
              <a:gd name="connsiteY107" fmla="*/ 1781849 h 3440182"/>
              <a:gd name="connsiteX108" fmla="*/ 3830360 w 4948973"/>
              <a:gd name="connsiteY108" fmla="*/ 1807832 h 3440182"/>
              <a:gd name="connsiteX109" fmla="*/ 3830360 w 4948973"/>
              <a:gd name="connsiteY109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473444 w 4948973"/>
              <a:gd name="connsiteY81" fmla="*/ 3215671 h 3440182"/>
              <a:gd name="connsiteX82" fmla="*/ 3925402 w 4948973"/>
              <a:gd name="connsiteY82" fmla="*/ 3253277 h 3440182"/>
              <a:gd name="connsiteX83" fmla="*/ 4404026 w 4948973"/>
              <a:gd name="connsiteY83" fmla="*/ 3323019 h 3440182"/>
              <a:gd name="connsiteX84" fmla="*/ 4937350 w 4948973"/>
              <a:gd name="connsiteY84" fmla="*/ 3439257 h 3440182"/>
              <a:gd name="connsiteX85" fmla="*/ 4948289 w 4948973"/>
              <a:gd name="connsiteY85" fmla="*/ 3435154 h 3440182"/>
              <a:gd name="connsiteX86" fmla="*/ 4948289 w 4948973"/>
              <a:gd name="connsiteY86" fmla="*/ 3411223 h 3440182"/>
              <a:gd name="connsiteX87" fmla="*/ 3830360 w 4948973"/>
              <a:gd name="connsiteY87" fmla="*/ 2110049 h 3440182"/>
              <a:gd name="connsiteX88" fmla="*/ 3809848 w 4948973"/>
              <a:gd name="connsiteY88" fmla="*/ 2125091 h 3440182"/>
              <a:gd name="connsiteX89" fmla="*/ 2939436 w 4948973"/>
              <a:gd name="connsiteY89" fmla="*/ 1802362 h 3440182"/>
              <a:gd name="connsiteX90" fmla="*/ 2919607 w 4948973"/>
              <a:gd name="connsiteY90" fmla="*/ 1772277 h 3440182"/>
              <a:gd name="connsiteX91" fmla="*/ 2919607 w 4948973"/>
              <a:gd name="connsiteY91" fmla="*/ 1236218 h 3440182"/>
              <a:gd name="connsiteX92" fmla="*/ 2939436 w 4948973"/>
              <a:gd name="connsiteY92" fmla="*/ 1213654 h 3440182"/>
              <a:gd name="connsiteX93" fmla="*/ 3671731 w 4948973"/>
              <a:gd name="connsiteY93" fmla="*/ 1214338 h 3440182"/>
              <a:gd name="connsiteX94" fmla="*/ 3685406 w 4948973"/>
              <a:gd name="connsiteY94" fmla="*/ 1215022 h 3440182"/>
              <a:gd name="connsiteX95" fmla="*/ 3645748 w 4948973"/>
              <a:gd name="connsiteY95" fmla="*/ 1251944 h 3440182"/>
              <a:gd name="connsiteX96" fmla="*/ 3545237 w 4948973"/>
              <a:gd name="connsiteY96" fmla="*/ 1316216 h 3440182"/>
              <a:gd name="connsiteX97" fmla="*/ 3320967 w 4948973"/>
              <a:gd name="connsiteY97" fmla="*/ 1426300 h 3440182"/>
              <a:gd name="connsiteX98" fmla="*/ 3304558 w 4948973"/>
              <a:gd name="connsiteY98" fmla="*/ 1438607 h 3440182"/>
              <a:gd name="connsiteX99" fmla="*/ 3657372 w 4948973"/>
              <a:gd name="connsiteY99" fmla="*/ 1438607 h 3440182"/>
              <a:gd name="connsiteX100" fmla="*/ 3659423 w 4948973"/>
              <a:gd name="connsiteY100" fmla="*/ 1442710 h 3440182"/>
              <a:gd name="connsiteX101" fmla="*/ 3582843 w 4948973"/>
              <a:gd name="connsiteY101" fmla="*/ 1518606 h 3440182"/>
              <a:gd name="connsiteX102" fmla="*/ 3407804 w 4948973"/>
              <a:gd name="connsiteY102" fmla="*/ 1634160 h 3440182"/>
              <a:gd name="connsiteX103" fmla="*/ 3130202 w 4948973"/>
              <a:gd name="connsiteY103" fmla="*/ 1770226 h 3440182"/>
              <a:gd name="connsiteX104" fmla="*/ 3115159 w 4948973"/>
              <a:gd name="connsiteY104" fmla="*/ 1781849 h 3440182"/>
              <a:gd name="connsiteX105" fmla="*/ 3135672 w 4948973"/>
              <a:gd name="connsiteY105" fmla="*/ 1781849 h 3440182"/>
              <a:gd name="connsiteX106" fmla="*/ 3803694 w 4948973"/>
              <a:gd name="connsiteY106" fmla="*/ 1781849 h 3440182"/>
              <a:gd name="connsiteX107" fmla="*/ 3830360 w 4948973"/>
              <a:gd name="connsiteY107" fmla="*/ 1807832 h 3440182"/>
              <a:gd name="connsiteX108" fmla="*/ 3830360 w 4948973"/>
              <a:gd name="connsiteY108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3925402 w 4948973"/>
              <a:gd name="connsiteY81" fmla="*/ 3253277 h 3440182"/>
              <a:gd name="connsiteX82" fmla="*/ 4404026 w 4948973"/>
              <a:gd name="connsiteY82" fmla="*/ 3323019 h 3440182"/>
              <a:gd name="connsiteX83" fmla="*/ 4937350 w 4948973"/>
              <a:gd name="connsiteY83" fmla="*/ 3439257 h 3440182"/>
              <a:gd name="connsiteX84" fmla="*/ 4948289 w 4948973"/>
              <a:gd name="connsiteY84" fmla="*/ 3435154 h 3440182"/>
              <a:gd name="connsiteX85" fmla="*/ 4948289 w 4948973"/>
              <a:gd name="connsiteY85" fmla="*/ 3411223 h 3440182"/>
              <a:gd name="connsiteX86" fmla="*/ 3830360 w 4948973"/>
              <a:gd name="connsiteY86" fmla="*/ 2110049 h 3440182"/>
              <a:gd name="connsiteX87" fmla="*/ 3809848 w 4948973"/>
              <a:gd name="connsiteY87" fmla="*/ 2125091 h 3440182"/>
              <a:gd name="connsiteX88" fmla="*/ 2939436 w 4948973"/>
              <a:gd name="connsiteY88" fmla="*/ 1802362 h 3440182"/>
              <a:gd name="connsiteX89" fmla="*/ 2919607 w 4948973"/>
              <a:gd name="connsiteY89" fmla="*/ 1772277 h 3440182"/>
              <a:gd name="connsiteX90" fmla="*/ 2919607 w 4948973"/>
              <a:gd name="connsiteY90" fmla="*/ 1236218 h 3440182"/>
              <a:gd name="connsiteX91" fmla="*/ 2939436 w 4948973"/>
              <a:gd name="connsiteY91" fmla="*/ 1213654 h 3440182"/>
              <a:gd name="connsiteX92" fmla="*/ 3671731 w 4948973"/>
              <a:gd name="connsiteY92" fmla="*/ 1214338 h 3440182"/>
              <a:gd name="connsiteX93" fmla="*/ 3685406 w 4948973"/>
              <a:gd name="connsiteY93" fmla="*/ 1215022 h 3440182"/>
              <a:gd name="connsiteX94" fmla="*/ 3645748 w 4948973"/>
              <a:gd name="connsiteY94" fmla="*/ 1251944 h 3440182"/>
              <a:gd name="connsiteX95" fmla="*/ 3545237 w 4948973"/>
              <a:gd name="connsiteY95" fmla="*/ 1316216 h 3440182"/>
              <a:gd name="connsiteX96" fmla="*/ 3320967 w 4948973"/>
              <a:gd name="connsiteY96" fmla="*/ 1426300 h 3440182"/>
              <a:gd name="connsiteX97" fmla="*/ 3304558 w 4948973"/>
              <a:gd name="connsiteY97" fmla="*/ 1438607 h 3440182"/>
              <a:gd name="connsiteX98" fmla="*/ 3657372 w 4948973"/>
              <a:gd name="connsiteY98" fmla="*/ 1438607 h 3440182"/>
              <a:gd name="connsiteX99" fmla="*/ 3659423 w 4948973"/>
              <a:gd name="connsiteY99" fmla="*/ 1442710 h 3440182"/>
              <a:gd name="connsiteX100" fmla="*/ 3582843 w 4948973"/>
              <a:gd name="connsiteY100" fmla="*/ 1518606 h 3440182"/>
              <a:gd name="connsiteX101" fmla="*/ 3407804 w 4948973"/>
              <a:gd name="connsiteY101" fmla="*/ 1634160 h 3440182"/>
              <a:gd name="connsiteX102" fmla="*/ 3130202 w 4948973"/>
              <a:gd name="connsiteY102" fmla="*/ 1770226 h 3440182"/>
              <a:gd name="connsiteX103" fmla="*/ 3115159 w 4948973"/>
              <a:gd name="connsiteY103" fmla="*/ 1781849 h 3440182"/>
              <a:gd name="connsiteX104" fmla="*/ 3135672 w 4948973"/>
              <a:gd name="connsiteY104" fmla="*/ 1781849 h 3440182"/>
              <a:gd name="connsiteX105" fmla="*/ 3803694 w 4948973"/>
              <a:gd name="connsiteY105" fmla="*/ 1781849 h 3440182"/>
              <a:gd name="connsiteX106" fmla="*/ 3830360 w 4948973"/>
              <a:gd name="connsiteY106" fmla="*/ 1807832 h 3440182"/>
              <a:gd name="connsiteX107" fmla="*/ 3830360 w 4948973"/>
              <a:gd name="connsiteY107" fmla="*/ 2110049 h 3440182"/>
              <a:gd name="connsiteX0" fmla="*/ 4948289 w 4948973"/>
              <a:gd name="connsiteY0" fmla="*/ 3411223 h 3440182"/>
              <a:gd name="connsiteX1" fmla="*/ 4948973 w 4948973"/>
              <a:gd name="connsiteY1" fmla="*/ 3175329 h 3440182"/>
              <a:gd name="connsiteX2" fmla="*/ 4922991 w 4948973"/>
              <a:gd name="connsiteY2" fmla="*/ 3142509 h 3440182"/>
              <a:gd name="connsiteX3" fmla="*/ 4637184 w 4948973"/>
              <a:gd name="connsiteY3" fmla="*/ 3078921 h 3440182"/>
              <a:gd name="connsiteX4" fmla="*/ 4609834 w 4948973"/>
              <a:gd name="connsiteY4" fmla="*/ 3063878 h 3440182"/>
              <a:gd name="connsiteX5" fmla="*/ 4373257 w 4948973"/>
              <a:gd name="connsiteY5" fmla="*/ 2750721 h 3440182"/>
              <a:gd name="connsiteX6" fmla="*/ 4104544 w 4948973"/>
              <a:gd name="connsiteY6" fmla="*/ 2218765 h 3440182"/>
              <a:gd name="connsiteX7" fmla="*/ 4097022 w 4948973"/>
              <a:gd name="connsiteY7" fmla="*/ 2180475 h 3440182"/>
              <a:gd name="connsiteX8" fmla="*/ 4097022 w 4948973"/>
              <a:gd name="connsiteY8" fmla="*/ 1807148 h 3440182"/>
              <a:gd name="connsiteX9" fmla="*/ 4123689 w 4948973"/>
              <a:gd name="connsiteY9" fmla="*/ 1781166 h 3440182"/>
              <a:gd name="connsiteX10" fmla="*/ 4834104 w 4948973"/>
              <a:gd name="connsiteY10" fmla="*/ 1781166 h 3440182"/>
              <a:gd name="connsiteX11" fmla="*/ 4857351 w 4948973"/>
              <a:gd name="connsiteY11" fmla="*/ 1778431 h 3440182"/>
              <a:gd name="connsiteX12" fmla="*/ 4839574 w 4948973"/>
              <a:gd name="connsiteY12" fmla="*/ 1768858 h 3440182"/>
              <a:gd name="connsiteX13" fmla="*/ 4568809 w 4948973"/>
              <a:gd name="connsiteY13" fmla="*/ 1636211 h 3440182"/>
              <a:gd name="connsiteX14" fmla="*/ 4321292 w 4948973"/>
              <a:gd name="connsiteY14" fmla="*/ 1451599 h 3440182"/>
              <a:gd name="connsiteX15" fmla="*/ 4314455 w 4948973"/>
              <a:gd name="connsiteY15" fmla="*/ 1437240 h 3440182"/>
              <a:gd name="connsiteX16" fmla="*/ 4666585 w 4948973"/>
              <a:gd name="connsiteY16" fmla="*/ 1437240 h 3440182"/>
              <a:gd name="connsiteX17" fmla="*/ 4652226 w 4948973"/>
              <a:gd name="connsiteY17" fmla="*/ 1426300 h 3440182"/>
              <a:gd name="connsiteX18" fmla="*/ 4464195 w 4948973"/>
              <a:gd name="connsiteY18" fmla="*/ 1334678 h 3440182"/>
              <a:gd name="connsiteX19" fmla="*/ 4191380 w 4948973"/>
              <a:gd name="connsiteY19" fmla="*/ 1112459 h 3440182"/>
              <a:gd name="connsiteX20" fmla="*/ 4183175 w 4948973"/>
              <a:gd name="connsiteY20" fmla="*/ 1097417 h 3440182"/>
              <a:gd name="connsiteX21" fmla="*/ 4199585 w 4948973"/>
              <a:gd name="connsiteY21" fmla="*/ 1094682 h 3440182"/>
              <a:gd name="connsiteX22" fmla="*/ 4447786 w 4948973"/>
              <a:gd name="connsiteY22" fmla="*/ 1094682 h 3440182"/>
              <a:gd name="connsiteX23" fmla="*/ 4466247 w 4948973"/>
              <a:gd name="connsiteY23" fmla="*/ 1093998 h 3440182"/>
              <a:gd name="connsiteX24" fmla="*/ 4358214 w 4948973"/>
              <a:gd name="connsiteY24" fmla="*/ 1037247 h 3440182"/>
              <a:gd name="connsiteX25" fmla="*/ 4143518 w 4948973"/>
              <a:gd name="connsiteY25" fmla="*/ 878617 h 3440182"/>
              <a:gd name="connsiteX26" fmla="*/ 3994460 w 4948973"/>
              <a:gd name="connsiteY26" fmla="*/ 635886 h 3440182"/>
              <a:gd name="connsiteX27" fmla="*/ 3984204 w 4948973"/>
              <a:gd name="connsiteY27" fmla="*/ 619476 h 3440182"/>
              <a:gd name="connsiteX28" fmla="*/ 3973948 w 4948973"/>
              <a:gd name="connsiteY28" fmla="*/ 635886 h 3440182"/>
              <a:gd name="connsiteX29" fmla="*/ 3857710 w 4948973"/>
              <a:gd name="connsiteY29" fmla="*/ 836225 h 3440182"/>
              <a:gd name="connsiteX30" fmla="*/ 3634125 w 4948973"/>
              <a:gd name="connsiteY30" fmla="*/ 1024939 h 3440182"/>
              <a:gd name="connsiteX31" fmla="*/ 3512417 w 4948973"/>
              <a:gd name="connsiteY31" fmla="*/ 1084426 h 3440182"/>
              <a:gd name="connsiteX32" fmla="*/ 3502845 w 4948973"/>
              <a:gd name="connsiteY32" fmla="*/ 1093998 h 3440182"/>
              <a:gd name="connsiteX33" fmla="*/ 3517203 w 4948973"/>
              <a:gd name="connsiteY33" fmla="*/ 1093998 h 3440182"/>
              <a:gd name="connsiteX34" fmla="*/ 3768823 w 4948973"/>
              <a:gd name="connsiteY34" fmla="*/ 1093998 h 3440182"/>
              <a:gd name="connsiteX35" fmla="*/ 3785233 w 4948973"/>
              <a:gd name="connsiteY35" fmla="*/ 1097417 h 3440182"/>
              <a:gd name="connsiteX36" fmla="*/ 3777028 w 4948973"/>
              <a:gd name="connsiteY36" fmla="*/ 1112459 h 3440182"/>
              <a:gd name="connsiteX37" fmla="*/ 3712072 w 4948973"/>
              <a:gd name="connsiteY37" fmla="*/ 1188356 h 3440182"/>
              <a:gd name="connsiteX38" fmla="*/ 3679935 w 4948973"/>
              <a:gd name="connsiteY38" fmla="*/ 1193825 h 3440182"/>
              <a:gd name="connsiteX39" fmla="*/ 3405752 w 4948973"/>
              <a:gd name="connsiteY39" fmla="*/ 1059127 h 3440182"/>
              <a:gd name="connsiteX40" fmla="*/ 3151398 w 4948973"/>
              <a:gd name="connsiteY40" fmla="*/ 869045 h 3440182"/>
              <a:gd name="connsiteX41" fmla="*/ 3144560 w 4948973"/>
              <a:gd name="connsiteY41" fmla="*/ 854002 h 3440182"/>
              <a:gd name="connsiteX42" fmla="*/ 3511733 w 4948973"/>
              <a:gd name="connsiteY42" fmla="*/ 854002 h 3440182"/>
              <a:gd name="connsiteX43" fmla="*/ 3502845 w 4948973"/>
              <a:gd name="connsiteY43" fmla="*/ 845797 h 3440182"/>
              <a:gd name="connsiteX44" fmla="*/ 3337377 w 4948973"/>
              <a:gd name="connsiteY44" fmla="*/ 765115 h 3440182"/>
              <a:gd name="connsiteX45" fmla="*/ 3015332 w 4948973"/>
              <a:gd name="connsiteY45" fmla="*/ 514863 h 3440182"/>
              <a:gd name="connsiteX46" fmla="*/ 3007127 w 4948973"/>
              <a:gd name="connsiteY46" fmla="*/ 499820 h 3440182"/>
              <a:gd name="connsiteX47" fmla="*/ 3023537 w 4948973"/>
              <a:gd name="connsiteY47" fmla="*/ 497085 h 3440182"/>
              <a:gd name="connsiteX48" fmla="*/ 3286096 w 4948973"/>
              <a:gd name="connsiteY48" fmla="*/ 497085 h 3440182"/>
              <a:gd name="connsiteX49" fmla="*/ 3305925 w 4948973"/>
              <a:gd name="connsiteY49" fmla="*/ 493667 h 3440182"/>
              <a:gd name="connsiteX50" fmla="*/ 3137723 w 4948973"/>
              <a:gd name="connsiteY50" fmla="*/ 410933 h 3440182"/>
              <a:gd name="connsiteX51" fmla="*/ 2993452 w 4948973"/>
              <a:gd name="connsiteY51" fmla="*/ 302217 h 3440182"/>
              <a:gd name="connsiteX52" fmla="*/ 2810891 w 4948973"/>
              <a:gd name="connsiteY52" fmla="*/ 17778 h 3440182"/>
              <a:gd name="connsiteX53" fmla="*/ 2799267 w 4948973"/>
              <a:gd name="connsiteY53" fmla="*/ 0 h 3440182"/>
              <a:gd name="connsiteX54" fmla="*/ 2791062 w 4948973"/>
              <a:gd name="connsiteY54" fmla="*/ 17094 h 3440182"/>
              <a:gd name="connsiteX55" fmla="*/ 2659782 w 4948973"/>
              <a:gd name="connsiteY55" fmla="*/ 239996 h 3440182"/>
              <a:gd name="connsiteX56" fmla="*/ 2476538 w 4948973"/>
              <a:gd name="connsiteY56" fmla="*/ 404096 h 3440182"/>
              <a:gd name="connsiteX57" fmla="*/ 2308336 w 4948973"/>
              <a:gd name="connsiteY57" fmla="*/ 486829 h 3440182"/>
              <a:gd name="connsiteX58" fmla="*/ 2296028 w 4948973"/>
              <a:gd name="connsiteY58" fmla="*/ 497769 h 3440182"/>
              <a:gd name="connsiteX59" fmla="*/ 2598245 w 4948973"/>
              <a:gd name="connsiteY59" fmla="*/ 497769 h 3440182"/>
              <a:gd name="connsiteX60" fmla="*/ 2348677 w 4948973"/>
              <a:gd name="connsiteY60" fmla="*/ 722039 h 3440182"/>
              <a:gd name="connsiteX61" fmla="*/ 2105262 w 4948973"/>
              <a:gd name="connsiteY61" fmla="*/ 841695 h 3440182"/>
              <a:gd name="connsiteX62" fmla="*/ 2087485 w 4948973"/>
              <a:gd name="connsiteY62" fmla="*/ 854686 h 3440182"/>
              <a:gd name="connsiteX63" fmla="*/ 2460128 w 4948973"/>
              <a:gd name="connsiteY63" fmla="*/ 854686 h 3440182"/>
              <a:gd name="connsiteX64" fmla="*/ 2455342 w 4948973"/>
              <a:gd name="connsiteY64" fmla="*/ 862891 h 3440182"/>
              <a:gd name="connsiteX65" fmla="*/ 2221499 w 4948973"/>
              <a:gd name="connsiteY65" fmla="*/ 1045452 h 3440182"/>
              <a:gd name="connsiteX66" fmla="*/ 1907659 w 4948973"/>
              <a:gd name="connsiteY66" fmla="*/ 1199979 h 3440182"/>
              <a:gd name="connsiteX67" fmla="*/ 1893300 w 4948973"/>
              <a:gd name="connsiteY67" fmla="*/ 1209552 h 3440182"/>
              <a:gd name="connsiteX68" fmla="*/ 1914496 w 4948973"/>
              <a:gd name="connsiteY68" fmla="*/ 1211603 h 3440182"/>
              <a:gd name="connsiteX69" fmla="*/ 2614655 w 4948973"/>
              <a:gd name="connsiteY69" fmla="*/ 1211603 h 3440182"/>
              <a:gd name="connsiteX70" fmla="*/ 2638586 w 4948973"/>
              <a:gd name="connsiteY70" fmla="*/ 1234167 h 3440182"/>
              <a:gd name="connsiteX71" fmla="*/ 2637903 w 4948973"/>
              <a:gd name="connsiteY71" fmla="*/ 1648518 h 3440182"/>
              <a:gd name="connsiteX72" fmla="*/ 2617390 w 4948973"/>
              <a:gd name="connsiteY72" fmla="*/ 1661510 h 3440182"/>
              <a:gd name="connsiteX73" fmla="*/ 2048511 w 4948973"/>
              <a:gd name="connsiteY73" fmla="*/ 1394848 h 3440182"/>
              <a:gd name="connsiteX74" fmla="*/ 1433137 w 4948973"/>
              <a:gd name="connsiteY74" fmla="*/ 1084426 h 3440182"/>
              <a:gd name="connsiteX75" fmla="*/ 1411941 w 4948973"/>
              <a:gd name="connsiteY75" fmla="*/ 1076221 h 3440182"/>
              <a:gd name="connsiteX76" fmla="*/ 1411257 w 4948973"/>
              <a:gd name="connsiteY76" fmla="*/ 1098784 h 3440182"/>
              <a:gd name="connsiteX77" fmla="*/ 1335361 w 4948973"/>
              <a:gd name="connsiteY77" fmla="*/ 1291601 h 3440182"/>
              <a:gd name="connsiteX78" fmla="*/ 963402 w 4948973"/>
              <a:gd name="connsiteY78" fmla="*/ 1956889 h 3440182"/>
              <a:gd name="connsiteX79" fmla="*/ 309738 w 4948973"/>
              <a:gd name="connsiteY79" fmla="*/ 2844395 h 3440182"/>
              <a:gd name="connsiteX80" fmla="*/ 0 w 4948973"/>
              <a:gd name="connsiteY80" fmla="*/ 3185586 h 3440182"/>
              <a:gd name="connsiteX81" fmla="*/ 4404026 w 4948973"/>
              <a:gd name="connsiteY81" fmla="*/ 3323019 h 3440182"/>
              <a:gd name="connsiteX82" fmla="*/ 4937350 w 4948973"/>
              <a:gd name="connsiteY82" fmla="*/ 3439257 h 3440182"/>
              <a:gd name="connsiteX83" fmla="*/ 4948289 w 4948973"/>
              <a:gd name="connsiteY83" fmla="*/ 3435154 h 3440182"/>
              <a:gd name="connsiteX84" fmla="*/ 4948289 w 4948973"/>
              <a:gd name="connsiteY84" fmla="*/ 3411223 h 3440182"/>
              <a:gd name="connsiteX85" fmla="*/ 3830360 w 4948973"/>
              <a:gd name="connsiteY85" fmla="*/ 2110049 h 3440182"/>
              <a:gd name="connsiteX86" fmla="*/ 3809848 w 4948973"/>
              <a:gd name="connsiteY86" fmla="*/ 2125091 h 3440182"/>
              <a:gd name="connsiteX87" fmla="*/ 2939436 w 4948973"/>
              <a:gd name="connsiteY87" fmla="*/ 1802362 h 3440182"/>
              <a:gd name="connsiteX88" fmla="*/ 2919607 w 4948973"/>
              <a:gd name="connsiteY88" fmla="*/ 1772277 h 3440182"/>
              <a:gd name="connsiteX89" fmla="*/ 2919607 w 4948973"/>
              <a:gd name="connsiteY89" fmla="*/ 1236218 h 3440182"/>
              <a:gd name="connsiteX90" fmla="*/ 2939436 w 4948973"/>
              <a:gd name="connsiteY90" fmla="*/ 1213654 h 3440182"/>
              <a:gd name="connsiteX91" fmla="*/ 3671731 w 4948973"/>
              <a:gd name="connsiteY91" fmla="*/ 1214338 h 3440182"/>
              <a:gd name="connsiteX92" fmla="*/ 3685406 w 4948973"/>
              <a:gd name="connsiteY92" fmla="*/ 1215022 h 3440182"/>
              <a:gd name="connsiteX93" fmla="*/ 3645748 w 4948973"/>
              <a:gd name="connsiteY93" fmla="*/ 1251944 h 3440182"/>
              <a:gd name="connsiteX94" fmla="*/ 3545237 w 4948973"/>
              <a:gd name="connsiteY94" fmla="*/ 1316216 h 3440182"/>
              <a:gd name="connsiteX95" fmla="*/ 3320967 w 4948973"/>
              <a:gd name="connsiteY95" fmla="*/ 1426300 h 3440182"/>
              <a:gd name="connsiteX96" fmla="*/ 3304558 w 4948973"/>
              <a:gd name="connsiteY96" fmla="*/ 1438607 h 3440182"/>
              <a:gd name="connsiteX97" fmla="*/ 3657372 w 4948973"/>
              <a:gd name="connsiteY97" fmla="*/ 1438607 h 3440182"/>
              <a:gd name="connsiteX98" fmla="*/ 3659423 w 4948973"/>
              <a:gd name="connsiteY98" fmla="*/ 1442710 h 3440182"/>
              <a:gd name="connsiteX99" fmla="*/ 3582843 w 4948973"/>
              <a:gd name="connsiteY99" fmla="*/ 1518606 h 3440182"/>
              <a:gd name="connsiteX100" fmla="*/ 3407804 w 4948973"/>
              <a:gd name="connsiteY100" fmla="*/ 1634160 h 3440182"/>
              <a:gd name="connsiteX101" fmla="*/ 3130202 w 4948973"/>
              <a:gd name="connsiteY101" fmla="*/ 1770226 h 3440182"/>
              <a:gd name="connsiteX102" fmla="*/ 3115159 w 4948973"/>
              <a:gd name="connsiteY102" fmla="*/ 1781849 h 3440182"/>
              <a:gd name="connsiteX103" fmla="*/ 3135672 w 4948973"/>
              <a:gd name="connsiteY103" fmla="*/ 1781849 h 3440182"/>
              <a:gd name="connsiteX104" fmla="*/ 3803694 w 4948973"/>
              <a:gd name="connsiteY104" fmla="*/ 1781849 h 3440182"/>
              <a:gd name="connsiteX105" fmla="*/ 3830360 w 4948973"/>
              <a:gd name="connsiteY105" fmla="*/ 1807832 h 3440182"/>
              <a:gd name="connsiteX106" fmla="*/ 3830360 w 4948973"/>
              <a:gd name="connsiteY106" fmla="*/ 2110049 h 3440182"/>
              <a:gd name="connsiteX0" fmla="*/ 4948289 w 4980229"/>
              <a:gd name="connsiteY0" fmla="*/ 3411223 h 3448446"/>
              <a:gd name="connsiteX1" fmla="*/ 4948973 w 4980229"/>
              <a:gd name="connsiteY1" fmla="*/ 3175329 h 3448446"/>
              <a:gd name="connsiteX2" fmla="*/ 4922991 w 4980229"/>
              <a:gd name="connsiteY2" fmla="*/ 3142509 h 3448446"/>
              <a:gd name="connsiteX3" fmla="*/ 4637184 w 4980229"/>
              <a:gd name="connsiteY3" fmla="*/ 3078921 h 3448446"/>
              <a:gd name="connsiteX4" fmla="*/ 4609834 w 4980229"/>
              <a:gd name="connsiteY4" fmla="*/ 3063878 h 3448446"/>
              <a:gd name="connsiteX5" fmla="*/ 4373257 w 4980229"/>
              <a:gd name="connsiteY5" fmla="*/ 2750721 h 3448446"/>
              <a:gd name="connsiteX6" fmla="*/ 4104544 w 4980229"/>
              <a:gd name="connsiteY6" fmla="*/ 2218765 h 3448446"/>
              <a:gd name="connsiteX7" fmla="*/ 4097022 w 4980229"/>
              <a:gd name="connsiteY7" fmla="*/ 2180475 h 3448446"/>
              <a:gd name="connsiteX8" fmla="*/ 4097022 w 4980229"/>
              <a:gd name="connsiteY8" fmla="*/ 1807148 h 3448446"/>
              <a:gd name="connsiteX9" fmla="*/ 4123689 w 4980229"/>
              <a:gd name="connsiteY9" fmla="*/ 1781166 h 3448446"/>
              <a:gd name="connsiteX10" fmla="*/ 4834104 w 4980229"/>
              <a:gd name="connsiteY10" fmla="*/ 1781166 h 3448446"/>
              <a:gd name="connsiteX11" fmla="*/ 4857351 w 4980229"/>
              <a:gd name="connsiteY11" fmla="*/ 1778431 h 3448446"/>
              <a:gd name="connsiteX12" fmla="*/ 4839574 w 4980229"/>
              <a:gd name="connsiteY12" fmla="*/ 1768858 h 3448446"/>
              <a:gd name="connsiteX13" fmla="*/ 4568809 w 4980229"/>
              <a:gd name="connsiteY13" fmla="*/ 1636211 h 3448446"/>
              <a:gd name="connsiteX14" fmla="*/ 4321292 w 4980229"/>
              <a:gd name="connsiteY14" fmla="*/ 1451599 h 3448446"/>
              <a:gd name="connsiteX15" fmla="*/ 4314455 w 4980229"/>
              <a:gd name="connsiteY15" fmla="*/ 1437240 h 3448446"/>
              <a:gd name="connsiteX16" fmla="*/ 4666585 w 4980229"/>
              <a:gd name="connsiteY16" fmla="*/ 1437240 h 3448446"/>
              <a:gd name="connsiteX17" fmla="*/ 4652226 w 4980229"/>
              <a:gd name="connsiteY17" fmla="*/ 1426300 h 3448446"/>
              <a:gd name="connsiteX18" fmla="*/ 4464195 w 4980229"/>
              <a:gd name="connsiteY18" fmla="*/ 1334678 h 3448446"/>
              <a:gd name="connsiteX19" fmla="*/ 4191380 w 4980229"/>
              <a:gd name="connsiteY19" fmla="*/ 1112459 h 3448446"/>
              <a:gd name="connsiteX20" fmla="*/ 4183175 w 4980229"/>
              <a:gd name="connsiteY20" fmla="*/ 1097417 h 3448446"/>
              <a:gd name="connsiteX21" fmla="*/ 4199585 w 4980229"/>
              <a:gd name="connsiteY21" fmla="*/ 1094682 h 3448446"/>
              <a:gd name="connsiteX22" fmla="*/ 4447786 w 4980229"/>
              <a:gd name="connsiteY22" fmla="*/ 1094682 h 3448446"/>
              <a:gd name="connsiteX23" fmla="*/ 4466247 w 4980229"/>
              <a:gd name="connsiteY23" fmla="*/ 1093998 h 3448446"/>
              <a:gd name="connsiteX24" fmla="*/ 4358214 w 4980229"/>
              <a:gd name="connsiteY24" fmla="*/ 1037247 h 3448446"/>
              <a:gd name="connsiteX25" fmla="*/ 4143518 w 4980229"/>
              <a:gd name="connsiteY25" fmla="*/ 878617 h 3448446"/>
              <a:gd name="connsiteX26" fmla="*/ 3994460 w 4980229"/>
              <a:gd name="connsiteY26" fmla="*/ 635886 h 3448446"/>
              <a:gd name="connsiteX27" fmla="*/ 3984204 w 4980229"/>
              <a:gd name="connsiteY27" fmla="*/ 619476 h 3448446"/>
              <a:gd name="connsiteX28" fmla="*/ 3973948 w 4980229"/>
              <a:gd name="connsiteY28" fmla="*/ 635886 h 3448446"/>
              <a:gd name="connsiteX29" fmla="*/ 3857710 w 4980229"/>
              <a:gd name="connsiteY29" fmla="*/ 836225 h 3448446"/>
              <a:gd name="connsiteX30" fmla="*/ 3634125 w 4980229"/>
              <a:gd name="connsiteY30" fmla="*/ 1024939 h 3448446"/>
              <a:gd name="connsiteX31" fmla="*/ 3512417 w 4980229"/>
              <a:gd name="connsiteY31" fmla="*/ 1084426 h 3448446"/>
              <a:gd name="connsiteX32" fmla="*/ 3502845 w 4980229"/>
              <a:gd name="connsiteY32" fmla="*/ 1093998 h 3448446"/>
              <a:gd name="connsiteX33" fmla="*/ 3517203 w 4980229"/>
              <a:gd name="connsiteY33" fmla="*/ 1093998 h 3448446"/>
              <a:gd name="connsiteX34" fmla="*/ 3768823 w 4980229"/>
              <a:gd name="connsiteY34" fmla="*/ 1093998 h 3448446"/>
              <a:gd name="connsiteX35" fmla="*/ 3785233 w 4980229"/>
              <a:gd name="connsiteY35" fmla="*/ 1097417 h 3448446"/>
              <a:gd name="connsiteX36" fmla="*/ 3777028 w 4980229"/>
              <a:gd name="connsiteY36" fmla="*/ 1112459 h 3448446"/>
              <a:gd name="connsiteX37" fmla="*/ 3712072 w 4980229"/>
              <a:gd name="connsiteY37" fmla="*/ 1188356 h 3448446"/>
              <a:gd name="connsiteX38" fmla="*/ 3679935 w 4980229"/>
              <a:gd name="connsiteY38" fmla="*/ 1193825 h 3448446"/>
              <a:gd name="connsiteX39" fmla="*/ 3405752 w 4980229"/>
              <a:gd name="connsiteY39" fmla="*/ 1059127 h 3448446"/>
              <a:gd name="connsiteX40" fmla="*/ 3151398 w 4980229"/>
              <a:gd name="connsiteY40" fmla="*/ 869045 h 3448446"/>
              <a:gd name="connsiteX41" fmla="*/ 3144560 w 4980229"/>
              <a:gd name="connsiteY41" fmla="*/ 854002 h 3448446"/>
              <a:gd name="connsiteX42" fmla="*/ 3511733 w 4980229"/>
              <a:gd name="connsiteY42" fmla="*/ 854002 h 3448446"/>
              <a:gd name="connsiteX43" fmla="*/ 3502845 w 4980229"/>
              <a:gd name="connsiteY43" fmla="*/ 845797 h 3448446"/>
              <a:gd name="connsiteX44" fmla="*/ 3337377 w 4980229"/>
              <a:gd name="connsiteY44" fmla="*/ 765115 h 3448446"/>
              <a:gd name="connsiteX45" fmla="*/ 3015332 w 4980229"/>
              <a:gd name="connsiteY45" fmla="*/ 514863 h 3448446"/>
              <a:gd name="connsiteX46" fmla="*/ 3007127 w 4980229"/>
              <a:gd name="connsiteY46" fmla="*/ 499820 h 3448446"/>
              <a:gd name="connsiteX47" fmla="*/ 3023537 w 4980229"/>
              <a:gd name="connsiteY47" fmla="*/ 497085 h 3448446"/>
              <a:gd name="connsiteX48" fmla="*/ 3286096 w 4980229"/>
              <a:gd name="connsiteY48" fmla="*/ 497085 h 3448446"/>
              <a:gd name="connsiteX49" fmla="*/ 3305925 w 4980229"/>
              <a:gd name="connsiteY49" fmla="*/ 493667 h 3448446"/>
              <a:gd name="connsiteX50" fmla="*/ 3137723 w 4980229"/>
              <a:gd name="connsiteY50" fmla="*/ 410933 h 3448446"/>
              <a:gd name="connsiteX51" fmla="*/ 2993452 w 4980229"/>
              <a:gd name="connsiteY51" fmla="*/ 302217 h 3448446"/>
              <a:gd name="connsiteX52" fmla="*/ 2810891 w 4980229"/>
              <a:gd name="connsiteY52" fmla="*/ 17778 h 3448446"/>
              <a:gd name="connsiteX53" fmla="*/ 2799267 w 4980229"/>
              <a:gd name="connsiteY53" fmla="*/ 0 h 3448446"/>
              <a:gd name="connsiteX54" fmla="*/ 2791062 w 4980229"/>
              <a:gd name="connsiteY54" fmla="*/ 17094 h 3448446"/>
              <a:gd name="connsiteX55" fmla="*/ 2659782 w 4980229"/>
              <a:gd name="connsiteY55" fmla="*/ 239996 h 3448446"/>
              <a:gd name="connsiteX56" fmla="*/ 2476538 w 4980229"/>
              <a:gd name="connsiteY56" fmla="*/ 404096 h 3448446"/>
              <a:gd name="connsiteX57" fmla="*/ 2308336 w 4980229"/>
              <a:gd name="connsiteY57" fmla="*/ 486829 h 3448446"/>
              <a:gd name="connsiteX58" fmla="*/ 2296028 w 4980229"/>
              <a:gd name="connsiteY58" fmla="*/ 497769 h 3448446"/>
              <a:gd name="connsiteX59" fmla="*/ 2598245 w 4980229"/>
              <a:gd name="connsiteY59" fmla="*/ 497769 h 3448446"/>
              <a:gd name="connsiteX60" fmla="*/ 2348677 w 4980229"/>
              <a:gd name="connsiteY60" fmla="*/ 722039 h 3448446"/>
              <a:gd name="connsiteX61" fmla="*/ 2105262 w 4980229"/>
              <a:gd name="connsiteY61" fmla="*/ 841695 h 3448446"/>
              <a:gd name="connsiteX62" fmla="*/ 2087485 w 4980229"/>
              <a:gd name="connsiteY62" fmla="*/ 854686 h 3448446"/>
              <a:gd name="connsiteX63" fmla="*/ 2460128 w 4980229"/>
              <a:gd name="connsiteY63" fmla="*/ 854686 h 3448446"/>
              <a:gd name="connsiteX64" fmla="*/ 2455342 w 4980229"/>
              <a:gd name="connsiteY64" fmla="*/ 862891 h 3448446"/>
              <a:gd name="connsiteX65" fmla="*/ 2221499 w 4980229"/>
              <a:gd name="connsiteY65" fmla="*/ 1045452 h 3448446"/>
              <a:gd name="connsiteX66" fmla="*/ 1907659 w 4980229"/>
              <a:gd name="connsiteY66" fmla="*/ 1199979 h 3448446"/>
              <a:gd name="connsiteX67" fmla="*/ 1893300 w 4980229"/>
              <a:gd name="connsiteY67" fmla="*/ 1209552 h 3448446"/>
              <a:gd name="connsiteX68" fmla="*/ 1914496 w 4980229"/>
              <a:gd name="connsiteY68" fmla="*/ 1211603 h 3448446"/>
              <a:gd name="connsiteX69" fmla="*/ 2614655 w 4980229"/>
              <a:gd name="connsiteY69" fmla="*/ 1211603 h 3448446"/>
              <a:gd name="connsiteX70" fmla="*/ 2638586 w 4980229"/>
              <a:gd name="connsiteY70" fmla="*/ 1234167 h 3448446"/>
              <a:gd name="connsiteX71" fmla="*/ 2637903 w 4980229"/>
              <a:gd name="connsiteY71" fmla="*/ 1648518 h 3448446"/>
              <a:gd name="connsiteX72" fmla="*/ 2617390 w 4980229"/>
              <a:gd name="connsiteY72" fmla="*/ 1661510 h 3448446"/>
              <a:gd name="connsiteX73" fmla="*/ 2048511 w 4980229"/>
              <a:gd name="connsiteY73" fmla="*/ 1394848 h 3448446"/>
              <a:gd name="connsiteX74" fmla="*/ 1433137 w 4980229"/>
              <a:gd name="connsiteY74" fmla="*/ 1084426 h 3448446"/>
              <a:gd name="connsiteX75" fmla="*/ 1411941 w 4980229"/>
              <a:gd name="connsiteY75" fmla="*/ 1076221 h 3448446"/>
              <a:gd name="connsiteX76" fmla="*/ 1411257 w 4980229"/>
              <a:gd name="connsiteY76" fmla="*/ 1098784 h 3448446"/>
              <a:gd name="connsiteX77" fmla="*/ 1335361 w 4980229"/>
              <a:gd name="connsiteY77" fmla="*/ 1291601 h 3448446"/>
              <a:gd name="connsiteX78" fmla="*/ 963402 w 4980229"/>
              <a:gd name="connsiteY78" fmla="*/ 1956889 h 3448446"/>
              <a:gd name="connsiteX79" fmla="*/ 309738 w 4980229"/>
              <a:gd name="connsiteY79" fmla="*/ 2844395 h 3448446"/>
              <a:gd name="connsiteX80" fmla="*/ 0 w 4980229"/>
              <a:gd name="connsiteY80" fmla="*/ 3185586 h 3448446"/>
              <a:gd name="connsiteX81" fmla="*/ 4404026 w 4980229"/>
              <a:gd name="connsiteY81" fmla="*/ 3323019 h 3448446"/>
              <a:gd name="connsiteX82" fmla="*/ 4937350 w 4980229"/>
              <a:gd name="connsiteY82" fmla="*/ 3439257 h 3448446"/>
              <a:gd name="connsiteX83" fmla="*/ 4948289 w 4980229"/>
              <a:gd name="connsiteY83" fmla="*/ 3411223 h 3448446"/>
              <a:gd name="connsiteX84" fmla="*/ 3830360 w 4980229"/>
              <a:gd name="connsiteY84" fmla="*/ 2110049 h 3448446"/>
              <a:gd name="connsiteX85" fmla="*/ 3809848 w 4980229"/>
              <a:gd name="connsiteY85" fmla="*/ 2125091 h 3448446"/>
              <a:gd name="connsiteX86" fmla="*/ 2939436 w 4980229"/>
              <a:gd name="connsiteY86" fmla="*/ 1802362 h 3448446"/>
              <a:gd name="connsiteX87" fmla="*/ 2919607 w 4980229"/>
              <a:gd name="connsiteY87" fmla="*/ 1772277 h 3448446"/>
              <a:gd name="connsiteX88" fmla="*/ 2919607 w 4980229"/>
              <a:gd name="connsiteY88" fmla="*/ 1236218 h 3448446"/>
              <a:gd name="connsiteX89" fmla="*/ 2939436 w 4980229"/>
              <a:gd name="connsiteY89" fmla="*/ 1213654 h 3448446"/>
              <a:gd name="connsiteX90" fmla="*/ 3671731 w 4980229"/>
              <a:gd name="connsiteY90" fmla="*/ 1214338 h 3448446"/>
              <a:gd name="connsiteX91" fmla="*/ 3685406 w 4980229"/>
              <a:gd name="connsiteY91" fmla="*/ 1215022 h 3448446"/>
              <a:gd name="connsiteX92" fmla="*/ 3645748 w 4980229"/>
              <a:gd name="connsiteY92" fmla="*/ 1251944 h 3448446"/>
              <a:gd name="connsiteX93" fmla="*/ 3545237 w 4980229"/>
              <a:gd name="connsiteY93" fmla="*/ 1316216 h 3448446"/>
              <a:gd name="connsiteX94" fmla="*/ 3320967 w 4980229"/>
              <a:gd name="connsiteY94" fmla="*/ 1426300 h 3448446"/>
              <a:gd name="connsiteX95" fmla="*/ 3304558 w 4980229"/>
              <a:gd name="connsiteY95" fmla="*/ 1438607 h 3448446"/>
              <a:gd name="connsiteX96" fmla="*/ 3657372 w 4980229"/>
              <a:gd name="connsiteY96" fmla="*/ 1438607 h 3448446"/>
              <a:gd name="connsiteX97" fmla="*/ 3659423 w 4980229"/>
              <a:gd name="connsiteY97" fmla="*/ 1442710 h 3448446"/>
              <a:gd name="connsiteX98" fmla="*/ 3582843 w 4980229"/>
              <a:gd name="connsiteY98" fmla="*/ 1518606 h 3448446"/>
              <a:gd name="connsiteX99" fmla="*/ 3407804 w 4980229"/>
              <a:gd name="connsiteY99" fmla="*/ 1634160 h 3448446"/>
              <a:gd name="connsiteX100" fmla="*/ 3130202 w 4980229"/>
              <a:gd name="connsiteY100" fmla="*/ 1770226 h 3448446"/>
              <a:gd name="connsiteX101" fmla="*/ 3115159 w 4980229"/>
              <a:gd name="connsiteY101" fmla="*/ 1781849 h 3448446"/>
              <a:gd name="connsiteX102" fmla="*/ 3135672 w 4980229"/>
              <a:gd name="connsiteY102" fmla="*/ 1781849 h 3448446"/>
              <a:gd name="connsiteX103" fmla="*/ 3803694 w 4980229"/>
              <a:gd name="connsiteY103" fmla="*/ 1781849 h 3448446"/>
              <a:gd name="connsiteX104" fmla="*/ 3830360 w 4980229"/>
              <a:gd name="connsiteY104" fmla="*/ 1807832 h 3448446"/>
              <a:gd name="connsiteX105" fmla="*/ 3830360 w 4980229"/>
              <a:gd name="connsiteY105" fmla="*/ 2110049 h 3448446"/>
              <a:gd name="connsiteX0" fmla="*/ 4937350 w 4981578"/>
              <a:gd name="connsiteY0" fmla="*/ 3439257 h 3439258"/>
              <a:gd name="connsiteX1" fmla="*/ 4948973 w 4981578"/>
              <a:gd name="connsiteY1" fmla="*/ 3175329 h 3439258"/>
              <a:gd name="connsiteX2" fmla="*/ 4922991 w 4981578"/>
              <a:gd name="connsiteY2" fmla="*/ 3142509 h 3439258"/>
              <a:gd name="connsiteX3" fmla="*/ 4637184 w 4981578"/>
              <a:gd name="connsiteY3" fmla="*/ 3078921 h 3439258"/>
              <a:gd name="connsiteX4" fmla="*/ 4609834 w 4981578"/>
              <a:gd name="connsiteY4" fmla="*/ 3063878 h 3439258"/>
              <a:gd name="connsiteX5" fmla="*/ 4373257 w 4981578"/>
              <a:gd name="connsiteY5" fmla="*/ 2750721 h 3439258"/>
              <a:gd name="connsiteX6" fmla="*/ 4104544 w 4981578"/>
              <a:gd name="connsiteY6" fmla="*/ 2218765 h 3439258"/>
              <a:gd name="connsiteX7" fmla="*/ 4097022 w 4981578"/>
              <a:gd name="connsiteY7" fmla="*/ 2180475 h 3439258"/>
              <a:gd name="connsiteX8" fmla="*/ 4097022 w 4981578"/>
              <a:gd name="connsiteY8" fmla="*/ 1807148 h 3439258"/>
              <a:gd name="connsiteX9" fmla="*/ 4123689 w 4981578"/>
              <a:gd name="connsiteY9" fmla="*/ 1781166 h 3439258"/>
              <a:gd name="connsiteX10" fmla="*/ 4834104 w 4981578"/>
              <a:gd name="connsiteY10" fmla="*/ 1781166 h 3439258"/>
              <a:gd name="connsiteX11" fmla="*/ 4857351 w 4981578"/>
              <a:gd name="connsiteY11" fmla="*/ 1778431 h 3439258"/>
              <a:gd name="connsiteX12" fmla="*/ 4839574 w 4981578"/>
              <a:gd name="connsiteY12" fmla="*/ 1768858 h 3439258"/>
              <a:gd name="connsiteX13" fmla="*/ 4568809 w 4981578"/>
              <a:gd name="connsiteY13" fmla="*/ 1636211 h 3439258"/>
              <a:gd name="connsiteX14" fmla="*/ 4321292 w 4981578"/>
              <a:gd name="connsiteY14" fmla="*/ 1451599 h 3439258"/>
              <a:gd name="connsiteX15" fmla="*/ 4314455 w 4981578"/>
              <a:gd name="connsiteY15" fmla="*/ 1437240 h 3439258"/>
              <a:gd name="connsiteX16" fmla="*/ 4666585 w 4981578"/>
              <a:gd name="connsiteY16" fmla="*/ 1437240 h 3439258"/>
              <a:gd name="connsiteX17" fmla="*/ 4652226 w 4981578"/>
              <a:gd name="connsiteY17" fmla="*/ 1426300 h 3439258"/>
              <a:gd name="connsiteX18" fmla="*/ 4464195 w 4981578"/>
              <a:gd name="connsiteY18" fmla="*/ 1334678 h 3439258"/>
              <a:gd name="connsiteX19" fmla="*/ 4191380 w 4981578"/>
              <a:gd name="connsiteY19" fmla="*/ 1112459 h 3439258"/>
              <a:gd name="connsiteX20" fmla="*/ 4183175 w 4981578"/>
              <a:gd name="connsiteY20" fmla="*/ 1097417 h 3439258"/>
              <a:gd name="connsiteX21" fmla="*/ 4199585 w 4981578"/>
              <a:gd name="connsiteY21" fmla="*/ 1094682 h 3439258"/>
              <a:gd name="connsiteX22" fmla="*/ 4447786 w 4981578"/>
              <a:gd name="connsiteY22" fmla="*/ 1094682 h 3439258"/>
              <a:gd name="connsiteX23" fmla="*/ 4466247 w 4981578"/>
              <a:gd name="connsiteY23" fmla="*/ 1093998 h 3439258"/>
              <a:gd name="connsiteX24" fmla="*/ 4358214 w 4981578"/>
              <a:gd name="connsiteY24" fmla="*/ 1037247 h 3439258"/>
              <a:gd name="connsiteX25" fmla="*/ 4143518 w 4981578"/>
              <a:gd name="connsiteY25" fmla="*/ 878617 h 3439258"/>
              <a:gd name="connsiteX26" fmla="*/ 3994460 w 4981578"/>
              <a:gd name="connsiteY26" fmla="*/ 635886 h 3439258"/>
              <a:gd name="connsiteX27" fmla="*/ 3984204 w 4981578"/>
              <a:gd name="connsiteY27" fmla="*/ 619476 h 3439258"/>
              <a:gd name="connsiteX28" fmla="*/ 3973948 w 4981578"/>
              <a:gd name="connsiteY28" fmla="*/ 635886 h 3439258"/>
              <a:gd name="connsiteX29" fmla="*/ 3857710 w 4981578"/>
              <a:gd name="connsiteY29" fmla="*/ 836225 h 3439258"/>
              <a:gd name="connsiteX30" fmla="*/ 3634125 w 4981578"/>
              <a:gd name="connsiteY30" fmla="*/ 1024939 h 3439258"/>
              <a:gd name="connsiteX31" fmla="*/ 3512417 w 4981578"/>
              <a:gd name="connsiteY31" fmla="*/ 1084426 h 3439258"/>
              <a:gd name="connsiteX32" fmla="*/ 3502845 w 4981578"/>
              <a:gd name="connsiteY32" fmla="*/ 1093998 h 3439258"/>
              <a:gd name="connsiteX33" fmla="*/ 3517203 w 4981578"/>
              <a:gd name="connsiteY33" fmla="*/ 1093998 h 3439258"/>
              <a:gd name="connsiteX34" fmla="*/ 3768823 w 4981578"/>
              <a:gd name="connsiteY34" fmla="*/ 1093998 h 3439258"/>
              <a:gd name="connsiteX35" fmla="*/ 3785233 w 4981578"/>
              <a:gd name="connsiteY35" fmla="*/ 1097417 h 3439258"/>
              <a:gd name="connsiteX36" fmla="*/ 3777028 w 4981578"/>
              <a:gd name="connsiteY36" fmla="*/ 1112459 h 3439258"/>
              <a:gd name="connsiteX37" fmla="*/ 3712072 w 4981578"/>
              <a:gd name="connsiteY37" fmla="*/ 1188356 h 3439258"/>
              <a:gd name="connsiteX38" fmla="*/ 3679935 w 4981578"/>
              <a:gd name="connsiteY38" fmla="*/ 1193825 h 3439258"/>
              <a:gd name="connsiteX39" fmla="*/ 3405752 w 4981578"/>
              <a:gd name="connsiteY39" fmla="*/ 1059127 h 3439258"/>
              <a:gd name="connsiteX40" fmla="*/ 3151398 w 4981578"/>
              <a:gd name="connsiteY40" fmla="*/ 869045 h 3439258"/>
              <a:gd name="connsiteX41" fmla="*/ 3144560 w 4981578"/>
              <a:gd name="connsiteY41" fmla="*/ 854002 h 3439258"/>
              <a:gd name="connsiteX42" fmla="*/ 3511733 w 4981578"/>
              <a:gd name="connsiteY42" fmla="*/ 854002 h 3439258"/>
              <a:gd name="connsiteX43" fmla="*/ 3502845 w 4981578"/>
              <a:gd name="connsiteY43" fmla="*/ 845797 h 3439258"/>
              <a:gd name="connsiteX44" fmla="*/ 3337377 w 4981578"/>
              <a:gd name="connsiteY44" fmla="*/ 765115 h 3439258"/>
              <a:gd name="connsiteX45" fmla="*/ 3015332 w 4981578"/>
              <a:gd name="connsiteY45" fmla="*/ 514863 h 3439258"/>
              <a:gd name="connsiteX46" fmla="*/ 3007127 w 4981578"/>
              <a:gd name="connsiteY46" fmla="*/ 499820 h 3439258"/>
              <a:gd name="connsiteX47" fmla="*/ 3023537 w 4981578"/>
              <a:gd name="connsiteY47" fmla="*/ 497085 h 3439258"/>
              <a:gd name="connsiteX48" fmla="*/ 3286096 w 4981578"/>
              <a:gd name="connsiteY48" fmla="*/ 497085 h 3439258"/>
              <a:gd name="connsiteX49" fmla="*/ 3305925 w 4981578"/>
              <a:gd name="connsiteY49" fmla="*/ 493667 h 3439258"/>
              <a:gd name="connsiteX50" fmla="*/ 3137723 w 4981578"/>
              <a:gd name="connsiteY50" fmla="*/ 410933 h 3439258"/>
              <a:gd name="connsiteX51" fmla="*/ 2993452 w 4981578"/>
              <a:gd name="connsiteY51" fmla="*/ 302217 h 3439258"/>
              <a:gd name="connsiteX52" fmla="*/ 2810891 w 4981578"/>
              <a:gd name="connsiteY52" fmla="*/ 17778 h 3439258"/>
              <a:gd name="connsiteX53" fmla="*/ 2799267 w 4981578"/>
              <a:gd name="connsiteY53" fmla="*/ 0 h 3439258"/>
              <a:gd name="connsiteX54" fmla="*/ 2791062 w 4981578"/>
              <a:gd name="connsiteY54" fmla="*/ 17094 h 3439258"/>
              <a:gd name="connsiteX55" fmla="*/ 2659782 w 4981578"/>
              <a:gd name="connsiteY55" fmla="*/ 239996 h 3439258"/>
              <a:gd name="connsiteX56" fmla="*/ 2476538 w 4981578"/>
              <a:gd name="connsiteY56" fmla="*/ 404096 h 3439258"/>
              <a:gd name="connsiteX57" fmla="*/ 2308336 w 4981578"/>
              <a:gd name="connsiteY57" fmla="*/ 486829 h 3439258"/>
              <a:gd name="connsiteX58" fmla="*/ 2296028 w 4981578"/>
              <a:gd name="connsiteY58" fmla="*/ 497769 h 3439258"/>
              <a:gd name="connsiteX59" fmla="*/ 2598245 w 4981578"/>
              <a:gd name="connsiteY59" fmla="*/ 497769 h 3439258"/>
              <a:gd name="connsiteX60" fmla="*/ 2348677 w 4981578"/>
              <a:gd name="connsiteY60" fmla="*/ 722039 h 3439258"/>
              <a:gd name="connsiteX61" fmla="*/ 2105262 w 4981578"/>
              <a:gd name="connsiteY61" fmla="*/ 841695 h 3439258"/>
              <a:gd name="connsiteX62" fmla="*/ 2087485 w 4981578"/>
              <a:gd name="connsiteY62" fmla="*/ 854686 h 3439258"/>
              <a:gd name="connsiteX63" fmla="*/ 2460128 w 4981578"/>
              <a:gd name="connsiteY63" fmla="*/ 854686 h 3439258"/>
              <a:gd name="connsiteX64" fmla="*/ 2455342 w 4981578"/>
              <a:gd name="connsiteY64" fmla="*/ 862891 h 3439258"/>
              <a:gd name="connsiteX65" fmla="*/ 2221499 w 4981578"/>
              <a:gd name="connsiteY65" fmla="*/ 1045452 h 3439258"/>
              <a:gd name="connsiteX66" fmla="*/ 1907659 w 4981578"/>
              <a:gd name="connsiteY66" fmla="*/ 1199979 h 3439258"/>
              <a:gd name="connsiteX67" fmla="*/ 1893300 w 4981578"/>
              <a:gd name="connsiteY67" fmla="*/ 1209552 h 3439258"/>
              <a:gd name="connsiteX68" fmla="*/ 1914496 w 4981578"/>
              <a:gd name="connsiteY68" fmla="*/ 1211603 h 3439258"/>
              <a:gd name="connsiteX69" fmla="*/ 2614655 w 4981578"/>
              <a:gd name="connsiteY69" fmla="*/ 1211603 h 3439258"/>
              <a:gd name="connsiteX70" fmla="*/ 2638586 w 4981578"/>
              <a:gd name="connsiteY70" fmla="*/ 1234167 h 3439258"/>
              <a:gd name="connsiteX71" fmla="*/ 2637903 w 4981578"/>
              <a:gd name="connsiteY71" fmla="*/ 1648518 h 3439258"/>
              <a:gd name="connsiteX72" fmla="*/ 2617390 w 4981578"/>
              <a:gd name="connsiteY72" fmla="*/ 1661510 h 3439258"/>
              <a:gd name="connsiteX73" fmla="*/ 2048511 w 4981578"/>
              <a:gd name="connsiteY73" fmla="*/ 1394848 h 3439258"/>
              <a:gd name="connsiteX74" fmla="*/ 1433137 w 4981578"/>
              <a:gd name="connsiteY74" fmla="*/ 1084426 h 3439258"/>
              <a:gd name="connsiteX75" fmla="*/ 1411941 w 4981578"/>
              <a:gd name="connsiteY75" fmla="*/ 1076221 h 3439258"/>
              <a:gd name="connsiteX76" fmla="*/ 1411257 w 4981578"/>
              <a:gd name="connsiteY76" fmla="*/ 1098784 h 3439258"/>
              <a:gd name="connsiteX77" fmla="*/ 1335361 w 4981578"/>
              <a:gd name="connsiteY77" fmla="*/ 1291601 h 3439258"/>
              <a:gd name="connsiteX78" fmla="*/ 963402 w 4981578"/>
              <a:gd name="connsiteY78" fmla="*/ 1956889 h 3439258"/>
              <a:gd name="connsiteX79" fmla="*/ 309738 w 4981578"/>
              <a:gd name="connsiteY79" fmla="*/ 2844395 h 3439258"/>
              <a:gd name="connsiteX80" fmla="*/ 0 w 4981578"/>
              <a:gd name="connsiteY80" fmla="*/ 3185586 h 3439258"/>
              <a:gd name="connsiteX81" fmla="*/ 4404026 w 4981578"/>
              <a:gd name="connsiteY81" fmla="*/ 3323019 h 3439258"/>
              <a:gd name="connsiteX82" fmla="*/ 4937350 w 4981578"/>
              <a:gd name="connsiteY82" fmla="*/ 3439257 h 3439258"/>
              <a:gd name="connsiteX83" fmla="*/ 3830360 w 4981578"/>
              <a:gd name="connsiteY83" fmla="*/ 2110049 h 3439258"/>
              <a:gd name="connsiteX84" fmla="*/ 3809848 w 4981578"/>
              <a:gd name="connsiteY84" fmla="*/ 2125091 h 3439258"/>
              <a:gd name="connsiteX85" fmla="*/ 2939436 w 4981578"/>
              <a:gd name="connsiteY85" fmla="*/ 1802362 h 3439258"/>
              <a:gd name="connsiteX86" fmla="*/ 2919607 w 4981578"/>
              <a:gd name="connsiteY86" fmla="*/ 1772277 h 3439258"/>
              <a:gd name="connsiteX87" fmla="*/ 2919607 w 4981578"/>
              <a:gd name="connsiteY87" fmla="*/ 1236218 h 3439258"/>
              <a:gd name="connsiteX88" fmla="*/ 2939436 w 4981578"/>
              <a:gd name="connsiteY88" fmla="*/ 1213654 h 3439258"/>
              <a:gd name="connsiteX89" fmla="*/ 3671731 w 4981578"/>
              <a:gd name="connsiteY89" fmla="*/ 1214338 h 3439258"/>
              <a:gd name="connsiteX90" fmla="*/ 3685406 w 4981578"/>
              <a:gd name="connsiteY90" fmla="*/ 1215022 h 3439258"/>
              <a:gd name="connsiteX91" fmla="*/ 3645748 w 4981578"/>
              <a:gd name="connsiteY91" fmla="*/ 1251944 h 3439258"/>
              <a:gd name="connsiteX92" fmla="*/ 3545237 w 4981578"/>
              <a:gd name="connsiteY92" fmla="*/ 1316216 h 3439258"/>
              <a:gd name="connsiteX93" fmla="*/ 3320967 w 4981578"/>
              <a:gd name="connsiteY93" fmla="*/ 1426300 h 3439258"/>
              <a:gd name="connsiteX94" fmla="*/ 3304558 w 4981578"/>
              <a:gd name="connsiteY94" fmla="*/ 1438607 h 3439258"/>
              <a:gd name="connsiteX95" fmla="*/ 3657372 w 4981578"/>
              <a:gd name="connsiteY95" fmla="*/ 1438607 h 3439258"/>
              <a:gd name="connsiteX96" fmla="*/ 3659423 w 4981578"/>
              <a:gd name="connsiteY96" fmla="*/ 1442710 h 3439258"/>
              <a:gd name="connsiteX97" fmla="*/ 3582843 w 4981578"/>
              <a:gd name="connsiteY97" fmla="*/ 1518606 h 3439258"/>
              <a:gd name="connsiteX98" fmla="*/ 3407804 w 4981578"/>
              <a:gd name="connsiteY98" fmla="*/ 1634160 h 3439258"/>
              <a:gd name="connsiteX99" fmla="*/ 3130202 w 4981578"/>
              <a:gd name="connsiteY99" fmla="*/ 1770226 h 3439258"/>
              <a:gd name="connsiteX100" fmla="*/ 3115159 w 4981578"/>
              <a:gd name="connsiteY100" fmla="*/ 1781849 h 3439258"/>
              <a:gd name="connsiteX101" fmla="*/ 3135672 w 4981578"/>
              <a:gd name="connsiteY101" fmla="*/ 1781849 h 3439258"/>
              <a:gd name="connsiteX102" fmla="*/ 3803694 w 4981578"/>
              <a:gd name="connsiteY102" fmla="*/ 1781849 h 3439258"/>
              <a:gd name="connsiteX103" fmla="*/ 3830360 w 4981578"/>
              <a:gd name="connsiteY103" fmla="*/ 1807832 h 3439258"/>
              <a:gd name="connsiteX104" fmla="*/ 3830360 w 4981578"/>
              <a:gd name="connsiteY104" fmla="*/ 2110049 h 3439258"/>
              <a:gd name="connsiteX0" fmla="*/ 4404026 w 4986517"/>
              <a:gd name="connsiteY0" fmla="*/ 3323019 h 3323054"/>
              <a:gd name="connsiteX1" fmla="*/ 4948973 w 4986517"/>
              <a:gd name="connsiteY1" fmla="*/ 3175329 h 3323054"/>
              <a:gd name="connsiteX2" fmla="*/ 4922991 w 4986517"/>
              <a:gd name="connsiteY2" fmla="*/ 3142509 h 3323054"/>
              <a:gd name="connsiteX3" fmla="*/ 4637184 w 4986517"/>
              <a:gd name="connsiteY3" fmla="*/ 3078921 h 3323054"/>
              <a:gd name="connsiteX4" fmla="*/ 4609834 w 4986517"/>
              <a:gd name="connsiteY4" fmla="*/ 3063878 h 3323054"/>
              <a:gd name="connsiteX5" fmla="*/ 4373257 w 4986517"/>
              <a:gd name="connsiteY5" fmla="*/ 2750721 h 3323054"/>
              <a:gd name="connsiteX6" fmla="*/ 4104544 w 4986517"/>
              <a:gd name="connsiteY6" fmla="*/ 2218765 h 3323054"/>
              <a:gd name="connsiteX7" fmla="*/ 4097022 w 4986517"/>
              <a:gd name="connsiteY7" fmla="*/ 2180475 h 3323054"/>
              <a:gd name="connsiteX8" fmla="*/ 4097022 w 4986517"/>
              <a:gd name="connsiteY8" fmla="*/ 1807148 h 3323054"/>
              <a:gd name="connsiteX9" fmla="*/ 4123689 w 4986517"/>
              <a:gd name="connsiteY9" fmla="*/ 1781166 h 3323054"/>
              <a:gd name="connsiteX10" fmla="*/ 4834104 w 4986517"/>
              <a:gd name="connsiteY10" fmla="*/ 1781166 h 3323054"/>
              <a:gd name="connsiteX11" fmla="*/ 4857351 w 4986517"/>
              <a:gd name="connsiteY11" fmla="*/ 1778431 h 3323054"/>
              <a:gd name="connsiteX12" fmla="*/ 4839574 w 4986517"/>
              <a:gd name="connsiteY12" fmla="*/ 1768858 h 3323054"/>
              <a:gd name="connsiteX13" fmla="*/ 4568809 w 4986517"/>
              <a:gd name="connsiteY13" fmla="*/ 1636211 h 3323054"/>
              <a:gd name="connsiteX14" fmla="*/ 4321292 w 4986517"/>
              <a:gd name="connsiteY14" fmla="*/ 1451599 h 3323054"/>
              <a:gd name="connsiteX15" fmla="*/ 4314455 w 4986517"/>
              <a:gd name="connsiteY15" fmla="*/ 1437240 h 3323054"/>
              <a:gd name="connsiteX16" fmla="*/ 4666585 w 4986517"/>
              <a:gd name="connsiteY16" fmla="*/ 1437240 h 3323054"/>
              <a:gd name="connsiteX17" fmla="*/ 4652226 w 4986517"/>
              <a:gd name="connsiteY17" fmla="*/ 1426300 h 3323054"/>
              <a:gd name="connsiteX18" fmla="*/ 4464195 w 4986517"/>
              <a:gd name="connsiteY18" fmla="*/ 1334678 h 3323054"/>
              <a:gd name="connsiteX19" fmla="*/ 4191380 w 4986517"/>
              <a:gd name="connsiteY19" fmla="*/ 1112459 h 3323054"/>
              <a:gd name="connsiteX20" fmla="*/ 4183175 w 4986517"/>
              <a:gd name="connsiteY20" fmla="*/ 1097417 h 3323054"/>
              <a:gd name="connsiteX21" fmla="*/ 4199585 w 4986517"/>
              <a:gd name="connsiteY21" fmla="*/ 1094682 h 3323054"/>
              <a:gd name="connsiteX22" fmla="*/ 4447786 w 4986517"/>
              <a:gd name="connsiteY22" fmla="*/ 1094682 h 3323054"/>
              <a:gd name="connsiteX23" fmla="*/ 4466247 w 4986517"/>
              <a:gd name="connsiteY23" fmla="*/ 1093998 h 3323054"/>
              <a:gd name="connsiteX24" fmla="*/ 4358214 w 4986517"/>
              <a:gd name="connsiteY24" fmla="*/ 1037247 h 3323054"/>
              <a:gd name="connsiteX25" fmla="*/ 4143518 w 4986517"/>
              <a:gd name="connsiteY25" fmla="*/ 878617 h 3323054"/>
              <a:gd name="connsiteX26" fmla="*/ 3994460 w 4986517"/>
              <a:gd name="connsiteY26" fmla="*/ 635886 h 3323054"/>
              <a:gd name="connsiteX27" fmla="*/ 3984204 w 4986517"/>
              <a:gd name="connsiteY27" fmla="*/ 619476 h 3323054"/>
              <a:gd name="connsiteX28" fmla="*/ 3973948 w 4986517"/>
              <a:gd name="connsiteY28" fmla="*/ 635886 h 3323054"/>
              <a:gd name="connsiteX29" fmla="*/ 3857710 w 4986517"/>
              <a:gd name="connsiteY29" fmla="*/ 836225 h 3323054"/>
              <a:gd name="connsiteX30" fmla="*/ 3634125 w 4986517"/>
              <a:gd name="connsiteY30" fmla="*/ 1024939 h 3323054"/>
              <a:gd name="connsiteX31" fmla="*/ 3512417 w 4986517"/>
              <a:gd name="connsiteY31" fmla="*/ 1084426 h 3323054"/>
              <a:gd name="connsiteX32" fmla="*/ 3502845 w 4986517"/>
              <a:gd name="connsiteY32" fmla="*/ 1093998 h 3323054"/>
              <a:gd name="connsiteX33" fmla="*/ 3517203 w 4986517"/>
              <a:gd name="connsiteY33" fmla="*/ 1093998 h 3323054"/>
              <a:gd name="connsiteX34" fmla="*/ 3768823 w 4986517"/>
              <a:gd name="connsiteY34" fmla="*/ 1093998 h 3323054"/>
              <a:gd name="connsiteX35" fmla="*/ 3785233 w 4986517"/>
              <a:gd name="connsiteY35" fmla="*/ 1097417 h 3323054"/>
              <a:gd name="connsiteX36" fmla="*/ 3777028 w 4986517"/>
              <a:gd name="connsiteY36" fmla="*/ 1112459 h 3323054"/>
              <a:gd name="connsiteX37" fmla="*/ 3712072 w 4986517"/>
              <a:gd name="connsiteY37" fmla="*/ 1188356 h 3323054"/>
              <a:gd name="connsiteX38" fmla="*/ 3679935 w 4986517"/>
              <a:gd name="connsiteY38" fmla="*/ 1193825 h 3323054"/>
              <a:gd name="connsiteX39" fmla="*/ 3405752 w 4986517"/>
              <a:gd name="connsiteY39" fmla="*/ 1059127 h 3323054"/>
              <a:gd name="connsiteX40" fmla="*/ 3151398 w 4986517"/>
              <a:gd name="connsiteY40" fmla="*/ 869045 h 3323054"/>
              <a:gd name="connsiteX41" fmla="*/ 3144560 w 4986517"/>
              <a:gd name="connsiteY41" fmla="*/ 854002 h 3323054"/>
              <a:gd name="connsiteX42" fmla="*/ 3511733 w 4986517"/>
              <a:gd name="connsiteY42" fmla="*/ 854002 h 3323054"/>
              <a:gd name="connsiteX43" fmla="*/ 3502845 w 4986517"/>
              <a:gd name="connsiteY43" fmla="*/ 845797 h 3323054"/>
              <a:gd name="connsiteX44" fmla="*/ 3337377 w 4986517"/>
              <a:gd name="connsiteY44" fmla="*/ 765115 h 3323054"/>
              <a:gd name="connsiteX45" fmla="*/ 3015332 w 4986517"/>
              <a:gd name="connsiteY45" fmla="*/ 514863 h 3323054"/>
              <a:gd name="connsiteX46" fmla="*/ 3007127 w 4986517"/>
              <a:gd name="connsiteY46" fmla="*/ 499820 h 3323054"/>
              <a:gd name="connsiteX47" fmla="*/ 3023537 w 4986517"/>
              <a:gd name="connsiteY47" fmla="*/ 497085 h 3323054"/>
              <a:gd name="connsiteX48" fmla="*/ 3286096 w 4986517"/>
              <a:gd name="connsiteY48" fmla="*/ 497085 h 3323054"/>
              <a:gd name="connsiteX49" fmla="*/ 3305925 w 4986517"/>
              <a:gd name="connsiteY49" fmla="*/ 493667 h 3323054"/>
              <a:gd name="connsiteX50" fmla="*/ 3137723 w 4986517"/>
              <a:gd name="connsiteY50" fmla="*/ 410933 h 3323054"/>
              <a:gd name="connsiteX51" fmla="*/ 2993452 w 4986517"/>
              <a:gd name="connsiteY51" fmla="*/ 302217 h 3323054"/>
              <a:gd name="connsiteX52" fmla="*/ 2810891 w 4986517"/>
              <a:gd name="connsiteY52" fmla="*/ 17778 h 3323054"/>
              <a:gd name="connsiteX53" fmla="*/ 2799267 w 4986517"/>
              <a:gd name="connsiteY53" fmla="*/ 0 h 3323054"/>
              <a:gd name="connsiteX54" fmla="*/ 2791062 w 4986517"/>
              <a:gd name="connsiteY54" fmla="*/ 17094 h 3323054"/>
              <a:gd name="connsiteX55" fmla="*/ 2659782 w 4986517"/>
              <a:gd name="connsiteY55" fmla="*/ 239996 h 3323054"/>
              <a:gd name="connsiteX56" fmla="*/ 2476538 w 4986517"/>
              <a:gd name="connsiteY56" fmla="*/ 404096 h 3323054"/>
              <a:gd name="connsiteX57" fmla="*/ 2308336 w 4986517"/>
              <a:gd name="connsiteY57" fmla="*/ 486829 h 3323054"/>
              <a:gd name="connsiteX58" fmla="*/ 2296028 w 4986517"/>
              <a:gd name="connsiteY58" fmla="*/ 497769 h 3323054"/>
              <a:gd name="connsiteX59" fmla="*/ 2598245 w 4986517"/>
              <a:gd name="connsiteY59" fmla="*/ 497769 h 3323054"/>
              <a:gd name="connsiteX60" fmla="*/ 2348677 w 4986517"/>
              <a:gd name="connsiteY60" fmla="*/ 722039 h 3323054"/>
              <a:gd name="connsiteX61" fmla="*/ 2105262 w 4986517"/>
              <a:gd name="connsiteY61" fmla="*/ 841695 h 3323054"/>
              <a:gd name="connsiteX62" fmla="*/ 2087485 w 4986517"/>
              <a:gd name="connsiteY62" fmla="*/ 854686 h 3323054"/>
              <a:gd name="connsiteX63" fmla="*/ 2460128 w 4986517"/>
              <a:gd name="connsiteY63" fmla="*/ 854686 h 3323054"/>
              <a:gd name="connsiteX64" fmla="*/ 2455342 w 4986517"/>
              <a:gd name="connsiteY64" fmla="*/ 862891 h 3323054"/>
              <a:gd name="connsiteX65" fmla="*/ 2221499 w 4986517"/>
              <a:gd name="connsiteY65" fmla="*/ 1045452 h 3323054"/>
              <a:gd name="connsiteX66" fmla="*/ 1907659 w 4986517"/>
              <a:gd name="connsiteY66" fmla="*/ 1199979 h 3323054"/>
              <a:gd name="connsiteX67" fmla="*/ 1893300 w 4986517"/>
              <a:gd name="connsiteY67" fmla="*/ 1209552 h 3323054"/>
              <a:gd name="connsiteX68" fmla="*/ 1914496 w 4986517"/>
              <a:gd name="connsiteY68" fmla="*/ 1211603 h 3323054"/>
              <a:gd name="connsiteX69" fmla="*/ 2614655 w 4986517"/>
              <a:gd name="connsiteY69" fmla="*/ 1211603 h 3323054"/>
              <a:gd name="connsiteX70" fmla="*/ 2638586 w 4986517"/>
              <a:gd name="connsiteY70" fmla="*/ 1234167 h 3323054"/>
              <a:gd name="connsiteX71" fmla="*/ 2637903 w 4986517"/>
              <a:gd name="connsiteY71" fmla="*/ 1648518 h 3323054"/>
              <a:gd name="connsiteX72" fmla="*/ 2617390 w 4986517"/>
              <a:gd name="connsiteY72" fmla="*/ 1661510 h 3323054"/>
              <a:gd name="connsiteX73" fmla="*/ 2048511 w 4986517"/>
              <a:gd name="connsiteY73" fmla="*/ 1394848 h 3323054"/>
              <a:gd name="connsiteX74" fmla="*/ 1433137 w 4986517"/>
              <a:gd name="connsiteY74" fmla="*/ 1084426 h 3323054"/>
              <a:gd name="connsiteX75" fmla="*/ 1411941 w 4986517"/>
              <a:gd name="connsiteY75" fmla="*/ 1076221 h 3323054"/>
              <a:gd name="connsiteX76" fmla="*/ 1411257 w 4986517"/>
              <a:gd name="connsiteY76" fmla="*/ 1098784 h 3323054"/>
              <a:gd name="connsiteX77" fmla="*/ 1335361 w 4986517"/>
              <a:gd name="connsiteY77" fmla="*/ 1291601 h 3323054"/>
              <a:gd name="connsiteX78" fmla="*/ 963402 w 4986517"/>
              <a:gd name="connsiteY78" fmla="*/ 1956889 h 3323054"/>
              <a:gd name="connsiteX79" fmla="*/ 309738 w 4986517"/>
              <a:gd name="connsiteY79" fmla="*/ 2844395 h 3323054"/>
              <a:gd name="connsiteX80" fmla="*/ 0 w 4986517"/>
              <a:gd name="connsiteY80" fmla="*/ 3185586 h 3323054"/>
              <a:gd name="connsiteX81" fmla="*/ 4404026 w 4986517"/>
              <a:gd name="connsiteY81" fmla="*/ 3323019 h 3323054"/>
              <a:gd name="connsiteX82" fmla="*/ 3830360 w 4986517"/>
              <a:gd name="connsiteY82" fmla="*/ 2110049 h 3323054"/>
              <a:gd name="connsiteX83" fmla="*/ 3809848 w 4986517"/>
              <a:gd name="connsiteY83" fmla="*/ 2125091 h 3323054"/>
              <a:gd name="connsiteX84" fmla="*/ 2939436 w 4986517"/>
              <a:gd name="connsiteY84" fmla="*/ 1802362 h 3323054"/>
              <a:gd name="connsiteX85" fmla="*/ 2919607 w 4986517"/>
              <a:gd name="connsiteY85" fmla="*/ 1772277 h 3323054"/>
              <a:gd name="connsiteX86" fmla="*/ 2919607 w 4986517"/>
              <a:gd name="connsiteY86" fmla="*/ 1236218 h 3323054"/>
              <a:gd name="connsiteX87" fmla="*/ 2939436 w 4986517"/>
              <a:gd name="connsiteY87" fmla="*/ 1213654 h 3323054"/>
              <a:gd name="connsiteX88" fmla="*/ 3671731 w 4986517"/>
              <a:gd name="connsiteY88" fmla="*/ 1214338 h 3323054"/>
              <a:gd name="connsiteX89" fmla="*/ 3685406 w 4986517"/>
              <a:gd name="connsiteY89" fmla="*/ 1215022 h 3323054"/>
              <a:gd name="connsiteX90" fmla="*/ 3645748 w 4986517"/>
              <a:gd name="connsiteY90" fmla="*/ 1251944 h 3323054"/>
              <a:gd name="connsiteX91" fmla="*/ 3545237 w 4986517"/>
              <a:gd name="connsiteY91" fmla="*/ 1316216 h 3323054"/>
              <a:gd name="connsiteX92" fmla="*/ 3320967 w 4986517"/>
              <a:gd name="connsiteY92" fmla="*/ 1426300 h 3323054"/>
              <a:gd name="connsiteX93" fmla="*/ 3304558 w 4986517"/>
              <a:gd name="connsiteY93" fmla="*/ 1438607 h 3323054"/>
              <a:gd name="connsiteX94" fmla="*/ 3657372 w 4986517"/>
              <a:gd name="connsiteY94" fmla="*/ 1438607 h 3323054"/>
              <a:gd name="connsiteX95" fmla="*/ 3659423 w 4986517"/>
              <a:gd name="connsiteY95" fmla="*/ 1442710 h 3323054"/>
              <a:gd name="connsiteX96" fmla="*/ 3582843 w 4986517"/>
              <a:gd name="connsiteY96" fmla="*/ 1518606 h 3323054"/>
              <a:gd name="connsiteX97" fmla="*/ 3407804 w 4986517"/>
              <a:gd name="connsiteY97" fmla="*/ 1634160 h 3323054"/>
              <a:gd name="connsiteX98" fmla="*/ 3130202 w 4986517"/>
              <a:gd name="connsiteY98" fmla="*/ 1770226 h 3323054"/>
              <a:gd name="connsiteX99" fmla="*/ 3115159 w 4986517"/>
              <a:gd name="connsiteY99" fmla="*/ 1781849 h 3323054"/>
              <a:gd name="connsiteX100" fmla="*/ 3135672 w 4986517"/>
              <a:gd name="connsiteY100" fmla="*/ 1781849 h 3323054"/>
              <a:gd name="connsiteX101" fmla="*/ 3803694 w 4986517"/>
              <a:gd name="connsiteY101" fmla="*/ 1781849 h 3323054"/>
              <a:gd name="connsiteX102" fmla="*/ 3830360 w 4986517"/>
              <a:gd name="connsiteY102" fmla="*/ 1807832 h 3323054"/>
              <a:gd name="connsiteX103" fmla="*/ 3830360 w 4986517"/>
              <a:gd name="connsiteY103" fmla="*/ 2110049 h 3323054"/>
              <a:gd name="connsiteX0" fmla="*/ 4404026 w 4960797"/>
              <a:gd name="connsiteY0" fmla="*/ 3323019 h 3323054"/>
              <a:gd name="connsiteX1" fmla="*/ 4922991 w 4960797"/>
              <a:gd name="connsiteY1" fmla="*/ 3142509 h 3323054"/>
              <a:gd name="connsiteX2" fmla="*/ 4637184 w 4960797"/>
              <a:gd name="connsiteY2" fmla="*/ 3078921 h 3323054"/>
              <a:gd name="connsiteX3" fmla="*/ 4609834 w 4960797"/>
              <a:gd name="connsiteY3" fmla="*/ 3063878 h 3323054"/>
              <a:gd name="connsiteX4" fmla="*/ 4373257 w 4960797"/>
              <a:gd name="connsiteY4" fmla="*/ 2750721 h 3323054"/>
              <a:gd name="connsiteX5" fmla="*/ 4104544 w 4960797"/>
              <a:gd name="connsiteY5" fmla="*/ 2218765 h 3323054"/>
              <a:gd name="connsiteX6" fmla="*/ 4097022 w 4960797"/>
              <a:gd name="connsiteY6" fmla="*/ 2180475 h 3323054"/>
              <a:gd name="connsiteX7" fmla="*/ 4097022 w 4960797"/>
              <a:gd name="connsiteY7" fmla="*/ 1807148 h 3323054"/>
              <a:gd name="connsiteX8" fmla="*/ 4123689 w 4960797"/>
              <a:gd name="connsiteY8" fmla="*/ 1781166 h 3323054"/>
              <a:gd name="connsiteX9" fmla="*/ 4834104 w 4960797"/>
              <a:gd name="connsiteY9" fmla="*/ 1781166 h 3323054"/>
              <a:gd name="connsiteX10" fmla="*/ 4857351 w 4960797"/>
              <a:gd name="connsiteY10" fmla="*/ 1778431 h 3323054"/>
              <a:gd name="connsiteX11" fmla="*/ 4839574 w 4960797"/>
              <a:gd name="connsiteY11" fmla="*/ 1768858 h 3323054"/>
              <a:gd name="connsiteX12" fmla="*/ 4568809 w 4960797"/>
              <a:gd name="connsiteY12" fmla="*/ 1636211 h 3323054"/>
              <a:gd name="connsiteX13" fmla="*/ 4321292 w 4960797"/>
              <a:gd name="connsiteY13" fmla="*/ 1451599 h 3323054"/>
              <a:gd name="connsiteX14" fmla="*/ 4314455 w 4960797"/>
              <a:gd name="connsiteY14" fmla="*/ 1437240 h 3323054"/>
              <a:gd name="connsiteX15" fmla="*/ 4666585 w 4960797"/>
              <a:gd name="connsiteY15" fmla="*/ 1437240 h 3323054"/>
              <a:gd name="connsiteX16" fmla="*/ 4652226 w 4960797"/>
              <a:gd name="connsiteY16" fmla="*/ 1426300 h 3323054"/>
              <a:gd name="connsiteX17" fmla="*/ 4464195 w 4960797"/>
              <a:gd name="connsiteY17" fmla="*/ 1334678 h 3323054"/>
              <a:gd name="connsiteX18" fmla="*/ 4191380 w 4960797"/>
              <a:gd name="connsiteY18" fmla="*/ 1112459 h 3323054"/>
              <a:gd name="connsiteX19" fmla="*/ 4183175 w 4960797"/>
              <a:gd name="connsiteY19" fmla="*/ 1097417 h 3323054"/>
              <a:gd name="connsiteX20" fmla="*/ 4199585 w 4960797"/>
              <a:gd name="connsiteY20" fmla="*/ 1094682 h 3323054"/>
              <a:gd name="connsiteX21" fmla="*/ 4447786 w 4960797"/>
              <a:gd name="connsiteY21" fmla="*/ 1094682 h 3323054"/>
              <a:gd name="connsiteX22" fmla="*/ 4466247 w 4960797"/>
              <a:gd name="connsiteY22" fmla="*/ 1093998 h 3323054"/>
              <a:gd name="connsiteX23" fmla="*/ 4358214 w 4960797"/>
              <a:gd name="connsiteY23" fmla="*/ 1037247 h 3323054"/>
              <a:gd name="connsiteX24" fmla="*/ 4143518 w 4960797"/>
              <a:gd name="connsiteY24" fmla="*/ 878617 h 3323054"/>
              <a:gd name="connsiteX25" fmla="*/ 3994460 w 4960797"/>
              <a:gd name="connsiteY25" fmla="*/ 635886 h 3323054"/>
              <a:gd name="connsiteX26" fmla="*/ 3984204 w 4960797"/>
              <a:gd name="connsiteY26" fmla="*/ 619476 h 3323054"/>
              <a:gd name="connsiteX27" fmla="*/ 3973948 w 4960797"/>
              <a:gd name="connsiteY27" fmla="*/ 635886 h 3323054"/>
              <a:gd name="connsiteX28" fmla="*/ 3857710 w 4960797"/>
              <a:gd name="connsiteY28" fmla="*/ 836225 h 3323054"/>
              <a:gd name="connsiteX29" fmla="*/ 3634125 w 4960797"/>
              <a:gd name="connsiteY29" fmla="*/ 1024939 h 3323054"/>
              <a:gd name="connsiteX30" fmla="*/ 3512417 w 4960797"/>
              <a:gd name="connsiteY30" fmla="*/ 1084426 h 3323054"/>
              <a:gd name="connsiteX31" fmla="*/ 3502845 w 4960797"/>
              <a:gd name="connsiteY31" fmla="*/ 1093998 h 3323054"/>
              <a:gd name="connsiteX32" fmla="*/ 3517203 w 4960797"/>
              <a:gd name="connsiteY32" fmla="*/ 1093998 h 3323054"/>
              <a:gd name="connsiteX33" fmla="*/ 3768823 w 4960797"/>
              <a:gd name="connsiteY33" fmla="*/ 1093998 h 3323054"/>
              <a:gd name="connsiteX34" fmla="*/ 3785233 w 4960797"/>
              <a:gd name="connsiteY34" fmla="*/ 1097417 h 3323054"/>
              <a:gd name="connsiteX35" fmla="*/ 3777028 w 4960797"/>
              <a:gd name="connsiteY35" fmla="*/ 1112459 h 3323054"/>
              <a:gd name="connsiteX36" fmla="*/ 3712072 w 4960797"/>
              <a:gd name="connsiteY36" fmla="*/ 1188356 h 3323054"/>
              <a:gd name="connsiteX37" fmla="*/ 3679935 w 4960797"/>
              <a:gd name="connsiteY37" fmla="*/ 1193825 h 3323054"/>
              <a:gd name="connsiteX38" fmla="*/ 3405752 w 4960797"/>
              <a:gd name="connsiteY38" fmla="*/ 1059127 h 3323054"/>
              <a:gd name="connsiteX39" fmla="*/ 3151398 w 4960797"/>
              <a:gd name="connsiteY39" fmla="*/ 869045 h 3323054"/>
              <a:gd name="connsiteX40" fmla="*/ 3144560 w 4960797"/>
              <a:gd name="connsiteY40" fmla="*/ 854002 h 3323054"/>
              <a:gd name="connsiteX41" fmla="*/ 3511733 w 4960797"/>
              <a:gd name="connsiteY41" fmla="*/ 854002 h 3323054"/>
              <a:gd name="connsiteX42" fmla="*/ 3502845 w 4960797"/>
              <a:gd name="connsiteY42" fmla="*/ 845797 h 3323054"/>
              <a:gd name="connsiteX43" fmla="*/ 3337377 w 4960797"/>
              <a:gd name="connsiteY43" fmla="*/ 765115 h 3323054"/>
              <a:gd name="connsiteX44" fmla="*/ 3015332 w 4960797"/>
              <a:gd name="connsiteY44" fmla="*/ 514863 h 3323054"/>
              <a:gd name="connsiteX45" fmla="*/ 3007127 w 4960797"/>
              <a:gd name="connsiteY45" fmla="*/ 499820 h 3323054"/>
              <a:gd name="connsiteX46" fmla="*/ 3023537 w 4960797"/>
              <a:gd name="connsiteY46" fmla="*/ 497085 h 3323054"/>
              <a:gd name="connsiteX47" fmla="*/ 3286096 w 4960797"/>
              <a:gd name="connsiteY47" fmla="*/ 497085 h 3323054"/>
              <a:gd name="connsiteX48" fmla="*/ 3305925 w 4960797"/>
              <a:gd name="connsiteY48" fmla="*/ 493667 h 3323054"/>
              <a:gd name="connsiteX49" fmla="*/ 3137723 w 4960797"/>
              <a:gd name="connsiteY49" fmla="*/ 410933 h 3323054"/>
              <a:gd name="connsiteX50" fmla="*/ 2993452 w 4960797"/>
              <a:gd name="connsiteY50" fmla="*/ 302217 h 3323054"/>
              <a:gd name="connsiteX51" fmla="*/ 2810891 w 4960797"/>
              <a:gd name="connsiteY51" fmla="*/ 17778 h 3323054"/>
              <a:gd name="connsiteX52" fmla="*/ 2799267 w 4960797"/>
              <a:gd name="connsiteY52" fmla="*/ 0 h 3323054"/>
              <a:gd name="connsiteX53" fmla="*/ 2791062 w 4960797"/>
              <a:gd name="connsiteY53" fmla="*/ 17094 h 3323054"/>
              <a:gd name="connsiteX54" fmla="*/ 2659782 w 4960797"/>
              <a:gd name="connsiteY54" fmla="*/ 239996 h 3323054"/>
              <a:gd name="connsiteX55" fmla="*/ 2476538 w 4960797"/>
              <a:gd name="connsiteY55" fmla="*/ 404096 h 3323054"/>
              <a:gd name="connsiteX56" fmla="*/ 2308336 w 4960797"/>
              <a:gd name="connsiteY56" fmla="*/ 486829 h 3323054"/>
              <a:gd name="connsiteX57" fmla="*/ 2296028 w 4960797"/>
              <a:gd name="connsiteY57" fmla="*/ 497769 h 3323054"/>
              <a:gd name="connsiteX58" fmla="*/ 2598245 w 4960797"/>
              <a:gd name="connsiteY58" fmla="*/ 497769 h 3323054"/>
              <a:gd name="connsiteX59" fmla="*/ 2348677 w 4960797"/>
              <a:gd name="connsiteY59" fmla="*/ 722039 h 3323054"/>
              <a:gd name="connsiteX60" fmla="*/ 2105262 w 4960797"/>
              <a:gd name="connsiteY60" fmla="*/ 841695 h 3323054"/>
              <a:gd name="connsiteX61" fmla="*/ 2087485 w 4960797"/>
              <a:gd name="connsiteY61" fmla="*/ 854686 h 3323054"/>
              <a:gd name="connsiteX62" fmla="*/ 2460128 w 4960797"/>
              <a:gd name="connsiteY62" fmla="*/ 854686 h 3323054"/>
              <a:gd name="connsiteX63" fmla="*/ 2455342 w 4960797"/>
              <a:gd name="connsiteY63" fmla="*/ 862891 h 3323054"/>
              <a:gd name="connsiteX64" fmla="*/ 2221499 w 4960797"/>
              <a:gd name="connsiteY64" fmla="*/ 1045452 h 3323054"/>
              <a:gd name="connsiteX65" fmla="*/ 1907659 w 4960797"/>
              <a:gd name="connsiteY65" fmla="*/ 1199979 h 3323054"/>
              <a:gd name="connsiteX66" fmla="*/ 1893300 w 4960797"/>
              <a:gd name="connsiteY66" fmla="*/ 1209552 h 3323054"/>
              <a:gd name="connsiteX67" fmla="*/ 1914496 w 4960797"/>
              <a:gd name="connsiteY67" fmla="*/ 1211603 h 3323054"/>
              <a:gd name="connsiteX68" fmla="*/ 2614655 w 4960797"/>
              <a:gd name="connsiteY68" fmla="*/ 1211603 h 3323054"/>
              <a:gd name="connsiteX69" fmla="*/ 2638586 w 4960797"/>
              <a:gd name="connsiteY69" fmla="*/ 1234167 h 3323054"/>
              <a:gd name="connsiteX70" fmla="*/ 2637903 w 4960797"/>
              <a:gd name="connsiteY70" fmla="*/ 1648518 h 3323054"/>
              <a:gd name="connsiteX71" fmla="*/ 2617390 w 4960797"/>
              <a:gd name="connsiteY71" fmla="*/ 1661510 h 3323054"/>
              <a:gd name="connsiteX72" fmla="*/ 2048511 w 4960797"/>
              <a:gd name="connsiteY72" fmla="*/ 1394848 h 3323054"/>
              <a:gd name="connsiteX73" fmla="*/ 1433137 w 4960797"/>
              <a:gd name="connsiteY73" fmla="*/ 1084426 h 3323054"/>
              <a:gd name="connsiteX74" fmla="*/ 1411941 w 4960797"/>
              <a:gd name="connsiteY74" fmla="*/ 1076221 h 3323054"/>
              <a:gd name="connsiteX75" fmla="*/ 1411257 w 4960797"/>
              <a:gd name="connsiteY75" fmla="*/ 1098784 h 3323054"/>
              <a:gd name="connsiteX76" fmla="*/ 1335361 w 4960797"/>
              <a:gd name="connsiteY76" fmla="*/ 1291601 h 3323054"/>
              <a:gd name="connsiteX77" fmla="*/ 963402 w 4960797"/>
              <a:gd name="connsiteY77" fmla="*/ 1956889 h 3323054"/>
              <a:gd name="connsiteX78" fmla="*/ 309738 w 4960797"/>
              <a:gd name="connsiteY78" fmla="*/ 2844395 h 3323054"/>
              <a:gd name="connsiteX79" fmla="*/ 0 w 4960797"/>
              <a:gd name="connsiteY79" fmla="*/ 3185586 h 3323054"/>
              <a:gd name="connsiteX80" fmla="*/ 4404026 w 4960797"/>
              <a:gd name="connsiteY80" fmla="*/ 3323019 h 3323054"/>
              <a:gd name="connsiteX81" fmla="*/ 3830360 w 4960797"/>
              <a:gd name="connsiteY81" fmla="*/ 2110049 h 3323054"/>
              <a:gd name="connsiteX82" fmla="*/ 3809848 w 4960797"/>
              <a:gd name="connsiteY82" fmla="*/ 2125091 h 3323054"/>
              <a:gd name="connsiteX83" fmla="*/ 2939436 w 4960797"/>
              <a:gd name="connsiteY83" fmla="*/ 1802362 h 3323054"/>
              <a:gd name="connsiteX84" fmla="*/ 2919607 w 4960797"/>
              <a:gd name="connsiteY84" fmla="*/ 1772277 h 3323054"/>
              <a:gd name="connsiteX85" fmla="*/ 2919607 w 4960797"/>
              <a:gd name="connsiteY85" fmla="*/ 1236218 h 3323054"/>
              <a:gd name="connsiteX86" fmla="*/ 2939436 w 4960797"/>
              <a:gd name="connsiteY86" fmla="*/ 1213654 h 3323054"/>
              <a:gd name="connsiteX87" fmla="*/ 3671731 w 4960797"/>
              <a:gd name="connsiteY87" fmla="*/ 1214338 h 3323054"/>
              <a:gd name="connsiteX88" fmla="*/ 3685406 w 4960797"/>
              <a:gd name="connsiteY88" fmla="*/ 1215022 h 3323054"/>
              <a:gd name="connsiteX89" fmla="*/ 3645748 w 4960797"/>
              <a:gd name="connsiteY89" fmla="*/ 1251944 h 3323054"/>
              <a:gd name="connsiteX90" fmla="*/ 3545237 w 4960797"/>
              <a:gd name="connsiteY90" fmla="*/ 1316216 h 3323054"/>
              <a:gd name="connsiteX91" fmla="*/ 3320967 w 4960797"/>
              <a:gd name="connsiteY91" fmla="*/ 1426300 h 3323054"/>
              <a:gd name="connsiteX92" fmla="*/ 3304558 w 4960797"/>
              <a:gd name="connsiteY92" fmla="*/ 1438607 h 3323054"/>
              <a:gd name="connsiteX93" fmla="*/ 3657372 w 4960797"/>
              <a:gd name="connsiteY93" fmla="*/ 1438607 h 3323054"/>
              <a:gd name="connsiteX94" fmla="*/ 3659423 w 4960797"/>
              <a:gd name="connsiteY94" fmla="*/ 1442710 h 3323054"/>
              <a:gd name="connsiteX95" fmla="*/ 3582843 w 4960797"/>
              <a:gd name="connsiteY95" fmla="*/ 1518606 h 3323054"/>
              <a:gd name="connsiteX96" fmla="*/ 3407804 w 4960797"/>
              <a:gd name="connsiteY96" fmla="*/ 1634160 h 3323054"/>
              <a:gd name="connsiteX97" fmla="*/ 3130202 w 4960797"/>
              <a:gd name="connsiteY97" fmla="*/ 1770226 h 3323054"/>
              <a:gd name="connsiteX98" fmla="*/ 3115159 w 4960797"/>
              <a:gd name="connsiteY98" fmla="*/ 1781849 h 3323054"/>
              <a:gd name="connsiteX99" fmla="*/ 3135672 w 4960797"/>
              <a:gd name="connsiteY99" fmla="*/ 1781849 h 3323054"/>
              <a:gd name="connsiteX100" fmla="*/ 3803694 w 4960797"/>
              <a:gd name="connsiteY100" fmla="*/ 1781849 h 3323054"/>
              <a:gd name="connsiteX101" fmla="*/ 3830360 w 4960797"/>
              <a:gd name="connsiteY101" fmla="*/ 1807832 h 3323054"/>
              <a:gd name="connsiteX102" fmla="*/ 3830360 w 4960797"/>
              <a:gd name="connsiteY102" fmla="*/ 2110049 h 3323054"/>
              <a:gd name="connsiteX0" fmla="*/ 4404026 w 4857351"/>
              <a:gd name="connsiteY0" fmla="*/ 3323019 h 3323054"/>
              <a:gd name="connsiteX1" fmla="*/ 4637184 w 4857351"/>
              <a:gd name="connsiteY1" fmla="*/ 3078921 h 3323054"/>
              <a:gd name="connsiteX2" fmla="*/ 4609834 w 4857351"/>
              <a:gd name="connsiteY2" fmla="*/ 3063878 h 3323054"/>
              <a:gd name="connsiteX3" fmla="*/ 4373257 w 4857351"/>
              <a:gd name="connsiteY3" fmla="*/ 2750721 h 3323054"/>
              <a:gd name="connsiteX4" fmla="*/ 4104544 w 4857351"/>
              <a:gd name="connsiteY4" fmla="*/ 2218765 h 3323054"/>
              <a:gd name="connsiteX5" fmla="*/ 4097022 w 4857351"/>
              <a:gd name="connsiteY5" fmla="*/ 2180475 h 3323054"/>
              <a:gd name="connsiteX6" fmla="*/ 4097022 w 4857351"/>
              <a:gd name="connsiteY6" fmla="*/ 1807148 h 3323054"/>
              <a:gd name="connsiteX7" fmla="*/ 4123689 w 4857351"/>
              <a:gd name="connsiteY7" fmla="*/ 1781166 h 3323054"/>
              <a:gd name="connsiteX8" fmla="*/ 4834104 w 4857351"/>
              <a:gd name="connsiteY8" fmla="*/ 1781166 h 3323054"/>
              <a:gd name="connsiteX9" fmla="*/ 4857351 w 4857351"/>
              <a:gd name="connsiteY9" fmla="*/ 1778431 h 3323054"/>
              <a:gd name="connsiteX10" fmla="*/ 4839574 w 4857351"/>
              <a:gd name="connsiteY10" fmla="*/ 1768858 h 3323054"/>
              <a:gd name="connsiteX11" fmla="*/ 4568809 w 4857351"/>
              <a:gd name="connsiteY11" fmla="*/ 1636211 h 3323054"/>
              <a:gd name="connsiteX12" fmla="*/ 4321292 w 4857351"/>
              <a:gd name="connsiteY12" fmla="*/ 1451599 h 3323054"/>
              <a:gd name="connsiteX13" fmla="*/ 4314455 w 4857351"/>
              <a:gd name="connsiteY13" fmla="*/ 1437240 h 3323054"/>
              <a:gd name="connsiteX14" fmla="*/ 4666585 w 4857351"/>
              <a:gd name="connsiteY14" fmla="*/ 1437240 h 3323054"/>
              <a:gd name="connsiteX15" fmla="*/ 4652226 w 4857351"/>
              <a:gd name="connsiteY15" fmla="*/ 1426300 h 3323054"/>
              <a:gd name="connsiteX16" fmla="*/ 4464195 w 4857351"/>
              <a:gd name="connsiteY16" fmla="*/ 1334678 h 3323054"/>
              <a:gd name="connsiteX17" fmla="*/ 4191380 w 4857351"/>
              <a:gd name="connsiteY17" fmla="*/ 1112459 h 3323054"/>
              <a:gd name="connsiteX18" fmla="*/ 4183175 w 4857351"/>
              <a:gd name="connsiteY18" fmla="*/ 1097417 h 3323054"/>
              <a:gd name="connsiteX19" fmla="*/ 4199585 w 4857351"/>
              <a:gd name="connsiteY19" fmla="*/ 1094682 h 3323054"/>
              <a:gd name="connsiteX20" fmla="*/ 4447786 w 4857351"/>
              <a:gd name="connsiteY20" fmla="*/ 1094682 h 3323054"/>
              <a:gd name="connsiteX21" fmla="*/ 4466247 w 4857351"/>
              <a:gd name="connsiteY21" fmla="*/ 1093998 h 3323054"/>
              <a:gd name="connsiteX22" fmla="*/ 4358214 w 4857351"/>
              <a:gd name="connsiteY22" fmla="*/ 1037247 h 3323054"/>
              <a:gd name="connsiteX23" fmla="*/ 4143518 w 4857351"/>
              <a:gd name="connsiteY23" fmla="*/ 878617 h 3323054"/>
              <a:gd name="connsiteX24" fmla="*/ 3994460 w 4857351"/>
              <a:gd name="connsiteY24" fmla="*/ 635886 h 3323054"/>
              <a:gd name="connsiteX25" fmla="*/ 3984204 w 4857351"/>
              <a:gd name="connsiteY25" fmla="*/ 619476 h 3323054"/>
              <a:gd name="connsiteX26" fmla="*/ 3973948 w 4857351"/>
              <a:gd name="connsiteY26" fmla="*/ 635886 h 3323054"/>
              <a:gd name="connsiteX27" fmla="*/ 3857710 w 4857351"/>
              <a:gd name="connsiteY27" fmla="*/ 836225 h 3323054"/>
              <a:gd name="connsiteX28" fmla="*/ 3634125 w 4857351"/>
              <a:gd name="connsiteY28" fmla="*/ 1024939 h 3323054"/>
              <a:gd name="connsiteX29" fmla="*/ 3512417 w 4857351"/>
              <a:gd name="connsiteY29" fmla="*/ 1084426 h 3323054"/>
              <a:gd name="connsiteX30" fmla="*/ 3502845 w 4857351"/>
              <a:gd name="connsiteY30" fmla="*/ 1093998 h 3323054"/>
              <a:gd name="connsiteX31" fmla="*/ 3517203 w 4857351"/>
              <a:gd name="connsiteY31" fmla="*/ 1093998 h 3323054"/>
              <a:gd name="connsiteX32" fmla="*/ 3768823 w 4857351"/>
              <a:gd name="connsiteY32" fmla="*/ 1093998 h 3323054"/>
              <a:gd name="connsiteX33" fmla="*/ 3785233 w 4857351"/>
              <a:gd name="connsiteY33" fmla="*/ 1097417 h 3323054"/>
              <a:gd name="connsiteX34" fmla="*/ 3777028 w 4857351"/>
              <a:gd name="connsiteY34" fmla="*/ 1112459 h 3323054"/>
              <a:gd name="connsiteX35" fmla="*/ 3712072 w 4857351"/>
              <a:gd name="connsiteY35" fmla="*/ 1188356 h 3323054"/>
              <a:gd name="connsiteX36" fmla="*/ 3679935 w 4857351"/>
              <a:gd name="connsiteY36" fmla="*/ 1193825 h 3323054"/>
              <a:gd name="connsiteX37" fmla="*/ 3405752 w 4857351"/>
              <a:gd name="connsiteY37" fmla="*/ 1059127 h 3323054"/>
              <a:gd name="connsiteX38" fmla="*/ 3151398 w 4857351"/>
              <a:gd name="connsiteY38" fmla="*/ 869045 h 3323054"/>
              <a:gd name="connsiteX39" fmla="*/ 3144560 w 4857351"/>
              <a:gd name="connsiteY39" fmla="*/ 854002 h 3323054"/>
              <a:gd name="connsiteX40" fmla="*/ 3511733 w 4857351"/>
              <a:gd name="connsiteY40" fmla="*/ 854002 h 3323054"/>
              <a:gd name="connsiteX41" fmla="*/ 3502845 w 4857351"/>
              <a:gd name="connsiteY41" fmla="*/ 845797 h 3323054"/>
              <a:gd name="connsiteX42" fmla="*/ 3337377 w 4857351"/>
              <a:gd name="connsiteY42" fmla="*/ 765115 h 3323054"/>
              <a:gd name="connsiteX43" fmla="*/ 3015332 w 4857351"/>
              <a:gd name="connsiteY43" fmla="*/ 514863 h 3323054"/>
              <a:gd name="connsiteX44" fmla="*/ 3007127 w 4857351"/>
              <a:gd name="connsiteY44" fmla="*/ 499820 h 3323054"/>
              <a:gd name="connsiteX45" fmla="*/ 3023537 w 4857351"/>
              <a:gd name="connsiteY45" fmla="*/ 497085 h 3323054"/>
              <a:gd name="connsiteX46" fmla="*/ 3286096 w 4857351"/>
              <a:gd name="connsiteY46" fmla="*/ 497085 h 3323054"/>
              <a:gd name="connsiteX47" fmla="*/ 3305925 w 4857351"/>
              <a:gd name="connsiteY47" fmla="*/ 493667 h 3323054"/>
              <a:gd name="connsiteX48" fmla="*/ 3137723 w 4857351"/>
              <a:gd name="connsiteY48" fmla="*/ 410933 h 3323054"/>
              <a:gd name="connsiteX49" fmla="*/ 2993452 w 4857351"/>
              <a:gd name="connsiteY49" fmla="*/ 302217 h 3323054"/>
              <a:gd name="connsiteX50" fmla="*/ 2810891 w 4857351"/>
              <a:gd name="connsiteY50" fmla="*/ 17778 h 3323054"/>
              <a:gd name="connsiteX51" fmla="*/ 2799267 w 4857351"/>
              <a:gd name="connsiteY51" fmla="*/ 0 h 3323054"/>
              <a:gd name="connsiteX52" fmla="*/ 2791062 w 4857351"/>
              <a:gd name="connsiteY52" fmla="*/ 17094 h 3323054"/>
              <a:gd name="connsiteX53" fmla="*/ 2659782 w 4857351"/>
              <a:gd name="connsiteY53" fmla="*/ 239996 h 3323054"/>
              <a:gd name="connsiteX54" fmla="*/ 2476538 w 4857351"/>
              <a:gd name="connsiteY54" fmla="*/ 404096 h 3323054"/>
              <a:gd name="connsiteX55" fmla="*/ 2308336 w 4857351"/>
              <a:gd name="connsiteY55" fmla="*/ 486829 h 3323054"/>
              <a:gd name="connsiteX56" fmla="*/ 2296028 w 4857351"/>
              <a:gd name="connsiteY56" fmla="*/ 497769 h 3323054"/>
              <a:gd name="connsiteX57" fmla="*/ 2598245 w 4857351"/>
              <a:gd name="connsiteY57" fmla="*/ 497769 h 3323054"/>
              <a:gd name="connsiteX58" fmla="*/ 2348677 w 4857351"/>
              <a:gd name="connsiteY58" fmla="*/ 722039 h 3323054"/>
              <a:gd name="connsiteX59" fmla="*/ 2105262 w 4857351"/>
              <a:gd name="connsiteY59" fmla="*/ 841695 h 3323054"/>
              <a:gd name="connsiteX60" fmla="*/ 2087485 w 4857351"/>
              <a:gd name="connsiteY60" fmla="*/ 854686 h 3323054"/>
              <a:gd name="connsiteX61" fmla="*/ 2460128 w 4857351"/>
              <a:gd name="connsiteY61" fmla="*/ 854686 h 3323054"/>
              <a:gd name="connsiteX62" fmla="*/ 2455342 w 4857351"/>
              <a:gd name="connsiteY62" fmla="*/ 862891 h 3323054"/>
              <a:gd name="connsiteX63" fmla="*/ 2221499 w 4857351"/>
              <a:gd name="connsiteY63" fmla="*/ 1045452 h 3323054"/>
              <a:gd name="connsiteX64" fmla="*/ 1907659 w 4857351"/>
              <a:gd name="connsiteY64" fmla="*/ 1199979 h 3323054"/>
              <a:gd name="connsiteX65" fmla="*/ 1893300 w 4857351"/>
              <a:gd name="connsiteY65" fmla="*/ 1209552 h 3323054"/>
              <a:gd name="connsiteX66" fmla="*/ 1914496 w 4857351"/>
              <a:gd name="connsiteY66" fmla="*/ 1211603 h 3323054"/>
              <a:gd name="connsiteX67" fmla="*/ 2614655 w 4857351"/>
              <a:gd name="connsiteY67" fmla="*/ 1211603 h 3323054"/>
              <a:gd name="connsiteX68" fmla="*/ 2638586 w 4857351"/>
              <a:gd name="connsiteY68" fmla="*/ 1234167 h 3323054"/>
              <a:gd name="connsiteX69" fmla="*/ 2637903 w 4857351"/>
              <a:gd name="connsiteY69" fmla="*/ 1648518 h 3323054"/>
              <a:gd name="connsiteX70" fmla="*/ 2617390 w 4857351"/>
              <a:gd name="connsiteY70" fmla="*/ 1661510 h 3323054"/>
              <a:gd name="connsiteX71" fmla="*/ 2048511 w 4857351"/>
              <a:gd name="connsiteY71" fmla="*/ 1394848 h 3323054"/>
              <a:gd name="connsiteX72" fmla="*/ 1433137 w 4857351"/>
              <a:gd name="connsiteY72" fmla="*/ 1084426 h 3323054"/>
              <a:gd name="connsiteX73" fmla="*/ 1411941 w 4857351"/>
              <a:gd name="connsiteY73" fmla="*/ 1076221 h 3323054"/>
              <a:gd name="connsiteX74" fmla="*/ 1411257 w 4857351"/>
              <a:gd name="connsiteY74" fmla="*/ 1098784 h 3323054"/>
              <a:gd name="connsiteX75" fmla="*/ 1335361 w 4857351"/>
              <a:gd name="connsiteY75" fmla="*/ 1291601 h 3323054"/>
              <a:gd name="connsiteX76" fmla="*/ 963402 w 4857351"/>
              <a:gd name="connsiteY76" fmla="*/ 1956889 h 3323054"/>
              <a:gd name="connsiteX77" fmla="*/ 309738 w 4857351"/>
              <a:gd name="connsiteY77" fmla="*/ 2844395 h 3323054"/>
              <a:gd name="connsiteX78" fmla="*/ 0 w 4857351"/>
              <a:gd name="connsiteY78" fmla="*/ 3185586 h 3323054"/>
              <a:gd name="connsiteX79" fmla="*/ 4404026 w 4857351"/>
              <a:gd name="connsiteY79" fmla="*/ 3323019 h 3323054"/>
              <a:gd name="connsiteX80" fmla="*/ 3830360 w 4857351"/>
              <a:gd name="connsiteY80" fmla="*/ 2110049 h 3323054"/>
              <a:gd name="connsiteX81" fmla="*/ 3809848 w 4857351"/>
              <a:gd name="connsiteY81" fmla="*/ 2125091 h 3323054"/>
              <a:gd name="connsiteX82" fmla="*/ 2939436 w 4857351"/>
              <a:gd name="connsiteY82" fmla="*/ 1802362 h 3323054"/>
              <a:gd name="connsiteX83" fmla="*/ 2919607 w 4857351"/>
              <a:gd name="connsiteY83" fmla="*/ 1772277 h 3323054"/>
              <a:gd name="connsiteX84" fmla="*/ 2919607 w 4857351"/>
              <a:gd name="connsiteY84" fmla="*/ 1236218 h 3323054"/>
              <a:gd name="connsiteX85" fmla="*/ 2939436 w 4857351"/>
              <a:gd name="connsiteY85" fmla="*/ 1213654 h 3323054"/>
              <a:gd name="connsiteX86" fmla="*/ 3671731 w 4857351"/>
              <a:gd name="connsiteY86" fmla="*/ 1214338 h 3323054"/>
              <a:gd name="connsiteX87" fmla="*/ 3685406 w 4857351"/>
              <a:gd name="connsiteY87" fmla="*/ 1215022 h 3323054"/>
              <a:gd name="connsiteX88" fmla="*/ 3645748 w 4857351"/>
              <a:gd name="connsiteY88" fmla="*/ 1251944 h 3323054"/>
              <a:gd name="connsiteX89" fmla="*/ 3545237 w 4857351"/>
              <a:gd name="connsiteY89" fmla="*/ 1316216 h 3323054"/>
              <a:gd name="connsiteX90" fmla="*/ 3320967 w 4857351"/>
              <a:gd name="connsiteY90" fmla="*/ 1426300 h 3323054"/>
              <a:gd name="connsiteX91" fmla="*/ 3304558 w 4857351"/>
              <a:gd name="connsiteY91" fmla="*/ 1438607 h 3323054"/>
              <a:gd name="connsiteX92" fmla="*/ 3657372 w 4857351"/>
              <a:gd name="connsiteY92" fmla="*/ 1438607 h 3323054"/>
              <a:gd name="connsiteX93" fmla="*/ 3659423 w 4857351"/>
              <a:gd name="connsiteY93" fmla="*/ 1442710 h 3323054"/>
              <a:gd name="connsiteX94" fmla="*/ 3582843 w 4857351"/>
              <a:gd name="connsiteY94" fmla="*/ 1518606 h 3323054"/>
              <a:gd name="connsiteX95" fmla="*/ 3407804 w 4857351"/>
              <a:gd name="connsiteY95" fmla="*/ 1634160 h 3323054"/>
              <a:gd name="connsiteX96" fmla="*/ 3130202 w 4857351"/>
              <a:gd name="connsiteY96" fmla="*/ 1770226 h 3323054"/>
              <a:gd name="connsiteX97" fmla="*/ 3115159 w 4857351"/>
              <a:gd name="connsiteY97" fmla="*/ 1781849 h 3323054"/>
              <a:gd name="connsiteX98" fmla="*/ 3135672 w 4857351"/>
              <a:gd name="connsiteY98" fmla="*/ 1781849 h 3323054"/>
              <a:gd name="connsiteX99" fmla="*/ 3803694 w 4857351"/>
              <a:gd name="connsiteY99" fmla="*/ 1781849 h 3323054"/>
              <a:gd name="connsiteX100" fmla="*/ 3830360 w 4857351"/>
              <a:gd name="connsiteY100" fmla="*/ 1807832 h 3323054"/>
              <a:gd name="connsiteX101" fmla="*/ 3830360 w 4857351"/>
              <a:gd name="connsiteY101" fmla="*/ 2110049 h 3323054"/>
              <a:gd name="connsiteX0" fmla="*/ 0 w 4857351"/>
              <a:gd name="connsiteY0" fmla="*/ 3185586 h 3193085"/>
              <a:gd name="connsiteX1" fmla="*/ 4637184 w 4857351"/>
              <a:gd name="connsiteY1" fmla="*/ 3078921 h 3193085"/>
              <a:gd name="connsiteX2" fmla="*/ 4609834 w 4857351"/>
              <a:gd name="connsiteY2" fmla="*/ 3063878 h 3193085"/>
              <a:gd name="connsiteX3" fmla="*/ 4373257 w 4857351"/>
              <a:gd name="connsiteY3" fmla="*/ 2750721 h 3193085"/>
              <a:gd name="connsiteX4" fmla="*/ 4104544 w 4857351"/>
              <a:gd name="connsiteY4" fmla="*/ 2218765 h 3193085"/>
              <a:gd name="connsiteX5" fmla="*/ 4097022 w 4857351"/>
              <a:gd name="connsiteY5" fmla="*/ 2180475 h 3193085"/>
              <a:gd name="connsiteX6" fmla="*/ 4097022 w 4857351"/>
              <a:gd name="connsiteY6" fmla="*/ 1807148 h 3193085"/>
              <a:gd name="connsiteX7" fmla="*/ 4123689 w 4857351"/>
              <a:gd name="connsiteY7" fmla="*/ 1781166 h 3193085"/>
              <a:gd name="connsiteX8" fmla="*/ 4834104 w 4857351"/>
              <a:gd name="connsiteY8" fmla="*/ 1781166 h 3193085"/>
              <a:gd name="connsiteX9" fmla="*/ 4857351 w 4857351"/>
              <a:gd name="connsiteY9" fmla="*/ 1778431 h 3193085"/>
              <a:gd name="connsiteX10" fmla="*/ 4839574 w 4857351"/>
              <a:gd name="connsiteY10" fmla="*/ 1768858 h 3193085"/>
              <a:gd name="connsiteX11" fmla="*/ 4568809 w 4857351"/>
              <a:gd name="connsiteY11" fmla="*/ 1636211 h 3193085"/>
              <a:gd name="connsiteX12" fmla="*/ 4321292 w 4857351"/>
              <a:gd name="connsiteY12" fmla="*/ 1451599 h 3193085"/>
              <a:gd name="connsiteX13" fmla="*/ 4314455 w 4857351"/>
              <a:gd name="connsiteY13" fmla="*/ 1437240 h 3193085"/>
              <a:gd name="connsiteX14" fmla="*/ 4666585 w 4857351"/>
              <a:gd name="connsiteY14" fmla="*/ 1437240 h 3193085"/>
              <a:gd name="connsiteX15" fmla="*/ 4652226 w 4857351"/>
              <a:gd name="connsiteY15" fmla="*/ 1426300 h 3193085"/>
              <a:gd name="connsiteX16" fmla="*/ 4464195 w 4857351"/>
              <a:gd name="connsiteY16" fmla="*/ 1334678 h 3193085"/>
              <a:gd name="connsiteX17" fmla="*/ 4191380 w 4857351"/>
              <a:gd name="connsiteY17" fmla="*/ 1112459 h 3193085"/>
              <a:gd name="connsiteX18" fmla="*/ 4183175 w 4857351"/>
              <a:gd name="connsiteY18" fmla="*/ 1097417 h 3193085"/>
              <a:gd name="connsiteX19" fmla="*/ 4199585 w 4857351"/>
              <a:gd name="connsiteY19" fmla="*/ 1094682 h 3193085"/>
              <a:gd name="connsiteX20" fmla="*/ 4447786 w 4857351"/>
              <a:gd name="connsiteY20" fmla="*/ 1094682 h 3193085"/>
              <a:gd name="connsiteX21" fmla="*/ 4466247 w 4857351"/>
              <a:gd name="connsiteY21" fmla="*/ 1093998 h 3193085"/>
              <a:gd name="connsiteX22" fmla="*/ 4358214 w 4857351"/>
              <a:gd name="connsiteY22" fmla="*/ 1037247 h 3193085"/>
              <a:gd name="connsiteX23" fmla="*/ 4143518 w 4857351"/>
              <a:gd name="connsiteY23" fmla="*/ 878617 h 3193085"/>
              <a:gd name="connsiteX24" fmla="*/ 3994460 w 4857351"/>
              <a:gd name="connsiteY24" fmla="*/ 635886 h 3193085"/>
              <a:gd name="connsiteX25" fmla="*/ 3984204 w 4857351"/>
              <a:gd name="connsiteY25" fmla="*/ 619476 h 3193085"/>
              <a:gd name="connsiteX26" fmla="*/ 3973948 w 4857351"/>
              <a:gd name="connsiteY26" fmla="*/ 635886 h 3193085"/>
              <a:gd name="connsiteX27" fmla="*/ 3857710 w 4857351"/>
              <a:gd name="connsiteY27" fmla="*/ 836225 h 3193085"/>
              <a:gd name="connsiteX28" fmla="*/ 3634125 w 4857351"/>
              <a:gd name="connsiteY28" fmla="*/ 1024939 h 3193085"/>
              <a:gd name="connsiteX29" fmla="*/ 3512417 w 4857351"/>
              <a:gd name="connsiteY29" fmla="*/ 1084426 h 3193085"/>
              <a:gd name="connsiteX30" fmla="*/ 3502845 w 4857351"/>
              <a:gd name="connsiteY30" fmla="*/ 1093998 h 3193085"/>
              <a:gd name="connsiteX31" fmla="*/ 3517203 w 4857351"/>
              <a:gd name="connsiteY31" fmla="*/ 1093998 h 3193085"/>
              <a:gd name="connsiteX32" fmla="*/ 3768823 w 4857351"/>
              <a:gd name="connsiteY32" fmla="*/ 1093998 h 3193085"/>
              <a:gd name="connsiteX33" fmla="*/ 3785233 w 4857351"/>
              <a:gd name="connsiteY33" fmla="*/ 1097417 h 3193085"/>
              <a:gd name="connsiteX34" fmla="*/ 3777028 w 4857351"/>
              <a:gd name="connsiteY34" fmla="*/ 1112459 h 3193085"/>
              <a:gd name="connsiteX35" fmla="*/ 3712072 w 4857351"/>
              <a:gd name="connsiteY35" fmla="*/ 1188356 h 3193085"/>
              <a:gd name="connsiteX36" fmla="*/ 3679935 w 4857351"/>
              <a:gd name="connsiteY36" fmla="*/ 1193825 h 3193085"/>
              <a:gd name="connsiteX37" fmla="*/ 3405752 w 4857351"/>
              <a:gd name="connsiteY37" fmla="*/ 1059127 h 3193085"/>
              <a:gd name="connsiteX38" fmla="*/ 3151398 w 4857351"/>
              <a:gd name="connsiteY38" fmla="*/ 869045 h 3193085"/>
              <a:gd name="connsiteX39" fmla="*/ 3144560 w 4857351"/>
              <a:gd name="connsiteY39" fmla="*/ 854002 h 3193085"/>
              <a:gd name="connsiteX40" fmla="*/ 3511733 w 4857351"/>
              <a:gd name="connsiteY40" fmla="*/ 854002 h 3193085"/>
              <a:gd name="connsiteX41" fmla="*/ 3502845 w 4857351"/>
              <a:gd name="connsiteY41" fmla="*/ 845797 h 3193085"/>
              <a:gd name="connsiteX42" fmla="*/ 3337377 w 4857351"/>
              <a:gd name="connsiteY42" fmla="*/ 765115 h 3193085"/>
              <a:gd name="connsiteX43" fmla="*/ 3015332 w 4857351"/>
              <a:gd name="connsiteY43" fmla="*/ 514863 h 3193085"/>
              <a:gd name="connsiteX44" fmla="*/ 3007127 w 4857351"/>
              <a:gd name="connsiteY44" fmla="*/ 499820 h 3193085"/>
              <a:gd name="connsiteX45" fmla="*/ 3023537 w 4857351"/>
              <a:gd name="connsiteY45" fmla="*/ 497085 h 3193085"/>
              <a:gd name="connsiteX46" fmla="*/ 3286096 w 4857351"/>
              <a:gd name="connsiteY46" fmla="*/ 497085 h 3193085"/>
              <a:gd name="connsiteX47" fmla="*/ 3305925 w 4857351"/>
              <a:gd name="connsiteY47" fmla="*/ 493667 h 3193085"/>
              <a:gd name="connsiteX48" fmla="*/ 3137723 w 4857351"/>
              <a:gd name="connsiteY48" fmla="*/ 410933 h 3193085"/>
              <a:gd name="connsiteX49" fmla="*/ 2993452 w 4857351"/>
              <a:gd name="connsiteY49" fmla="*/ 302217 h 3193085"/>
              <a:gd name="connsiteX50" fmla="*/ 2810891 w 4857351"/>
              <a:gd name="connsiteY50" fmla="*/ 17778 h 3193085"/>
              <a:gd name="connsiteX51" fmla="*/ 2799267 w 4857351"/>
              <a:gd name="connsiteY51" fmla="*/ 0 h 3193085"/>
              <a:gd name="connsiteX52" fmla="*/ 2791062 w 4857351"/>
              <a:gd name="connsiteY52" fmla="*/ 17094 h 3193085"/>
              <a:gd name="connsiteX53" fmla="*/ 2659782 w 4857351"/>
              <a:gd name="connsiteY53" fmla="*/ 239996 h 3193085"/>
              <a:gd name="connsiteX54" fmla="*/ 2476538 w 4857351"/>
              <a:gd name="connsiteY54" fmla="*/ 404096 h 3193085"/>
              <a:gd name="connsiteX55" fmla="*/ 2308336 w 4857351"/>
              <a:gd name="connsiteY55" fmla="*/ 486829 h 3193085"/>
              <a:gd name="connsiteX56" fmla="*/ 2296028 w 4857351"/>
              <a:gd name="connsiteY56" fmla="*/ 497769 h 3193085"/>
              <a:gd name="connsiteX57" fmla="*/ 2598245 w 4857351"/>
              <a:gd name="connsiteY57" fmla="*/ 497769 h 3193085"/>
              <a:gd name="connsiteX58" fmla="*/ 2348677 w 4857351"/>
              <a:gd name="connsiteY58" fmla="*/ 722039 h 3193085"/>
              <a:gd name="connsiteX59" fmla="*/ 2105262 w 4857351"/>
              <a:gd name="connsiteY59" fmla="*/ 841695 h 3193085"/>
              <a:gd name="connsiteX60" fmla="*/ 2087485 w 4857351"/>
              <a:gd name="connsiteY60" fmla="*/ 854686 h 3193085"/>
              <a:gd name="connsiteX61" fmla="*/ 2460128 w 4857351"/>
              <a:gd name="connsiteY61" fmla="*/ 854686 h 3193085"/>
              <a:gd name="connsiteX62" fmla="*/ 2455342 w 4857351"/>
              <a:gd name="connsiteY62" fmla="*/ 862891 h 3193085"/>
              <a:gd name="connsiteX63" fmla="*/ 2221499 w 4857351"/>
              <a:gd name="connsiteY63" fmla="*/ 1045452 h 3193085"/>
              <a:gd name="connsiteX64" fmla="*/ 1907659 w 4857351"/>
              <a:gd name="connsiteY64" fmla="*/ 1199979 h 3193085"/>
              <a:gd name="connsiteX65" fmla="*/ 1893300 w 4857351"/>
              <a:gd name="connsiteY65" fmla="*/ 1209552 h 3193085"/>
              <a:gd name="connsiteX66" fmla="*/ 1914496 w 4857351"/>
              <a:gd name="connsiteY66" fmla="*/ 1211603 h 3193085"/>
              <a:gd name="connsiteX67" fmla="*/ 2614655 w 4857351"/>
              <a:gd name="connsiteY67" fmla="*/ 1211603 h 3193085"/>
              <a:gd name="connsiteX68" fmla="*/ 2638586 w 4857351"/>
              <a:gd name="connsiteY68" fmla="*/ 1234167 h 3193085"/>
              <a:gd name="connsiteX69" fmla="*/ 2637903 w 4857351"/>
              <a:gd name="connsiteY69" fmla="*/ 1648518 h 3193085"/>
              <a:gd name="connsiteX70" fmla="*/ 2617390 w 4857351"/>
              <a:gd name="connsiteY70" fmla="*/ 1661510 h 3193085"/>
              <a:gd name="connsiteX71" fmla="*/ 2048511 w 4857351"/>
              <a:gd name="connsiteY71" fmla="*/ 1394848 h 3193085"/>
              <a:gd name="connsiteX72" fmla="*/ 1433137 w 4857351"/>
              <a:gd name="connsiteY72" fmla="*/ 1084426 h 3193085"/>
              <a:gd name="connsiteX73" fmla="*/ 1411941 w 4857351"/>
              <a:gd name="connsiteY73" fmla="*/ 1076221 h 3193085"/>
              <a:gd name="connsiteX74" fmla="*/ 1411257 w 4857351"/>
              <a:gd name="connsiteY74" fmla="*/ 1098784 h 3193085"/>
              <a:gd name="connsiteX75" fmla="*/ 1335361 w 4857351"/>
              <a:gd name="connsiteY75" fmla="*/ 1291601 h 3193085"/>
              <a:gd name="connsiteX76" fmla="*/ 963402 w 4857351"/>
              <a:gd name="connsiteY76" fmla="*/ 1956889 h 3193085"/>
              <a:gd name="connsiteX77" fmla="*/ 309738 w 4857351"/>
              <a:gd name="connsiteY77" fmla="*/ 2844395 h 3193085"/>
              <a:gd name="connsiteX78" fmla="*/ 0 w 4857351"/>
              <a:gd name="connsiteY78" fmla="*/ 3185586 h 3193085"/>
              <a:gd name="connsiteX79" fmla="*/ 3830360 w 4857351"/>
              <a:gd name="connsiteY79" fmla="*/ 2110049 h 3193085"/>
              <a:gd name="connsiteX80" fmla="*/ 3809848 w 4857351"/>
              <a:gd name="connsiteY80" fmla="*/ 2125091 h 3193085"/>
              <a:gd name="connsiteX81" fmla="*/ 2939436 w 4857351"/>
              <a:gd name="connsiteY81" fmla="*/ 1802362 h 3193085"/>
              <a:gd name="connsiteX82" fmla="*/ 2919607 w 4857351"/>
              <a:gd name="connsiteY82" fmla="*/ 1772277 h 3193085"/>
              <a:gd name="connsiteX83" fmla="*/ 2919607 w 4857351"/>
              <a:gd name="connsiteY83" fmla="*/ 1236218 h 3193085"/>
              <a:gd name="connsiteX84" fmla="*/ 2939436 w 4857351"/>
              <a:gd name="connsiteY84" fmla="*/ 1213654 h 3193085"/>
              <a:gd name="connsiteX85" fmla="*/ 3671731 w 4857351"/>
              <a:gd name="connsiteY85" fmla="*/ 1214338 h 3193085"/>
              <a:gd name="connsiteX86" fmla="*/ 3685406 w 4857351"/>
              <a:gd name="connsiteY86" fmla="*/ 1215022 h 3193085"/>
              <a:gd name="connsiteX87" fmla="*/ 3645748 w 4857351"/>
              <a:gd name="connsiteY87" fmla="*/ 1251944 h 3193085"/>
              <a:gd name="connsiteX88" fmla="*/ 3545237 w 4857351"/>
              <a:gd name="connsiteY88" fmla="*/ 1316216 h 3193085"/>
              <a:gd name="connsiteX89" fmla="*/ 3320967 w 4857351"/>
              <a:gd name="connsiteY89" fmla="*/ 1426300 h 3193085"/>
              <a:gd name="connsiteX90" fmla="*/ 3304558 w 4857351"/>
              <a:gd name="connsiteY90" fmla="*/ 1438607 h 3193085"/>
              <a:gd name="connsiteX91" fmla="*/ 3657372 w 4857351"/>
              <a:gd name="connsiteY91" fmla="*/ 1438607 h 3193085"/>
              <a:gd name="connsiteX92" fmla="*/ 3659423 w 4857351"/>
              <a:gd name="connsiteY92" fmla="*/ 1442710 h 3193085"/>
              <a:gd name="connsiteX93" fmla="*/ 3582843 w 4857351"/>
              <a:gd name="connsiteY93" fmla="*/ 1518606 h 3193085"/>
              <a:gd name="connsiteX94" fmla="*/ 3407804 w 4857351"/>
              <a:gd name="connsiteY94" fmla="*/ 1634160 h 3193085"/>
              <a:gd name="connsiteX95" fmla="*/ 3130202 w 4857351"/>
              <a:gd name="connsiteY95" fmla="*/ 1770226 h 3193085"/>
              <a:gd name="connsiteX96" fmla="*/ 3115159 w 4857351"/>
              <a:gd name="connsiteY96" fmla="*/ 1781849 h 3193085"/>
              <a:gd name="connsiteX97" fmla="*/ 3135672 w 4857351"/>
              <a:gd name="connsiteY97" fmla="*/ 1781849 h 3193085"/>
              <a:gd name="connsiteX98" fmla="*/ 3803694 w 4857351"/>
              <a:gd name="connsiteY98" fmla="*/ 1781849 h 3193085"/>
              <a:gd name="connsiteX99" fmla="*/ 3830360 w 4857351"/>
              <a:gd name="connsiteY99" fmla="*/ 1807832 h 3193085"/>
              <a:gd name="connsiteX100" fmla="*/ 3830360 w 4857351"/>
              <a:gd name="connsiteY100" fmla="*/ 2110049 h 3193085"/>
              <a:gd name="connsiteX0" fmla="*/ 0 w 4857351"/>
              <a:gd name="connsiteY0" fmla="*/ 3185586 h 3219167"/>
              <a:gd name="connsiteX1" fmla="*/ 4764779 w 4857351"/>
              <a:gd name="connsiteY1" fmla="*/ 3206514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4857351"/>
              <a:gd name="connsiteY0" fmla="*/ 3185586 h 3211731"/>
              <a:gd name="connsiteX1" fmla="*/ 4764779 w 4857351"/>
              <a:gd name="connsiteY1" fmla="*/ 3193314 h 3211731"/>
              <a:gd name="connsiteX2" fmla="*/ 4609834 w 4857351"/>
              <a:gd name="connsiteY2" fmla="*/ 3063878 h 3211731"/>
              <a:gd name="connsiteX3" fmla="*/ 4373257 w 4857351"/>
              <a:gd name="connsiteY3" fmla="*/ 2750721 h 3211731"/>
              <a:gd name="connsiteX4" fmla="*/ 4104544 w 4857351"/>
              <a:gd name="connsiteY4" fmla="*/ 2218765 h 3211731"/>
              <a:gd name="connsiteX5" fmla="*/ 4097022 w 4857351"/>
              <a:gd name="connsiteY5" fmla="*/ 2180475 h 3211731"/>
              <a:gd name="connsiteX6" fmla="*/ 4097022 w 4857351"/>
              <a:gd name="connsiteY6" fmla="*/ 1807148 h 3211731"/>
              <a:gd name="connsiteX7" fmla="*/ 4123689 w 4857351"/>
              <a:gd name="connsiteY7" fmla="*/ 1781166 h 3211731"/>
              <a:gd name="connsiteX8" fmla="*/ 4834104 w 4857351"/>
              <a:gd name="connsiteY8" fmla="*/ 1781166 h 3211731"/>
              <a:gd name="connsiteX9" fmla="*/ 4857351 w 4857351"/>
              <a:gd name="connsiteY9" fmla="*/ 1778431 h 3211731"/>
              <a:gd name="connsiteX10" fmla="*/ 4839574 w 4857351"/>
              <a:gd name="connsiteY10" fmla="*/ 1768858 h 3211731"/>
              <a:gd name="connsiteX11" fmla="*/ 4568809 w 4857351"/>
              <a:gd name="connsiteY11" fmla="*/ 1636211 h 3211731"/>
              <a:gd name="connsiteX12" fmla="*/ 4321292 w 4857351"/>
              <a:gd name="connsiteY12" fmla="*/ 1451599 h 3211731"/>
              <a:gd name="connsiteX13" fmla="*/ 4314455 w 4857351"/>
              <a:gd name="connsiteY13" fmla="*/ 1437240 h 3211731"/>
              <a:gd name="connsiteX14" fmla="*/ 4666585 w 4857351"/>
              <a:gd name="connsiteY14" fmla="*/ 1437240 h 3211731"/>
              <a:gd name="connsiteX15" fmla="*/ 4652226 w 4857351"/>
              <a:gd name="connsiteY15" fmla="*/ 1426300 h 3211731"/>
              <a:gd name="connsiteX16" fmla="*/ 4464195 w 4857351"/>
              <a:gd name="connsiteY16" fmla="*/ 1334678 h 3211731"/>
              <a:gd name="connsiteX17" fmla="*/ 4191380 w 4857351"/>
              <a:gd name="connsiteY17" fmla="*/ 1112459 h 3211731"/>
              <a:gd name="connsiteX18" fmla="*/ 4183175 w 4857351"/>
              <a:gd name="connsiteY18" fmla="*/ 1097417 h 3211731"/>
              <a:gd name="connsiteX19" fmla="*/ 4199585 w 4857351"/>
              <a:gd name="connsiteY19" fmla="*/ 1094682 h 3211731"/>
              <a:gd name="connsiteX20" fmla="*/ 4447786 w 4857351"/>
              <a:gd name="connsiteY20" fmla="*/ 1094682 h 3211731"/>
              <a:gd name="connsiteX21" fmla="*/ 4466247 w 4857351"/>
              <a:gd name="connsiteY21" fmla="*/ 1093998 h 3211731"/>
              <a:gd name="connsiteX22" fmla="*/ 4358214 w 4857351"/>
              <a:gd name="connsiteY22" fmla="*/ 1037247 h 3211731"/>
              <a:gd name="connsiteX23" fmla="*/ 4143518 w 4857351"/>
              <a:gd name="connsiteY23" fmla="*/ 878617 h 3211731"/>
              <a:gd name="connsiteX24" fmla="*/ 3994460 w 4857351"/>
              <a:gd name="connsiteY24" fmla="*/ 635886 h 3211731"/>
              <a:gd name="connsiteX25" fmla="*/ 3984204 w 4857351"/>
              <a:gd name="connsiteY25" fmla="*/ 619476 h 3211731"/>
              <a:gd name="connsiteX26" fmla="*/ 3973948 w 4857351"/>
              <a:gd name="connsiteY26" fmla="*/ 635886 h 3211731"/>
              <a:gd name="connsiteX27" fmla="*/ 3857710 w 4857351"/>
              <a:gd name="connsiteY27" fmla="*/ 836225 h 3211731"/>
              <a:gd name="connsiteX28" fmla="*/ 3634125 w 4857351"/>
              <a:gd name="connsiteY28" fmla="*/ 1024939 h 3211731"/>
              <a:gd name="connsiteX29" fmla="*/ 3512417 w 4857351"/>
              <a:gd name="connsiteY29" fmla="*/ 1084426 h 3211731"/>
              <a:gd name="connsiteX30" fmla="*/ 3502845 w 4857351"/>
              <a:gd name="connsiteY30" fmla="*/ 1093998 h 3211731"/>
              <a:gd name="connsiteX31" fmla="*/ 3517203 w 4857351"/>
              <a:gd name="connsiteY31" fmla="*/ 1093998 h 3211731"/>
              <a:gd name="connsiteX32" fmla="*/ 3768823 w 4857351"/>
              <a:gd name="connsiteY32" fmla="*/ 1093998 h 3211731"/>
              <a:gd name="connsiteX33" fmla="*/ 3785233 w 4857351"/>
              <a:gd name="connsiteY33" fmla="*/ 1097417 h 3211731"/>
              <a:gd name="connsiteX34" fmla="*/ 3777028 w 4857351"/>
              <a:gd name="connsiteY34" fmla="*/ 1112459 h 3211731"/>
              <a:gd name="connsiteX35" fmla="*/ 3712072 w 4857351"/>
              <a:gd name="connsiteY35" fmla="*/ 1188356 h 3211731"/>
              <a:gd name="connsiteX36" fmla="*/ 3679935 w 4857351"/>
              <a:gd name="connsiteY36" fmla="*/ 1193825 h 3211731"/>
              <a:gd name="connsiteX37" fmla="*/ 3405752 w 4857351"/>
              <a:gd name="connsiteY37" fmla="*/ 1059127 h 3211731"/>
              <a:gd name="connsiteX38" fmla="*/ 3151398 w 4857351"/>
              <a:gd name="connsiteY38" fmla="*/ 869045 h 3211731"/>
              <a:gd name="connsiteX39" fmla="*/ 3144560 w 4857351"/>
              <a:gd name="connsiteY39" fmla="*/ 854002 h 3211731"/>
              <a:gd name="connsiteX40" fmla="*/ 3511733 w 4857351"/>
              <a:gd name="connsiteY40" fmla="*/ 854002 h 3211731"/>
              <a:gd name="connsiteX41" fmla="*/ 3502845 w 4857351"/>
              <a:gd name="connsiteY41" fmla="*/ 845797 h 3211731"/>
              <a:gd name="connsiteX42" fmla="*/ 3337377 w 4857351"/>
              <a:gd name="connsiteY42" fmla="*/ 765115 h 3211731"/>
              <a:gd name="connsiteX43" fmla="*/ 3015332 w 4857351"/>
              <a:gd name="connsiteY43" fmla="*/ 514863 h 3211731"/>
              <a:gd name="connsiteX44" fmla="*/ 3007127 w 4857351"/>
              <a:gd name="connsiteY44" fmla="*/ 499820 h 3211731"/>
              <a:gd name="connsiteX45" fmla="*/ 3023537 w 4857351"/>
              <a:gd name="connsiteY45" fmla="*/ 497085 h 3211731"/>
              <a:gd name="connsiteX46" fmla="*/ 3286096 w 4857351"/>
              <a:gd name="connsiteY46" fmla="*/ 497085 h 3211731"/>
              <a:gd name="connsiteX47" fmla="*/ 3305925 w 4857351"/>
              <a:gd name="connsiteY47" fmla="*/ 493667 h 3211731"/>
              <a:gd name="connsiteX48" fmla="*/ 3137723 w 4857351"/>
              <a:gd name="connsiteY48" fmla="*/ 410933 h 3211731"/>
              <a:gd name="connsiteX49" fmla="*/ 2993452 w 4857351"/>
              <a:gd name="connsiteY49" fmla="*/ 302217 h 3211731"/>
              <a:gd name="connsiteX50" fmla="*/ 2810891 w 4857351"/>
              <a:gd name="connsiteY50" fmla="*/ 17778 h 3211731"/>
              <a:gd name="connsiteX51" fmla="*/ 2799267 w 4857351"/>
              <a:gd name="connsiteY51" fmla="*/ 0 h 3211731"/>
              <a:gd name="connsiteX52" fmla="*/ 2791062 w 4857351"/>
              <a:gd name="connsiteY52" fmla="*/ 17094 h 3211731"/>
              <a:gd name="connsiteX53" fmla="*/ 2659782 w 4857351"/>
              <a:gd name="connsiteY53" fmla="*/ 239996 h 3211731"/>
              <a:gd name="connsiteX54" fmla="*/ 2476538 w 4857351"/>
              <a:gd name="connsiteY54" fmla="*/ 404096 h 3211731"/>
              <a:gd name="connsiteX55" fmla="*/ 2308336 w 4857351"/>
              <a:gd name="connsiteY55" fmla="*/ 486829 h 3211731"/>
              <a:gd name="connsiteX56" fmla="*/ 2296028 w 4857351"/>
              <a:gd name="connsiteY56" fmla="*/ 497769 h 3211731"/>
              <a:gd name="connsiteX57" fmla="*/ 2598245 w 4857351"/>
              <a:gd name="connsiteY57" fmla="*/ 497769 h 3211731"/>
              <a:gd name="connsiteX58" fmla="*/ 2348677 w 4857351"/>
              <a:gd name="connsiteY58" fmla="*/ 722039 h 3211731"/>
              <a:gd name="connsiteX59" fmla="*/ 2105262 w 4857351"/>
              <a:gd name="connsiteY59" fmla="*/ 841695 h 3211731"/>
              <a:gd name="connsiteX60" fmla="*/ 2087485 w 4857351"/>
              <a:gd name="connsiteY60" fmla="*/ 854686 h 3211731"/>
              <a:gd name="connsiteX61" fmla="*/ 2460128 w 4857351"/>
              <a:gd name="connsiteY61" fmla="*/ 854686 h 3211731"/>
              <a:gd name="connsiteX62" fmla="*/ 2455342 w 4857351"/>
              <a:gd name="connsiteY62" fmla="*/ 862891 h 3211731"/>
              <a:gd name="connsiteX63" fmla="*/ 2221499 w 4857351"/>
              <a:gd name="connsiteY63" fmla="*/ 1045452 h 3211731"/>
              <a:gd name="connsiteX64" fmla="*/ 1907659 w 4857351"/>
              <a:gd name="connsiteY64" fmla="*/ 1199979 h 3211731"/>
              <a:gd name="connsiteX65" fmla="*/ 1893300 w 4857351"/>
              <a:gd name="connsiteY65" fmla="*/ 1209552 h 3211731"/>
              <a:gd name="connsiteX66" fmla="*/ 1914496 w 4857351"/>
              <a:gd name="connsiteY66" fmla="*/ 1211603 h 3211731"/>
              <a:gd name="connsiteX67" fmla="*/ 2614655 w 4857351"/>
              <a:gd name="connsiteY67" fmla="*/ 1211603 h 3211731"/>
              <a:gd name="connsiteX68" fmla="*/ 2638586 w 4857351"/>
              <a:gd name="connsiteY68" fmla="*/ 1234167 h 3211731"/>
              <a:gd name="connsiteX69" fmla="*/ 2637903 w 4857351"/>
              <a:gd name="connsiteY69" fmla="*/ 1648518 h 3211731"/>
              <a:gd name="connsiteX70" fmla="*/ 2617390 w 4857351"/>
              <a:gd name="connsiteY70" fmla="*/ 1661510 h 3211731"/>
              <a:gd name="connsiteX71" fmla="*/ 2048511 w 4857351"/>
              <a:gd name="connsiteY71" fmla="*/ 1394848 h 3211731"/>
              <a:gd name="connsiteX72" fmla="*/ 1433137 w 4857351"/>
              <a:gd name="connsiteY72" fmla="*/ 1084426 h 3211731"/>
              <a:gd name="connsiteX73" fmla="*/ 1411941 w 4857351"/>
              <a:gd name="connsiteY73" fmla="*/ 1076221 h 3211731"/>
              <a:gd name="connsiteX74" fmla="*/ 1411257 w 4857351"/>
              <a:gd name="connsiteY74" fmla="*/ 1098784 h 3211731"/>
              <a:gd name="connsiteX75" fmla="*/ 1335361 w 4857351"/>
              <a:gd name="connsiteY75" fmla="*/ 1291601 h 3211731"/>
              <a:gd name="connsiteX76" fmla="*/ 963402 w 4857351"/>
              <a:gd name="connsiteY76" fmla="*/ 1956889 h 3211731"/>
              <a:gd name="connsiteX77" fmla="*/ 309738 w 4857351"/>
              <a:gd name="connsiteY77" fmla="*/ 2844395 h 3211731"/>
              <a:gd name="connsiteX78" fmla="*/ 0 w 4857351"/>
              <a:gd name="connsiteY78" fmla="*/ 3185586 h 3211731"/>
              <a:gd name="connsiteX79" fmla="*/ 3830360 w 4857351"/>
              <a:gd name="connsiteY79" fmla="*/ 2110049 h 3211731"/>
              <a:gd name="connsiteX80" fmla="*/ 3809848 w 4857351"/>
              <a:gd name="connsiteY80" fmla="*/ 2125091 h 3211731"/>
              <a:gd name="connsiteX81" fmla="*/ 2939436 w 4857351"/>
              <a:gd name="connsiteY81" fmla="*/ 1802362 h 3211731"/>
              <a:gd name="connsiteX82" fmla="*/ 2919607 w 4857351"/>
              <a:gd name="connsiteY82" fmla="*/ 1772277 h 3211731"/>
              <a:gd name="connsiteX83" fmla="*/ 2919607 w 4857351"/>
              <a:gd name="connsiteY83" fmla="*/ 1236218 h 3211731"/>
              <a:gd name="connsiteX84" fmla="*/ 2939436 w 4857351"/>
              <a:gd name="connsiteY84" fmla="*/ 1213654 h 3211731"/>
              <a:gd name="connsiteX85" fmla="*/ 3671731 w 4857351"/>
              <a:gd name="connsiteY85" fmla="*/ 1214338 h 3211731"/>
              <a:gd name="connsiteX86" fmla="*/ 3685406 w 4857351"/>
              <a:gd name="connsiteY86" fmla="*/ 1215022 h 3211731"/>
              <a:gd name="connsiteX87" fmla="*/ 3645748 w 4857351"/>
              <a:gd name="connsiteY87" fmla="*/ 1251944 h 3211731"/>
              <a:gd name="connsiteX88" fmla="*/ 3545237 w 4857351"/>
              <a:gd name="connsiteY88" fmla="*/ 1316216 h 3211731"/>
              <a:gd name="connsiteX89" fmla="*/ 3320967 w 4857351"/>
              <a:gd name="connsiteY89" fmla="*/ 1426300 h 3211731"/>
              <a:gd name="connsiteX90" fmla="*/ 3304558 w 4857351"/>
              <a:gd name="connsiteY90" fmla="*/ 1438607 h 3211731"/>
              <a:gd name="connsiteX91" fmla="*/ 3657372 w 4857351"/>
              <a:gd name="connsiteY91" fmla="*/ 1438607 h 3211731"/>
              <a:gd name="connsiteX92" fmla="*/ 3659423 w 4857351"/>
              <a:gd name="connsiteY92" fmla="*/ 1442710 h 3211731"/>
              <a:gd name="connsiteX93" fmla="*/ 3582843 w 4857351"/>
              <a:gd name="connsiteY93" fmla="*/ 1518606 h 3211731"/>
              <a:gd name="connsiteX94" fmla="*/ 3407804 w 4857351"/>
              <a:gd name="connsiteY94" fmla="*/ 1634160 h 3211731"/>
              <a:gd name="connsiteX95" fmla="*/ 3130202 w 4857351"/>
              <a:gd name="connsiteY95" fmla="*/ 1770226 h 3211731"/>
              <a:gd name="connsiteX96" fmla="*/ 3115159 w 4857351"/>
              <a:gd name="connsiteY96" fmla="*/ 1781849 h 3211731"/>
              <a:gd name="connsiteX97" fmla="*/ 3135672 w 4857351"/>
              <a:gd name="connsiteY97" fmla="*/ 1781849 h 3211731"/>
              <a:gd name="connsiteX98" fmla="*/ 3803694 w 4857351"/>
              <a:gd name="connsiteY98" fmla="*/ 1781849 h 3211731"/>
              <a:gd name="connsiteX99" fmla="*/ 3830360 w 4857351"/>
              <a:gd name="connsiteY99" fmla="*/ 1807832 h 3211731"/>
              <a:gd name="connsiteX100" fmla="*/ 3830360 w 4857351"/>
              <a:gd name="connsiteY100" fmla="*/ 2110049 h 3211731"/>
              <a:gd name="connsiteX0" fmla="*/ 0 w 4857351"/>
              <a:gd name="connsiteY0" fmla="*/ 3185586 h 3211732"/>
              <a:gd name="connsiteX1" fmla="*/ 4764779 w 4857351"/>
              <a:gd name="connsiteY1" fmla="*/ 3193314 h 3211732"/>
              <a:gd name="connsiteX2" fmla="*/ 4609834 w 4857351"/>
              <a:gd name="connsiteY2" fmla="*/ 3063878 h 3211732"/>
              <a:gd name="connsiteX3" fmla="*/ 4373257 w 4857351"/>
              <a:gd name="connsiteY3" fmla="*/ 2750721 h 3211732"/>
              <a:gd name="connsiteX4" fmla="*/ 4104544 w 4857351"/>
              <a:gd name="connsiteY4" fmla="*/ 2218765 h 3211732"/>
              <a:gd name="connsiteX5" fmla="*/ 4097022 w 4857351"/>
              <a:gd name="connsiteY5" fmla="*/ 2180475 h 3211732"/>
              <a:gd name="connsiteX6" fmla="*/ 4097022 w 4857351"/>
              <a:gd name="connsiteY6" fmla="*/ 1807148 h 3211732"/>
              <a:gd name="connsiteX7" fmla="*/ 4123689 w 4857351"/>
              <a:gd name="connsiteY7" fmla="*/ 1781166 h 3211732"/>
              <a:gd name="connsiteX8" fmla="*/ 4834104 w 4857351"/>
              <a:gd name="connsiteY8" fmla="*/ 1781166 h 3211732"/>
              <a:gd name="connsiteX9" fmla="*/ 4857351 w 4857351"/>
              <a:gd name="connsiteY9" fmla="*/ 1778431 h 3211732"/>
              <a:gd name="connsiteX10" fmla="*/ 4839574 w 4857351"/>
              <a:gd name="connsiteY10" fmla="*/ 1768858 h 3211732"/>
              <a:gd name="connsiteX11" fmla="*/ 4568809 w 4857351"/>
              <a:gd name="connsiteY11" fmla="*/ 1636211 h 3211732"/>
              <a:gd name="connsiteX12" fmla="*/ 4321292 w 4857351"/>
              <a:gd name="connsiteY12" fmla="*/ 1451599 h 3211732"/>
              <a:gd name="connsiteX13" fmla="*/ 4314455 w 4857351"/>
              <a:gd name="connsiteY13" fmla="*/ 1437240 h 3211732"/>
              <a:gd name="connsiteX14" fmla="*/ 4666585 w 4857351"/>
              <a:gd name="connsiteY14" fmla="*/ 1437240 h 3211732"/>
              <a:gd name="connsiteX15" fmla="*/ 4652226 w 4857351"/>
              <a:gd name="connsiteY15" fmla="*/ 1426300 h 3211732"/>
              <a:gd name="connsiteX16" fmla="*/ 4464195 w 4857351"/>
              <a:gd name="connsiteY16" fmla="*/ 1334678 h 3211732"/>
              <a:gd name="connsiteX17" fmla="*/ 4191380 w 4857351"/>
              <a:gd name="connsiteY17" fmla="*/ 1112459 h 3211732"/>
              <a:gd name="connsiteX18" fmla="*/ 4183175 w 4857351"/>
              <a:gd name="connsiteY18" fmla="*/ 1097417 h 3211732"/>
              <a:gd name="connsiteX19" fmla="*/ 4199585 w 4857351"/>
              <a:gd name="connsiteY19" fmla="*/ 1094682 h 3211732"/>
              <a:gd name="connsiteX20" fmla="*/ 4447786 w 4857351"/>
              <a:gd name="connsiteY20" fmla="*/ 1094682 h 3211732"/>
              <a:gd name="connsiteX21" fmla="*/ 4466247 w 4857351"/>
              <a:gd name="connsiteY21" fmla="*/ 1093998 h 3211732"/>
              <a:gd name="connsiteX22" fmla="*/ 4358214 w 4857351"/>
              <a:gd name="connsiteY22" fmla="*/ 1037247 h 3211732"/>
              <a:gd name="connsiteX23" fmla="*/ 4143518 w 4857351"/>
              <a:gd name="connsiteY23" fmla="*/ 878617 h 3211732"/>
              <a:gd name="connsiteX24" fmla="*/ 3994460 w 4857351"/>
              <a:gd name="connsiteY24" fmla="*/ 635886 h 3211732"/>
              <a:gd name="connsiteX25" fmla="*/ 3984204 w 4857351"/>
              <a:gd name="connsiteY25" fmla="*/ 619476 h 3211732"/>
              <a:gd name="connsiteX26" fmla="*/ 3973948 w 4857351"/>
              <a:gd name="connsiteY26" fmla="*/ 635886 h 3211732"/>
              <a:gd name="connsiteX27" fmla="*/ 3857710 w 4857351"/>
              <a:gd name="connsiteY27" fmla="*/ 836225 h 3211732"/>
              <a:gd name="connsiteX28" fmla="*/ 3634125 w 4857351"/>
              <a:gd name="connsiteY28" fmla="*/ 1024939 h 3211732"/>
              <a:gd name="connsiteX29" fmla="*/ 3512417 w 4857351"/>
              <a:gd name="connsiteY29" fmla="*/ 1084426 h 3211732"/>
              <a:gd name="connsiteX30" fmla="*/ 3502845 w 4857351"/>
              <a:gd name="connsiteY30" fmla="*/ 1093998 h 3211732"/>
              <a:gd name="connsiteX31" fmla="*/ 3517203 w 4857351"/>
              <a:gd name="connsiteY31" fmla="*/ 1093998 h 3211732"/>
              <a:gd name="connsiteX32" fmla="*/ 3768823 w 4857351"/>
              <a:gd name="connsiteY32" fmla="*/ 1093998 h 3211732"/>
              <a:gd name="connsiteX33" fmla="*/ 3785233 w 4857351"/>
              <a:gd name="connsiteY33" fmla="*/ 1097417 h 3211732"/>
              <a:gd name="connsiteX34" fmla="*/ 3777028 w 4857351"/>
              <a:gd name="connsiteY34" fmla="*/ 1112459 h 3211732"/>
              <a:gd name="connsiteX35" fmla="*/ 3712072 w 4857351"/>
              <a:gd name="connsiteY35" fmla="*/ 1188356 h 3211732"/>
              <a:gd name="connsiteX36" fmla="*/ 3679935 w 4857351"/>
              <a:gd name="connsiteY36" fmla="*/ 1193825 h 3211732"/>
              <a:gd name="connsiteX37" fmla="*/ 3405752 w 4857351"/>
              <a:gd name="connsiteY37" fmla="*/ 1059127 h 3211732"/>
              <a:gd name="connsiteX38" fmla="*/ 3151398 w 4857351"/>
              <a:gd name="connsiteY38" fmla="*/ 869045 h 3211732"/>
              <a:gd name="connsiteX39" fmla="*/ 3144560 w 4857351"/>
              <a:gd name="connsiteY39" fmla="*/ 854002 h 3211732"/>
              <a:gd name="connsiteX40" fmla="*/ 3511733 w 4857351"/>
              <a:gd name="connsiteY40" fmla="*/ 854002 h 3211732"/>
              <a:gd name="connsiteX41" fmla="*/ 3502845 w 4857351"/>
              <a:gd name="connsiteY41" fmla="*/ 845797 h 3211732"/>
              <a:gd name="connsiteX42" fmla="*/ 3337377 w 4857351"/>
              <a:gd name="connsiteY42" fmla="*/ 765115 h 3211732"/>
              <a:gd name="connsiteX43" fmla="*/ 3015332 w 4857351"/>
              <a:gd name="connsiteY43" fmla="*/ 514863 h 3211732"/>
              <a:gd name="connsiteX44" fmla="*/ 3007127 w 4857351"/>
              <a:gd name="connsiteY44" fmla="*/ 499820 h 3211732"/>
              <a:gd name="connsiteX45" fmla="*/ 3023537 w 4857351"/>
              <a:gd name="connsiteY45" fmla="*/ 497085 h 3211732"/>
              <a:gd name="connsiteX46" fmla="*/ 3286096 w 4857351"/>
              <a:gd name="connsiteY46" fmla="*/ 497085 h 3211732"/>
              <a:gd name="connsiteX47" fmla="*/ 3305925 w 4857351"/>
              <a:gd name="connsiteY47" fmla="*/ 493667 h 3211732"/>
              <a:gd name="connsiteX48" fmla="*/ 3137723 w 4857351"/>
              <a:gd name="connsiteY48" fmla="*/ 410933 h 3211732"/>
              <a:gd name="connsiteX49" fmla="*/ 2993452 w 4857351"/>
              <a:gd name="connsiteY49" fmla="*/ 302217 h 3211732"/>
              <a:gd name="connsiteX50" fmla="*/ 2810891 w 4857351"/>
              <a:gd name="connsiteY50" fmla="*/ 17778 h 3211732"/>
              <a:gd name="connsiteX51" fmla="*/ 2799267 w 4857351"/>
              <a:gd name="connsiteY51" fmla="*/ 0 h 3211732"/>
              <a:gd name="connsiteX52" fmla="*/ 2791062 w 4857351"/>
              <a:gd name="connsiteY52" fmla="*/ 17094 h 3211732"/>
              <a:gd name="connsiteX53" fmla="*/ 2659782 w 4857351"/>
              <a:gd name="connsiteY53" fmla="*/ 239996 h 3211732"/>
              <a:gd name="connsiteX54" fmla="*/ 2476538 w 4857351"/>
              <a:gd name="connsiteY54" fmla="*/ 404096 h 3211732"/>
              <a:gd name="connsiteX55" fmla="*/ 2308336 w 4857351"/>
              <a:gd name="connsiteY55" fmla="*/ 486829 h 3211732"/>
              <a:gd name="connsiteX56" fmla="*/ 2296028 w 4857351"/>
              <a:gd name="connsiteY56" fmla="*/ 497769 h 3211732"/>
              <a:gd name="connsiteX57" fmla="*/ 2598245 w 4857351"/>
              <a:gd name="connsiteY57" fmla="*/ 497769 h 3211732"/>
              <a:gd name="connsiteX58" fmla="*/ 2348677 w 4857351"/>
              <a:gd name="connsiteY58" fmla="*/ 722039 h 3211732"/>
              <a:gd name="connsiteX59" fmla="*/ 2105262 w 4857351"/>
              <a:gd name="connsiteY59" fmla="*/ 841695 h 3211732"/>
              <a:gd name="connsiteX60" fmla="*/ 2087485 w 4857351"/>
              <a:gd name="connsiteY60" fmla="*/ 854686 h 3211732"/>
              <a:gd name="connsiteX61" fmla="*/ 2460128 w 4857351"/>
              <a:gd name="connsiteY61" fmla="*/ 854686 h 3211732"/>
              <a:gd name="connsiteX62" fmla="*/ 2455342 w 4857351"/>
              <a:gd name="connsiteY62" fmla="*/ 862891 h 3211732"/>
              <a:gd name="connsiteX63" fmla="*/ 2221499 w 4857351"/>
              <a:gd name="connsiteY63" fmla="*/ 1045452 h 3211732"/>
              <a:gd name="connsiteX64" fmla="*/ 1907659 w 4857351"/>
              <a:gd name="connsiteY64" fmla="*/ 1199979 h 3211732"/>
              <a:gd name="connsiteX65" fmla="*/ 1893300 w 4857351"/>
              <a:gd name="connsiteY65" fmla="*/ 1209552 h 3211732"/>
              <a:gd name="connsiteX66" fmla="*/ 1914496 w 4857351"/>
              <a:gd name="connsiteY66" fmla="*/ 1211603 h 3211732"/>
              <a:gd name="connsiteX67" fmla="*/ 2614655 w 4857351"/>
              <a:gd name="connsiteY67" fmla="*/ 1211603 h 3211732"/>
              <a:gd name="connsiteX68" fmla="*/ 2638586 w 4857351"/>
              <a:gd name="connsiteY68" fmla="*/ 1234167 h 3211732"/>
              <a:gd name="connsiteX69" fmla="*/ 2637903 w 4857351"/>
              <a:gd name="connsiteY69" fmla="*/ 1648518 h 3211732"/>
              <a:gd name="connsiteX70" fmla="*/ 2617390 w 4857351"/>
              <a:gd name="connsiteY70" fmla="*/ 1661510 h 3211732"/>
              <a:gd name="connsiteX71" fmla="*/ 2048511 w 4857351"/>
              <a:gd name="connsiteY71" fmla="*/ 1394848 h 3211732"/>
              <a:gd name="connsiteX72" fmla="*/ 1433137 w 4857351"/>
              <a:gd name="connsiteY72" fmla="*/ 1084426 h 3211732"/>
              <a:gd name="connsiteX73" fmla="*/ 1411941 w 4857351"/>
              <a:gd name="connsiteY73" fmla="*/ 1076221 h 3211732"/>
              <a:gd name="connsiteX74" fmla="*/ 1411257 w 4857351"/>
              <a:gd name="connsiteY74" fmla="*/ 1098784 h 3211732"/>
              <a:gd name="connsiteX75" fmla="*/ 1335361 w 4857351"/>
              <a:gd name="connsiteY75" fmla="*/ 1291601 h 3211732"/>
              <a:gd name="connsiteX76" fmla="*/ 963402 w 4857351"/>
              <a:gd name="connsiteY76" fmla="*/ 1956889 h 3211732"/>
              <a:gd name="connsiteX77" fmla="*/ 309738 w 4857351"/>
              <a:gd name="connsiteY77" fmla="*/ 2844395 h 3211732"/>
              <a:gd name="connsiteX78" fmla="*/ 0 w 4857351"/>
              <a:gd name="connsiteY78" fmla="*/ 3185586 h 3211732"/>
              <a:gd name="connsiteX79" fmla="*/ 3830360 w 4857351"/>
              <a:gd name="connsiteY79" fmla="*/ 2110049 h 3211732"/>
              <a:gd name="connsiteX80" fmla="*/ 3809848 w 4857351"/>
              <a:gd name="connsiteY80" fmla="*/ 2125091 h 3211732"/>
              <a:gd name="connsiteX81" fmla="*/ 2939436 w 4857351"/>
              <a:gd name="connsiteY81" fmla="*/ 1802362 h 3211732"/>
              <a:gd name="connsiteX82" fmla="*/ 2919607 w 4857351"/>
              <a:gd name="connsiteY82" fmla="*/ 1772277 h 3211732"/>
              <a:gd name="connsiteX83" fmla="*/ 2919607 w 4857351"/>
              <a:gd name="connsiteY83" fmla="*/ 1236218 h 3211732"/>
              <a:gd name="connsiteX84" fmla="*/ 2939436 w 4857351"/>
              <a:gd name="connsiteY84" fmla="*/ 1213654 h 3211732"/>
              <a:gd name="connsiteX85" fmla="*/ 3671731 w 4857351"/>
              <a:gd name="connsiteY85" fmla="*/ 1214338 h 3211732"/>
              <a:gd name="connsiteX86" fmla="*/ 3685406 w 4857351"/>
              <a:gd name="connsiteY86" fmla="*/ 1215022 h 3211732"/>
              <a:gd name="connsiteX87" fmla="*/ 3645748 w 4857351"/>
              <a:gd name="connsiteY87" fmla="*/ 1251944 h 3211732"/>
              <a:gd name="connsiteX88" fmla="*/ 3545237 w 4857351"/>
              <a:gd name="connsiteY88" fmla="*/ 1316216 h 3211732"/>
              <a:gd name="connsiteX89" fmla="*/ 3320967 w 4857351"/>
              <a:gd name="connsiteY89" fmla="*/ 1426300 h 3211732"/>
              <a:gd name="connsiteX90" fmla="*/ 3304558 w 4857351"/>
              <a:gd name="connsiteY90" fmla="*/ 1438607 h 3211732"/>
              <a:gd name="connsiteX91" fmla="*/ 3657372 w 4857351"/>
              <a:gd name="connsiteY91" fmla="*/ 1438607 h 3211732"/>
              <a:gd name="connsiteX92" fmla="*/ 3659423 w 4857351"/>
              <a:gd name="connsiteY92" fmla="*/ 1442710 h 3211732"/>
              <a:gd name="connsiteX93" fmla="*/ 3582843 w 4857351"/>
              <a:gd name="connsiteY93" fmla="*/ 1518606 h 3211732"/>
              <a:gd name="connsiteX94" fmla="*/ 3407804 w 4857351"/>
              <a:gd name="connsiteY94" fmla="*/ 1634160 h 3211732"/>
              <a:gd name="connsiteX95" fmla="*/ 3130202 w 4857351"/>
              <a:gd name="connsiteY95" fmla="*/ 1770226 h 3211732"/>
              <a:gd name="connsiteX96" fmla="*/ 3115159 w 4857351"/>
              <a:gd name="connsiteY96" fmla="*/ 1781849 h 3211732"/>
              <a:gd name="connsiteX97" fmla="*/ 3135672 w 4857351"/>
              <a:gd name="connsiteY97" fmla="*/ 1781849 h 3211732"/>
              <a:gd name="connsiteX98" fmla="*/ 3803694 w 4857351"/>
              <a:gd name="connsiteY98" fmla="*/ 1781849 h 3211732"/>
              <a:gd name="connsiteX99" fmla="*/ 3830360 w 4857351"/>
              <a:gd name="connsiteY99" fmla="*/ 1807832 h 3211732"/>
              <a:gd name="connsiteX100" fmla="*/ 3830360 w 4857351"/>
              <a:gd name="connsiteY100" fmla="*/ 2110049 h 3211732"/>
              <a:gd name="connsiteX0" fmla="*/ 0 w 4857351"/>
              <a:gd name="connsiteY0" fmla="*/ 3185586 h 3213962"/>
              <a:gd name="connsiteX1" fmla="*/ 4760380 w 4857351"/>
              <a:gd name="connsiteY1" fmla="*/ 3197714 h 3213962"/>
              <a:gd name="connsiteX2" fmla="*/ 4609834 w 4857351"/>
              <a:gd name="connsiteY2" fmla="*/ 3063878 h 3213962"/>
              <a:gd name="connsiteX3" fmla="*/ 4373257 w 4857351"/>
              <a:gd name="connsiteY3" fmla="*/ 2750721 h 3213962"/>
              <a:gd name="connsiteX4" fmla="*/ 4104544 w 4857351"/>
              <a:gd name="connsiteY4" fmla="*/ 2218765 h 3213962"/>
              <a:gd name="connsiteX5" fmla="*/ 4097022 w 4857351"/>
              <a:gd name="connsiteY5" fmla="*/ 2180475 h 3213962"/>
              <a:gd name="connsiteX6" fmla="*/ 4097022 w 4857351"/>
              <a:gd name="connsiteY6" fmla="*/ 1807148 h 3213962"/>
              <a:gd name="connsiteX7" fmla="*/ 4123689 w 4857351"/>
              <a:gd name="connsiteY7" fmla="*/ 1781166 h 3213962"/>
              <a:gd name="connsiteX8" fmla="*/ 4834104 w 4857351"/>
              <a:gd name="connsiteY8" fmla="*/ 1781166 h 3213962"/>
              <a:gd name="connsiteX9" fmla="*/ 4857351 w 4857351"/>
              <a:gd name="connsiteY9" fmla="*/ 1778431 h 3213962"/>
              <a:gd name="connsiteX10" fmla="*/ 4839574 w 4857351"/>
              <a:gd name="connsiteY10" fmla="*/ 1768858 h 3213962"/>
              <a:gd name="connsiteX11" fmla="*/ 4568809 w 4857351"/>
              <a:gd name="connsiteY11" fmla="*/ 1636211 h 3213962"/>
              <a:gd name="connsiteX12" fmla="*/ 4321292 w 4857351"/>
              <a:gd name="connsiteY12" fmla="*/ 1451599 h 3213962"/>
              <a:gd name="connsiteX13" fmla="*/ 4314455 w 4857351"/>
              <a:gd name="connsiteY13" fmla="*/ 1437240 h 3213962"/>
              <a:gd name="connsiteX14" fmla="*/ 4666585 w 4857351"/>
              <a:gd name="connsiteY14" fmla="*/ 1437240 h 3213962"/>
              <a:gd name="connsiteX15" fmla="*/ 4652226 w 4857351"/>
              <a:gd name="connsiteY15" fmla="*/ 1426300 h 3213962"/>
              <a:gd name="connsiteX16" fmla="*/ 4464195 w 4857351"/>
              <a:gd name="connsiteY16" fmla="*/ 1334678 h 3213962"/>
              <a:gd name="connsiteX17" fmla="*/ 4191380 w 4857351"/>
              <a:gd name="connsiteY17" fmla="*/ 1112459 h 3213962"/>
              <a:gd name="connsiteX18" fmla="*/ 4183175 w 4857351"/>
              <a:gd name="connsiteY18" fmla="*/ 1097417 h 3213962"/>
              <a:gd name="connsiteX19" fmla="*/ 4199585 w 4857351"/>
              <a:gd name="connsiteY19" fmla="*/ 1094682 h 3213962"/>
              <a:gd name="connsiteX20" fmla="*/ 4447786 w 4857351"/>
              <a:gd name="connsiteY20" fmla="*/ 1094682 h 3213962"/>
              <a:gd name="connsiteX21" fmla="*/ 4466247 w 4857351"/>
              <a:gd name="connsiteY21" fmla="*/ 1093998 h 3213962"/>
              <a:gd name="connsiteX22" fmla="*/ 4358214 w 4857351"/>
              <a:gd name="connsiteY22" fmla="*/ 1037247 h 3213962"/>
              <a:gd name="connsiteX23" fmla="*/ 4143518 w 4857351"/>
              <a:gd name="connsiteY23" fmla="*/ 878617 h 3213962"/>
              <a:gd name="connsiteX24" fmla="*/ 3994460 w 4857351"/>
              <a:gd name="connsiteY24" fmla="*/ 635886 h 3213962"/>
              <a:gd name="connsiteX25" fmla="*/ 3984204 w 4857351"/>
              <a:gd name="connsiteY25" fmla="*/ 619476 h 3213962"/>
              <a:gd name="connsiteX26" fmla="*/ 3973948 w 4857351"/>
              <a:gd name="connsiteY26" fmla="*/ 635886 h 3213962"/>
              <a:gd name="connsiteX27" fmla="*/ 3857710 w 4857351"/>
              <a:gd name="connsiteY27" fmla="*/ 836225 h 3213962"/>
              <a:gd name="connsiteX28" fmla="*/ 3634125 w 4857351"/>
              <a:gd name="connsiteY28" fmla="*/ 1024939 h 3213962"/>
              <a:gd name="connsiteX29" fmla="*/ 3512417 w 4857351"/>
              <a:gd name="connsiteY29" fmla="*/ 1084426 h 3213962"/>
              <a:gd name="connsiteX30" fmla="*/ 3502845 w 4857351"/>
              <a:gd name="connsiteY30" fmla="*/ 1093998 h 3213962"/>
              <a:gd name="connsiteX31" fmla="*/ 3517203 w 4857351"/>
              <a:gd name="connsiteY31" fmla="*/ 1093998 h 3213962"/>
              <a:gd name="connsiteX32" fmla="*/ 3768823 w 4857351"/>
              <a:gd name="connsiteY32" fmla="*/ 1093998 h 3213962"/>
              <a:gd name="connsiteX33" fmla="*/ 3785233 w 4857351"/>
              <a:gd name="connsiteY33" fmla="*/ 1097417 h 3213962"/>
              <a:gd name="connsiteX34" fmla="*/ 3777028 w 4857351"/>
              <a:gd name="connsiteY34" fmla="*/ 1112459 h 3213962"/>
              <a:gd name="connsiteX35" fmla="*/ 3712072 w 4857351"/>
              <a:gd name="connsiteY35" fmla="*/ 1188356 h 3213962"/>
              <a:gd name="connsiteX36" fmla="*/ 3679935 w 4857351"/>
              <a:gd name="connsiteY36" fmla="*/ 1193825 h 3213962"/>
              <a:gd name="connsiteX37" fmla="*/ 3405752 w 4857351"/>
              <a:gd name="connsiteY37" fmla="*/ 1059127 h 3213962"/>
              <a:gd name="connsiteX38" fmla="*/ 3151398 w 4857351"/>
              <a:gd name="connsiteY38" fmla="*/ 869045 h 3213962"/>
              <a:gd name="connsiteX39" fmla="*/ 3144560 w 4857351"/>
              <a:gd name="connsiteY39" fmla="*/ 854002 h 3213962"/>
              <a:gd name="connsiteX40" fmla="*/ 3511733 w 4857351"/>
              <a:gd name="connsiteY40" fmla="*/ 854002 h 3213962"/>
              <a:gd name="connsiteX41" fmla="*/ 3502845 w 4857351"/>
              <a:gd name="connsiteY41" fmla="*/ 845797 h 3213962"/>
              <a:gd name="connsiteX42" fmla="*/ 3337377 w 4857351"/>
              <a:gd name="connsiteY42" fmla="*/ 765115 h 3213962"/>
              <a:gd name="connsiteX43" fmla="*/ 3015332 w 4857351"/>
              <a:gd name="connsiteY43" fmla="*/ 514863 h 3213962"/>
              <a:gd name="connsiteX44" fmla="*/ 3007127 w 4857351"/>
              <a:gd name="connsiteY44" fmla="*/ 499820 h 3213962"/>
              <a:gd name="connsiteX45" fmla="*/ 3023537 w 4857351"/>
              <a:gd name="connsiteY45" fmla="*/ 497085 h 3213962"/>
              <a:gd name="connsiteX46" fmla="*/ 3286096 w 4857351"/>
              <a:gd name="connsiteY46" fmla="*/ 497085 h 3213962"/>
              <a:gd name="connsiteX47" fmla="*/ 3305925 w 4857351"/>
              <a:gd name="connsiteY47" fmla="*/ 493667 h 3213962"/>
              <a:gd name="connsiteX48" fmla="*/ 3137723 w 4857351"/>
              <a:gd name="connsiteY48" fmla="*/ 410933 h 3213962"/>
              <a:gd name="connsiteX49" fmla="*/ 2993452 w 4857351"/>
              <a:gd name="connsiteY49" fmla="*/ 302217 h 3213962"/>
              <a:gd name="connsiteX50" fmla="*/ 2810891 w 4857351"/>
              <a:gd name="connsiteY50" fmla="*/ 17778 h 3213962"/>
              <a:gd name="connsiteX51" fmla="*/ 2799267 w 4857351"/>
              <a:gd name="connsiteY51" fmla="*/ 0 h 3213962"/>
              <a:gd name="connsiteX52" fmla="*/ 2791062 w 4857351"/>
              <a:gd name="connsiteY52" fmla="*/ 17094 h 3213962"/>
              <a:gd name="connsiteX53" fmla="*/ 2659782 w 4857351"/>
              <a:gd name="connsiteY53" fmla="*/ 239996 h 3213962"/>
              <a:gd name="connsiteX54" fmla="*/ 2476538 w 4857351"/>
              <a:gd name="connsiteY54" fmla="*/ 404096 h 3213962"/>
              <a:gd name="connsiteX55" fmla="*/ 2308336 w 4857351"/>
              <a:gd name="connsiteY55" fmla="*/ 486829 h 3213962"/>
              <a:gd name="connsiteX56" fmla="*/ 2296028 w 4857351"/>
              <a:gd name="connsiteY56" fmla="*/ 497769 h 3213962"/>
              <a:gd name="connsiteX57" fmla="*/ 2598245 w 4857351"/>
              <a:gd name="connsiteY57" fmla="*/ 497769 h 3213962"/>
              <a:gd name="connsiteX58" fmla="*/ 2348677 w 4857351"/>
              <a:gd name="connsiteY58" fmla="*/ 722039 h 3213962"/>
              <a:gd name="connsiteX59" fmla="*/ 2105262 w 4857351"/>
              <a:gd name="connsiteY59" fmla="*/ 841695 h 3213962"/>
              <a:gd name="connsiteX60" fmla="*/ 2087485 w 4857351"/>
              <a:gd name="connsiteY60" fmla="*/ 854686 h 3213962"/>
              <a:gd name="connsiteX61" fmla="*/ 2460128 w 4857351"/>
              <a:gd name="connsiteY61" fmla="*/ 854686 h 3213962"/>
              <a:gd name="connsiteX62" fmla="*/ 2455342 w 4857351"/>
              <a:gd name="connsiteY62" fmla="*/ 862891 h 3213962"/>
              <a:gd name="connsiteX63" fmla="*/ 2221499 w 4857351"/>
              <a:gd name="connsiteY63" fmla="*/ 1045452 h 3213962"/>
              <a:gd name="connsiteX64" fmla="*/ 1907659 w 4857351"/>
              <a:gd name="connsiteY64" fmla="*/ 1199979 h 3213962"/>
              <a:gd name="connsiteX65" fmla="*/ 1893300 w 4857351"/>
              <a:gd name="connsiteY65" fmla="*/ 1209552 h 3213962"/>
              <a:gd name="connsiteX66" fmla="*/ 1914496 w 4857351"/>
              <a:gd name="connsiteY66" fmla="*/ 1211603 h 3213962"/>
              <a:gd name="connsiteX67" fmla="*/ 2614655 w 4857351"/>
              <a:gd name="connsiteY67" fmla="*/ 1211603 h 3213962"/>
              <a:gd name="connsiteX68" fmla="*/ 2638586 w 4857351"/>
              <a:gd name="connsiteY68" fmla="*/ 1234167 h 3213962"/>
              <a:gd name="connsiteX69" fmla="*/ 2637903 w 4857351"/>
              <a:gd name="connsiteY69" fmla="*/ 1648518 h 3213962"/>
              <a:gd name="connsiteX70" fmla="*/ 2617390 w 4857351"/>
              <a:gd name="connsiteY70" fmla="*/ 1661510 h 3213962"/>
              <a:gd name="connsiteX71" fmla="*/ 2048511 w 4857351"/>
              <a:gd name="connsiteY71" fmla="*/ 1394848 h 3213962"/>
              <a:gd name="connsiteX72" fmla="*/ 1433137 w 4857351"/>
              <a:gd name="connsiteY72" fmla="*/ 1084426 h 3213962"/>
              <a:gd name="connsiteX73" fmla="*/ 1411941 w 4857351"/>
              <a:gd name="connsiteY73" fmla="*/ 1076221 h 3213962"/>
              <a:gd name="connsiteX74" fmla="*/ 1411257 w 4857351"/>
              <a:gd name="connsiteY74" fmla="*/ 1098784 h 3213962"/>
              <a:gd name="connsiteX75" fmla="*/ 1335361 w 4857351"/>
              <a:gd name="connsiteY75" fmla="*/ 1291601 h 3213962"/>
              <a:gd name="connsiteX76" fmla="*/ 963402 w 4857351"/>
              <a:gd name="connsiteY76" fmla="*/ 1956889 h 3213962"/>
              <a:gd name="connsiteX77" fmla="*/ 309738 w 4857351"/>
              <a:gd name="connsiteY77" fmla="*/ 2844395 h 3213962"/>
              <a:gd name="connsiteX78" fmla="*/ 0 w 4857351"/>
              <a:gd name="connsiteY78" fmla="*/ 3185586 h 3213962"/>
              <a:gd name="connsiteX79" fmla="*/ 3830360 w 4857351"/>
              <a:gd name="connsiteY79" fmla="*/ 2110049 h 3213962"/>
              <a:gd name="connsiteX80" fmla="*/ 3809848 w 4857351"/>
              <a:gd name="connsiteY80" fmla="*/ 2125091 h 3213962"/>
              <a:gd name="connsiteX81" fmla="*/ 2939436 w 4857351"/>
              <a:gd name="connsiteY81" fmla="*/ 1802362 h 3213962"/>
              <a:gd name="connsiteX82" fmla="*/ 2919607 w 4857351"/>
              <a:gd name="connsiteY82" fmla="*/ 1772277 h 3213962"/>
              <a:gd name="connsiteX83" fmla="*/ 2919607 w 4857351"/>
              <a:gd name="connsiteY83" fmla="*/ 1236218 h 3213962"/>
              <a:gd name="connsiteX84" fmla="*/ 2939436 w 4857351"/>
              <a:gd name="connsiteY84" fmla="*/ 1213654 h 3213962"/>
              <a:gd name="connsiteX85" fmla="*/ 3671731 w 4857351"/>
              <a:gd name="connsiteY85" fmla="*/ 1214338 h 3213962"/>
              <a:gd name="connsiteX86" fmla="*/ 3685406 w 4857351"/>
              <a:gd name="connsiteY86" fmla="*/ 1215022 h 3213962"/>
              <a:gd name="connsiteX87" fmla="*/ 3645748 w 4857351"/>
              <a:gd name="connsiteY87" fmla="*/ 1251944 h 3213962"/>
              <a:gd name="connsiteX88" fmla="*/ 3545237 w 4857351"/>
              <a:gd name="connsiteY88" fmla="*/ 1316216 h 3213962"/>
              <a:gd name="connsiteX89" fmla="*/ 3320967 w 4857351"/>
              <a:gd name="connsiteY89" fmla="*/ 1426300 h 3213962"/>
              <a:gd name="connsiteX90" fmla="*/ 3304558 w 4857351"/>
              <a:gd name="connsiteY90" fmla="*/ 1438607 h 3213962"/>
              <a:gd name="connsiteX91" fmla="*/ 3657372 w 4857351"/>
              <a:gd name="connsiteY91" fmla="*/ 1438607 h 3213962"/>
              <a:gd name="connsiteX92" fmla="*/ 3659423 w 4857351"/>
              <a:gd name="connsiteY92" fmla="*/ 1442710 h 3213962"/>
              <a:gd name="connsiteX93" fmla="*/ 3582843 w 4857351"/>
              <a:gd name="connsiteY93" fmla="*/ 1518606 h 3213962"/>
              <a:gd name="connsiteX94" fmla="*/ 3407804 w 4857351"/>
              <a:gd name="connsiteY94" fmla="*/ 1634160 h 3213962"/>
              <a:gd name="connsiteX95" fmla="*/ 3130202 w 4857351"/>
              <a:gd name="connsiteY95" fmla="*/ 1770226 h 3213962"/>
              <a:gd name="connsiteX96" fmla="*/ 3115159 w 4857351"/>
              <a:gd name="connsiteY96" fmla="*/ 1781849 h 3213962"/>
              <a:gd name="connsiteX97" fmla="*/ 3135672 w 4857351"/>
              <a:gd name="connsiteY97" fmla="*/ 1781849 h 3213962"/>
              <a:gd name="connsiteX98" fmla="*/ 3803694 w 4857351"/>
              <a:gd name="connsiteY98" fmla="*/ 1781849 h 3213962"/>
              <a:gd name="connsiteX99" fmla="*/ 3830360 w 4857351"/>
              <a:gd name="connsiteY99" fmla="*/ 1807832 h 3213962"/>
              <a:gd name="connsiteX100" fmla="*/ 3830360 w 4857351"/>
              <a:gd name="connsiteY100" fmla="*/ 2110049 h 3213962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609834 w 4857351"/>
              <a:gd name="connsiteY2" fmla="*/ 3063878 h 3219167"/>
              <a:gd name="connsiteX3" fmla="*/ 4373257 w 4857351"/>
              <a:gd name="connsiteY3" fmla="*/ 2750721 h 3219167"/>
              <a:gd name="connsiteX4" fmla="*/ 4104544 w 4857351"/>
              <a:gd name="connsiteY4" fmla="*/ 2218765 h 3219167"/>
              <a:gd name="connsiteX5" fmla="*/ 4097022 w 4857351"/>
              <a:gd name="connsiteY5" fmla="*/ 2180475 h 3219167"/>
              <a:gd name="connsiteX6" fmla="*/ 4097022 w 4857351"/>
              <a:gd name="connsiteY6" fmla="*/ 1807148 h 3219167"/>
              <a:gd name="connsiteX7" fmla="*/ 4123689 w 4857351"/>
              <a:gd name="connsiteY7" fmla="*/ 1781166 h 3219167"/>
              <a:gd name="connsiteX8" fmla="*/ 4834104 w 4857351"/>
              <a:gd name="connsiteY8" fmla="*/ 1781166 h 3219167"/>
              <a:gd name="connsiteX9" fmla="*/ 4857351 w 4857351"/>
              <a:gd name="connsiteY9" fmla="*/ 1778431 h 3219167"/>
              <a:gd name="connsiteX10" fmla="*/ 4839574 w 4857351"/>
              <a:gd name="connsiteY10" fmla="*/ 1768858 h 3219167"/>
              <a:gd name="connsiteX11" fmla="*/ 4568809 w 4857351"/>
              <a:gd name="connsiteY11" fmla="*/ 1636211 h 3219167"/>
              <a:gd name="connsiteX12" fmla="*/ 4321292 w 4857351"/>
              <a:gd name="connsiteY12" fmla="*/ 1451599 h 3219167"/>
              <a:gd name="connsiteX13" fmla="*/ 4314455 w 4857351"/>
              <a:gd name="connsiteY13" fmla="*/ 1437240 h 3219167"/>
              <a:gd name="connsiteX14" fmla="*/ 4666585 w 4857351"/>
              <a:gd name="connsiteY14" fmla="*/ 1437240 h 3219167"/>
              <a:gd name="connsiteX15" fmla="*/ 4652226 w 4857351"/>
              <a:gd name="connsiteY15" fmla="*/ 1426300 h 3219167"/>
              <a:gd name="connsiteX16" fmla="*/ 4464195 w 4857351"/>
              <a:gd name="connsiteY16" fmla="*/ 1334678 h 3219167"/>
              <a:gd name="connsiteX17" fmla="*/ 4191380 w 4857351"/>
              <a:gd name="connsiteY17" fmla="*/ 1112459 h 3219167"/>
              <a:gd name="connsiteX18" fmla="*/ 4183175 w 4857351"/>
              <a:gd name="connsiteY18" fmla="*/ 1097417 h 3219167"/>
              <a:gd name="connsiteX19" fmla="*/ 4199585 w 4857351"/>
              <a:gd name="connsiteY19" fmla="*/ 1094682 h 3219167"/>
              <a:gd name="connsiteX20" fmla="*/ 4447786 w 4857351"/>
              <a:gd name="connsiteY20" fmla="*/ 1094682 h 3219167"/>
              <a:gd name="connsiteX21" fmla="*/ 4466247 w 4857351"/>
              <a:gd name="connsiteY21" fmla="*/ 1093998 h 3219167"/>
              <a:gd name="connsiteX22" fmla="*/ 4358214 w 4857351"/>
              <a:gd name="connsiteY22" fmla="*/ 1037247 h 3219167"/>
              <a:gd name="connsiteX23" fmla="*/ 4143518 w 4857351"/>
              <a:gd name="connsiteY23" fmla="*/ 878617 h 3219167"/>
              <a:gd name="connsiteX24" fmla="*/ 3994460 w 4857351"/>
              <a:gd name="connsiteY24" fmla="*/ 635886 h 3219167"/>
              <a:gd name="connsiteX25" fmla="*/ 3984204 w 4857351"/>
              <a:gd name="connsiteY25" fmla="*/ 619476 h 3219167"/>
              <a:gd name="connsiteX26" fmla="*/ 3973948 w 4857351"/>
              <a:gd name="connsiteY26" fmla="*/ 635886 h 3219167"/>
              <a:gd name="connsiteX27" fmla="*/ 3857710 w 4857351"/>
              <a:gd name="connsiteY27" fmla="*/ 836225 h 3219167"/>
              <a:gd name="connsiteX28" fmla="*/ 3634125 w 4857351"/>
              <a:gd name="connsiteY28" fmla="*/ 1024939 h 3219167"/>
              <a:gd name="connsiteX29" fmla="*/ 3512417 w 4857351"/>
              <a:gd name="connsiteY29" fmla="*/ 1084426 h 3219167"/>
              <a:gd name="connsiteX30" fmla="*/ 3502845 w 4857351"/>
              <a:gd name="connsiteY30" fmla="*/ 1093998 h 3219167"/>
              <a:gd name="connsiteX31" fmla="*/ 3517203 w 4857351"/>
              <a:gd name="connsiteY31" fmla="*/ 1093998 h 3219167"/>
              <a:gd name="connsiteX32" fmla="*/ 3768823 w 4857351"/>
              <a:gd name="connsiteY32" fmla="*/ 1093998 h 3219167"/>
              <a:gd name="connsiteX33" fmla="*/ 3785233 w 4857351"/>
              <a:gd name="connsiteY33" fmla="*/ 1097417 h 3219167"/>
              <a:gd name="connsiteX34" fmla="*/ 3777028 w 4857351"/>
              <a:gd name="connsiteY34" fmla="*/ 1112459 h 3219167"/>
              <a:gd name="connsiteX35" fmla="*/ 3712072 w 4857351"/>
              <a:gd name="connsiteY35" fmla="*/ 1188356 h 3219167"/>
              <a:gd name="connsiteX36" fmla="*/ 3679935 w 4857351"/>
              <a:gd name="connsiteY36" fmla="*/ 1193825 h 3219167"/>
              <a:gd name="connsiteX37" fmla="*/ 3405752 w 4857351"/>
              <a:gd name="connsiteY37" fmla="*/ 1059127 h 3219167"/>
              <a:gd name="connsiteX38" fmla="*/ 3151398 w 4857351"/>
              <a:gd name="connsiteY38" fmla="*/ 869045 h 3219167"/>
              <a:gd name="connsiteX39" fmla="*/ 3144560 w 4857351"/>
              <a:gd name="connsiteY39" fmla="*/ 854002 h 3219167"/>
              <a:gd name="connsiteX40" fmla="*/ 3511733 w 4857351"/>
              <a:gd name="connsiteY40" fmla="*/ 854002 h 3219167"/>
              <a:gd name="connsiteX41" fmla="*/ 3502845 w 4857351"/>
              <a:gd name="connsiteY41" fmla="*/ 845797 h 3219167"/>
              <a:gd name="connsiteX42" fmla="*/ 3337377 w 4857351"/>
              <a:gd name="connsiteY42" fmla="*/ 765115 h 3219167"/>
              <a:gd name="connsiteX43" fmla="*/ 3015332 w 4857351"/>
              <a:gd name="connsiteY43" fmla="*/ 514863 h 3219167"/>
              <a:gd name="connsiteX44" fmla="*/ 3007127 w 4857351"/>
              <a:gd name="connsiteY44" fmla="*/ 499820 h 3219167"/>
              <a:gd name="connsiteX45" fmla="*/ 3023537 w 4857351"/>
              <a:gd name="connsiteY45" fmla="*/ 497085 h 3219167"/>
              <a:gd name="connsiteX46" fmla="*/ 3286096 w 4857351"/>
              <a:gd name="connsiteY46" fmla="*/ 497085 h 3219167"/>
              <a:gd name="connsiteX47" fmla="*/ 3305925 w 4857351"/>
              <a:gd name="connsiteY47" fmla="*/ 493667 h 3219167"/>
              <a:gd name="connsiteX48" fmla="*/ 3137723 w 4857351"/>
              <a:gd name="connsiteY48" fmla="*/ 410933 h 3219167"/>
              <a:gd name="connsiteX49" fmla="*/ 2993452 w 4857351"/>
              <a:gd name="connsiteY49" fmla="*/ 302217 h 3219167"/>
              <a:gd name="connsiteX50" fmla="*/ 2810891 w 4857351"/>
              <a:gd name="connsiteY50" fmla="*/ 17778 h 3219167"/>
              <a:gd name="connsiteX51" fmla="*/ 2799267 w 4857351"/>
              <a:gd name="connsiteY51" fmla="*/ 0 h 3219167"/>
              <a:gd name="connsiteX52" fmla="*/ 2791062 w 4857351"/>
              <a:gd name="connsiteY52" fmla="*/ 17094 h 3219167"/>
              <a:gd name="connsiteX53" fmla="*/ 2659782 w 4857351"/>
              <a:gd name="connsiteY53" fmla="*/ 239996 h 3219167"/>
              <a:gd name="connsiteX54" fmla="*/ 2476538 w 4857351"/>
              <a:gd name="connsiteY54" fmla="*/ 404096 h 3219167"/>
              <a:gd name="connsiteX55" fmla="*/ 2308336 w 4857351"/>
              <a:gd name="connsiteY55" fmla="*/ 486829 h 3219167"/>
              <a:gd name="connsiteX56" fmla="*/ 2296028 w 4857351"/>
              <a:gd name="connsiteY56" fmla="*/ 497769 h 3219167"/>
              <a:gd name="connsiteX57" fmla="*/ 2598245 w 4857351"/>
              <a:gd name="connsiteY57" fmla="*/ 497769 h 3219167"/>
              <a:gd name="connsiteX58" fmla="*/ 2348677 w 4857351"/>
              <a:gd name="connsiteY58" fmla="*/ 722039 h 3219167"/>
              <a:gd name="connsiteX59" fmla="*/ 2105262 w 4857351"/>
              <a:gd name="connsiteY59" fmla="*/ 841695 h 3219167"/>
              <a:gd name="connsiteX60" fmla="*/ 2087485 w 4857351"/>
              <a:gd name="connsiteY60" fmla="*/ 854686 h 3219167"/>
              <a:gd name="connsiteX61" fmla="*/ 2460128 w 4857351"/>
              <a:gd name="connsiteY61" fmla="*/ 854686 h 3219167"/>
              <a:gd name="connsiteX62" fmla="*/ 2455342 w 4857351"/>
              <a:gd name="connsiteY62" fmla="*/ 862891 h 3219167"/>
              <a:gd name="connsiteX63" fmla="*/ 2221499 w 4857351"/>
              <a:gd name="connsiteY63" fmla="*/ 1045452 h 3219167"/>
              <a:gd name="connsiteX64" fmla="*/ 1907659 w 4857351"/>
              <a:gd name="connsiteY64" fmla="*/ 1199979 h 3219167"/>
              <a:gd name="connsiteX65" fmla="*/ 1893300 w 4857351"/>
              <a:gd name="connsiteY65" fmla="*/ 1209552 h 3219167"/>
              <a:gd name="connsiteX66" fmla="*/ 1914496 w 4857351"/>
              <a:gd name="connsiteY66" fmla="*/ 1211603 h 3219167"/>
              <a:gd name="connsiteX67" fmla="*/ 2614655 w 4857351"/>
              <a:gd name="connsiteY67" fmla="*/ 1211603 h 3219167"/>
              <a:gd name="connsiteX68" fmla="*/ 2638586 w 4857351"/>
              <a:gd name="connsiteY68" fmla="*/ 1234167 h 3219167"/>
              <a:gd name="connsiteX69" fmla="*/ 2637903 w 4857351"/>
              <a:gd name="connsiteY69" fmla="*/ 1648518 h 3219167"/>
              <a:gd name="connsiteX70" fmla="*/ 2617390 w 4857351"/>
              <a:gd name="connsiteY70" fmla="*/ 1661510 h 3219167"/>
              <a:gd name="connsiteX71" fmla="*/ 2048511 w 4857351"/>
              <a:gd name="connsiteY71" fmla="*/ 1394848 h 3219167"/>
              <a:gd name="connsiteX72" fmla="*/ 1433137 w 4857351"/>
              <a:gd name="connsiteY72" fmla="*/ 1084426 h 3219167"/>
              <a:gd name="connsiteX73" fmla="*/ 1411941 w 4857351"/>
              <a:gd name="connsiteY73" fmla="*/ 1076221 h 3219167"/>
              <a:gd name="connsiteX74" fmla="*/ 1411257 w 4857351"/>
              <a:gd name="connsiteY74" fmla="*/ 1098784 h 3219167"/>
              <a:gd name="connsiteX75" fmla="*/ 1335361 w 4857351"/>
              <a:gd name="connsiteY75" fmla="*/ 1291601 h 3219167"/>
              <a:gd name="connsiteX76" fmla="*/ 963402 w 4857351"/>
              <a:gd name="connsiteY76" fmla="*/ 1956889 h 3219167"/>
              <a:gd name="connsiteX77" fmla="*/ 309738 w 4857351"/>
              <a:gd name="connsiteY77" fmla="*/ 2844395 h 3219167"/>
              <a:gd name="connsiteX78" fmla="*/ 0 w 4857351"/>
              <a:gd name="connsiteY78" fmla="*/ 3185586 h 3219167"/>
              <a:gd name="connsiteX79" fmla="*/ 3830360 w 4857351"/>
              <a:gd name="connsiteY79" fmla="*/ 2110049 h 3219167"/>
              <a:gd name="connsiteX80" fmla="*/ 3809848 w 4857351"/>
              <a:gd name="connsiteY80" fmla="*/ 2125091 h 3219167"/>
              <a:gd name="connsiteX81" fmla="*/ 2939436 w 4857351"/>
              <a:gd name="connsiteY81" fmla="*/ 1802362 h 3219167"/>
              <a:gd name="connsiteX82" fmla="*/ 2919607 w 4857351"/>
              <a:gd name="connsiteY82" fmla="*/ 1772277 h 3219167"/>
              <a:gd name="connsiteX83" fmla="*/ 2919607 w 4857351"/>
              <a:gd name="connsiteY83" fmla="*/ 1236218 h 3219167"/>
              <a:gd name="connsiteX84" fmla="*/ 2939436 w 4857351"/>
              <a:gd name="connsiteY84" fmla="*/ 1213654 h 3219167"/>
              <a:gd name="connsiteX85" fmla="*/ 3671731 w 4857351"/>
              <a:gd name="connsiteY85" fmla="*/ 1214338 h 3219167"/>
              <a:gd name="connsiteX86" fmla="*/ 3685406 w 4857351"/>
              <a:gd name="connsiteY86" fmla="*/ 1215022 h 3219167"/>
              <a:gd name="connsiteX87" fmla="*/ 3645748 w 4857351"/>
              <a:gd name="connsiteY87" fmla="*/ 1251944 h 3219167"/>
              <a:gd name="connsiteX88" fmla="*/ 3545237 w 4857351"/>
              <a:gd name="connsiteY88" fmla="*/ 1316216 h 3219167"/>
              <a:gd name="connsiteX89" fmla="*/ 3320967 w 4857351"/>
              <a:gd name="connsiteY89" fmla="*/ 1426300 h 3219167"/>
              <a:gd name="connsiteX90" fmla="*/ 3304558 w 4857351"/>
              <a:gd name="connsiteY90" fmla="*/ 1438607 h 3219167"/>
              <a:gd name="connsiteX91" fmla="*/ 3657372 w 4857351"/>
              <a:gd name="connsiteY91" fmla="*/ 1438607 h 3219167"/>
              <a:gd name="connsiteX92" fmla="*/ 3659423 w 4857351"/>
              <a:gd name="connsiteY92" fmla="*/ 1442710 h 3219167"/>
              <a:gd name="connsiteX93" fmla="*/ 3582843 w 4857351"/>
              <a:gd name="connsiteY93" fmla="*/ 1518606 h 3219167"/>
              <a:gd name="connsiteX94" fmla="*/ 3407804 w 4857351"/>
              <a:gd name="connsiteY94" fmla="*/ 1634160 h 3219167"/>
              <a:gd name="connsiteX95" fmla="*/ 3130202 w 4857351"/>
              <a:gd name="connsiteY95" fmla="*/ 1770226 h 3219167"/>
              <a:gd name="connsiteX96" fmla="*/ 3115159 w 4857351"/>
              <a:gd name="connsiteY96" fmla="*/ 1781849 h 3219167"/>
              <a:gd name="connsiteX97" fmla="*/ 3135672 w 4857351"/>
              <a:gd name="connsiteY97" fmla="*/ 1781849 h 3219167"/>
              <a:gd name="connsiteX98" fmla="*/ 3803694 w 4857351"/>
              <a:gd name="connsiteY98" fmla="*/ 1781849 h 3219167"/>
              <a:gd name="connsiteX99" fmla="*/ 3830360 w 4857351"/>
              <a:gd name="connsiteY99" fmla="*/ 1807832 h 3219167"/>
              <a:gd name="connsiteX100" fmla="*/ 3830360 w 4857351"/>
              <a:gd name="connsiteY100" fmla="*/ 2110049 h 3219167"/>
              <a:gd name="connsiteX0" fmla="*/ 0 w 5011943"/>
              <a:gd name="connsiteY0" fmla="*/ 3185586 h 3219167"/>
              <a:gd name="connsiteX1" fmla="*/ 4747180 w 5011943"/>
              <a:gd name="connsiteY1" fmla="*/ 3206513 h 3219167"/>
              <a:gd name="connsiteX2" fmla="*/ 4373257 w 5011943"/>
              <a:gd name="connsiteY2" fmla="*/ 2750721 h 3219167"/>
              <a:gd name="connsiteX3" fmla="*/ 4104544 w 5011943"/>
              <a:gd name="connsiteY3" fmla="*/ 2218765 h 3219167"/>
              <a:gd name="connsiteX4" fmla="*/ 4097022 w 5011943"/>
              <a:gd name="connsiteY4" fmla="*/ 2180475 h 3219167"/>
              <a:gd name="connsiteX5" fmla="*/ 4097022 w 5011943"/>
              <a:gd name="connsiteY5" fmla="*/ 1807148 h 3219167"/>
              <a:gd name="connsiteX6" fmla="*/ 4123689 w 5011943"/>
              <a:gd name="connsiteY6" fmla="*/ 1781166 h 3219167"/>
              <a:gd name="connsiteX7" fmla="*/ 4834104 w 5011943"/>
              <a:gd name="connsiteY7" fmla="*/ 1781166 h 3219167"/>
              <a:gd name="connsiteX8" fmla="*/ 4857351 w 5011943"/>
              <a:gd name="connsiteY8" fmla="*/ 1778431 h 3219167"/>
              <a:gd name="connsiteX9" fmla="*/ 4839574 w 5011943"/>
              <a:gd name="connsiteY9" fmla="*/ 1768858 h 3219167"/>
              <a:gd name="connsiteX10" fmla="*/ 4568809 w 5011943"/>
              <a:gd name="connsiteY10" fmla="*/ 1636211 h 3219167"/>
              <a:gd name="connsiteX11" fmla="*/ 4321292 w 5011943"/>
              <a:gd name="connsiteY11" fmla="*/ 1451599 h 3219167"/>
              <a:gd name="connsiteX12" fmla="*/ 4314455 w 5011943"/>
              <a:gd name="connsiteY12" fmla="*/ 1437240 h 3219167"/>
              <a:gd name="connsiteX13" fmla="*/ 4666585 w 5011943"/>
              <a:gd name="connsiteY13" fmla="*/ 1437240 h 3219167"/>
              <a:gd name="connsiteX14" fmla="*/ 4652226 w 5011943"/>
              <a:gd name="connsiteY14" fmla="*/ 1426300 h 3219167"/>
              <a:gd name="connsiteX15" fmla="*/ 4464195 w 5011943"/>
              <a:gd name="connsiteY15" fmla="*/ 1334678 h 3219167"/>
              <a:gd name="connsiteX16" fmla="*/ 4191380 w 5011943"/>
              <a:gd name="connsiteY16" fmla="*/ 1112459 h 3219167"/>
              <a:gd name="connsiteX17" fmla="*/ 4183175 w 5011943"/>
              <a:gd name="connsiteY17" fmla="*/ 1097417 h 3219167"/>
              <a:gd name="connsiteX18" fmla="*/ 4199585 w 5011943"/>
              <a:gd name="connsiteY18" fmla="*/ 1094682 h 3219167"/>
              <a:gd name="connsiteX19" fmla="*/ 4447786 w 5011943"/>
              <a:gd name="connsiteY19" fmla="*/ 1094682 h 3219167"/>
              <a:gd name="connsiteX20" fmla="*/ 4466247 w 5011943"/>
              <a:gd name="connsiteY20" fmla="*/ 1093998 h 3219167"/>
              <a:gd name="connsiteX21" fmla="*/ 4358214 w 5011943"/>
              <a:gd name="connsiteY21" fmla="*/ 1037247 h 3219167"/>
              <a:gd name="connsiteX22" fmla="*/ 4143518 w 5011943"/>
              <a:gd name="connsiteY22" fmla="*/ 878617 h 3219167"/>
              <a:gd name="connsiteX23" fmla="*/ 3994460 w 5011943"/>
              <a:gd name="connsiteY23" fmla="*/ 635886 h 3219167"/>
              <a:gd name="connsiteX24" fmla="*/ 3984204 w 5011943"/>
              <a:gd name="connsiteY24" fmla="*/ 619476 h 3219167"/>
              <a:gd name="connsiteX25" fmla="*/ 3973948 w 5011943"/>
              <a:gd name="connsiteY25" fmla="*/ 635886 h 3219167"/>
              <a:gd name="connsiteX26" fmla="*/ 3857710 w 5011943"/>
              <a:gd name="connsiteY26" fmla="*/ 836225 h 3219167"/>
              <a:gd name="connsiteX27" fmla="*/ 3634125 w 5011943"/>
              <a:gd name="connsiteY27" fmla="*/ 1024939 h 3219167"/>
              <a:gd name="connsiteX28" fmla="*/ 3512417 w 5011943"/>
              <a:gd name="connsiteY28" fmla="*/ 1084426 h 3219167"/>
              <a:gd name="connsiteX29" fmla="*/ 3502845 w 5011943"/>
              <a:gd name="connsiteY29" fmla="*/ 1093998 h 3219167"/>
              <a:gd name="connsiteX30" fmla="*/ 3517203 w 5011943"/>
              <a:gd name="connsiteY30" fmla="*/ 1093998 h 3219167"/>
              <a:gd name="connsiteX31" fmla="*/ 3768823 w 5011943"/>
              <a:gd name="connsiteY31" fmla="*/ 1093998 h 3219167"/>
              <a:gd name="connsiteX32" fmla="*/ 3785233 w 5011943"/>
              <a:gd name="connsiteY32" fmla="*/ 1097417 h 3219167"/>
              <a:gd name="connsiteX33" fmla="*/ 3777028 w 5011943"/>
              <a:gd name="connsiteY33" fmla="*/ 1112459 h 3219167"/>
              <a:gd name="connsiteX34" fmla="*/ 3712072 w 5011943"/>
              <a:gd name="connsiteY34" fmla="*/ 1188356 h 3219167"/>
              <a:gd name="connsiteX35" fmla="*/ 3679935 w 5011943"/>
              <a:gd name="connsiteY35" fmla="*/ 1193825 h 3219167"/>
              <a:gd name="connsiteX36" fmla="*/ 3405752 w 5011943"/>
              <a:gd name="connsiteY36" fmla="*/ 1059127 h 3219167"/>
              <a:gd name="connsiteX37" fmla="*/ 3151398 w 5011943"/>
              <a:gd name="connsiteY37" fmla="*/ 869045 h 3219167"/>
              <a:gd name="connsiteX38" fmla="*/ 3144560 w 5011943"/>
              <a:gd name="connsiteY38" fmla="*/ 854002 h 3219167"/>
              <a:gd name="connsiteX39" fmla="*/ 3511733 w 5011943"/>
              <a:gd name="connsiteY39" fmla="*/ 854002 h 3219167"/>
              <a:gd name="connsiteX40" fmla="*/ 3502845 w 5011943"/>
              <a:gd name="connsiteY40" fmla="*/ 845797 h 3219167"/>
              <a:gd name="connsiteX41" fmla="*/ 3337377 w 5011943"/>
              <a:gd name="connsiteY41" fmla="*/ 765115 h 3219167"/>
              <a:gd name="connsiteX42" fmla="*/ 3015332 w 5011943"/>
              <a:gd name="connsiteY42" fmla="*/ 514863 h 3219167"/>
              <a:gd name="connsiteX43" fmla="*/ 3007127 w 5011943"/>
              <a:gd name="connsiteY43" fmla="*/ 499820 h 3219167"/>
              <a:gd name="connsiteX44" fmla="*/ 3023537 w 5011943"/>
              <a:gd name="connsiteY44" fmla="*/ 497085 h 3219167"/>
              <a:gd name="connsiteX45" fmla="*/ 3286096 w 5011943"/>
              <a:gd name="connsiteY45" fmla="*/ 497085 h 3219167"/>
              <a:gd name="connsiteX46" fmla="*/ 3305925 w 5011943"/>
              <a:gd name="connsiteY46" fmla="*/ 493667 h 3219167"/>
              <a:gd name="connsiteX47" fmla="*/ 3137723 w 5011943"/>
              <a:gd name="connsiteY47" fmla="*/ 410933 h 3219167"/>
              <a:gd name="connsiteX48" fmla="*/ 2993452 w 5011943"/>
              <a:gd name="connsiteY48" fmla="*/ 302217 h 3219167"/>
              <a:gd name="connsiteX49" fmla="*/ 2810891 w 5011943"/>
              <a:gd name="connsiteY49" fmla="*/ 17778 h 3219167"/>
              <a:gd name="connsiteX50" fmla="*/ 2799267 w 5011943"/>
              <a:gd name="connsiteY50" fmla="*/ 0 h 3219167"/>
              <a:gd name="connsiteX51" fmla="*/ 2791062 w 5011943"/>
              <a:gd name="connsiteY51" fmla="*/ 17094 h 3219167"/>
              <a:gd name="connsiteX52" fmla="*/ 2659782 w 5011943"/>
              <a:gd name="connsiteY52" fmla="*/ 239996 h 3219167"/>
              <a:gd name="connsiteX53" fmla="*/ 2476538 w 5011943"/>
              <a:gd name="connsiteY53" fmla="*/ 404096 h 3219167"/>
              <a:gd name="connsiteX54" fmla="*/ 2308336 w 5011943"/>
              <a:gd name="connsiteY54" fmla="*/ 486829 h 3219167"/>
              <a:gd name="connsiteX55" fmla="*/ 2296028 w 5011943"/>
              <a:gd name="connsiteY55" fmla="*/ 497769 h 3219167"/>
              <a:gd name="connsiteX56" fmla="*/ 2598245 w 5011943"/>
              <a:gd name="connsiteY56" fmla="*/ 497769 h 3219167"/>
              <a:gd name="connsiteX57" fmla="*/ 2348677 w 5011943"/>
              <a:gd name="connsiteY57" fmla="*/ 722039 h 3219167"/>
              <a:gd name="connsiteX58" fmla="*/ 2105262 w 5011943"/>
              <a:gd name="connsiteY58" fmla="*/ 841695 h 3219167"/>
              <a:gd name="connsiteX59" fmla="*/ 2087485 w 5011943"/>
              <a:gd name="connsiteY59" fmla="*/ 854686 h 3219167"/>
              <a:gd name="connsiteX60" fmla="*/ 2460128 w 5011943"/>
              <a:gd name="connsiteY60" fmla="*/ 854686 h 3219167"/>
              <a:gd name="connsiteX61" fmla="*/ 2455342 w 5011943"/>
              <a:gd name="connsiteY61" fmla="*/ 862891 h 3219167"/>
              <a:gd name="connsiteX62" fmla="*/ 2221499 w 5011943"/>
              <a:gd name="connsiteY62" fmla="*/ 1045452 h 3219167"/>
              <a:gd name="connsiteX63" fmla="*/ 1907659 w 5011943"/>
              <a:gd name="connsiteY63" fmla="*/ 1199979 h 3219167"/>
              <a:gd name="connsiteX64" fmla="*/ 1893300 w 5011943"/>
              <a:gd name="connsiteY64" fmla="*/ 1209552 h 3219167"/>
              <a:gd name="connsiteX65" fmla="*/ 1914496 w 5011943"/>
              <a:gd name="connsiteY65" fmla="*/ 1211603 h 3219167"/>
              <a:gd name="connsiteX66" fmla="*/ 2614655 w 5011943"/>
              <a:gd name="connsiteY66" fmla="*/ 1211603 h 3219167"/>
              <a:gd name="connsiteX67" fmla="*/ 2638586 w 5011943"/>
              <a:gd name="connsiteY67" fmla="*/ 1234167 h 3219167"/>
              <a:gd name="connsiteX68" fmla="*/ 2637903 w 5011943"/>
              <a:gd name="connsiteY68" fmla="*/ 1648518 h 3219167"/>
              <a:gd name="connsiteX69" fmla="*/ 2617390 w 5011943"/>
              <a:gd name="connsiteY69" fmla="*/ 1661510 h 3219167"/>
              <a:gd name="connsiteX70" fmla="*/ 2048511 w 5011943"/>
              <a:gd name="connsiteY70" fmla="*/ 1394848 h 3219167"/>
              <a:gd name="connsiteX71" fmla="*/ 1433137 w 5011943"/>
              <a:gd name="connsiteY71" fmla="*/ 1084426 h 3219167"/>
              <a:gd name="connsiteX72" fmla="*/ 1411941 w 5011943"/>
              <a:gd name="connsiteY72" fmla="*/ 1076221 h 3219167"/>
              <a:gd name="connsiteX73" fmla="*/ 1411257 w 5011943"/>
              <a:gd name="connsiteY73" fmla="*/ 1098784 h 3219167"/>
              <a:gd name="connsiteX74" fmla="*/ 1335361 w 5011943"/>
              <a:gd name="connsiteY74" fmla="*/ 1291601 h 3219167"/>
              <a:gd name="connsiteX75" fmla="*/ 963402 w 5011943"/>
              <a:gd name="connsiteY75" fmla="*/ 1956889 h 3219167"/>
              <a:gd name="connsiteX76" fmla="*/ 309738 w 5011943"/>
              <a:gd name="connsiteY76" fmla="*/ 2844395 h 3219167"/>
              <a:gd name="connsiteX77" fmla="*/ 0 w 5011943"/>
              <a:gd name="connsiteY77" fmla="*/ 3185586 h 3219167"/>
              <a:gd name="connsiteX78" fmla="*/ 3830360 w 5011943"/>
              <a:gd name="connsiteY78" fmla="*/ 2110049 h 3219167"/>
              <a:gd name="connsiteX79" fmla="*/ 3809848 w 5011943"/>
              <a:gd name="connsiteY79" fmla="*/ 2125091 h 3219167"/>
              <a:gd name="connsiteX80" fmla="*/ 2939436 w 5011943"/>
              <a:gd name="connsiteY80" fmla="*/ 1802362 h 3219167"/>
              <a:gd name="connsiteX81" fmla="*/ 2919607 w 5011943"/>
              <a:gd name="connsiteY81" fmla="*/ 1772277 h 3219167"/>
              <a:gd name="connsiteX82" fmla="*/ 2919607 w 5011943"/>
              <a:gd name="connsiteY82" fmla="*/ 1236218 h 3219167"/>
              <a:gd name="connsiteX83" fmla="*/ 2939436 w 5011943"/>
              <a:gd name="connsiteY83" fmla="*/ 1213654 h 3219167"/>
              <a:gd name="connsiteX84" fmla="*/ 3671731 w 5011943"/>
              <a:gd name="connsiteY84" fmla="*/ 1214338 h 3219167"/>
              <a:gd name="connsiteX85" fmla="*/ 3685406 w 5011943"/>
              <a:gd name="connsiteY85" fmla="*/ 1215022 h 3219167"/>
              <a:gd name="connsiteX86" fmla="*/ 3645748 w 5011943"/>
              <a:gd name="connsiteY86" fmla="*/ 1251944 h 3219167"/>
              <a:gd name="connsiteX87" fmla="*/ 3545237 w 5011943"/>
              <a:gd name="connsiteY87" fmla="*/ 1316216 h 3219167"/>
              <a:gd name="connsiteX88" fmla="*/ 3320967 w 5011943"/>
              <a:gd name="connsiteY88" fmla="*/ 1426300 h 3219167"/>
              <a:gd name="connsiteX89" fmla="*/ 3304558 w 5011943"/>
              <a:gd name="connsiteY89" fmla="*/ 1438607 h 3219167"/>
              <a:gd name="connsiteX90" fmla="*/ 3657372 w 5011943"/>
              <a:gd name="connsiteY90" fmla="*/ 1438607 h 3219167"/>
              <a:gd name="connsiteX91" fmla="*/ 3659423 w 5011943"/>
              <a:gd name="connsiteY91" fmla="*/ 1442710 h 3219167"/>
              <a:gd name="connsiteX92" fmla="*/ 3582843 w 5011943"/>
              <a:gd name="connsiteY92" fmla="*/ 1518606 h 3219167"/>
              <a:gd name="connsiteX93" fmla="*/ 3407804 w 5011943"/>
              <a:gd name="connsiteY93" fmla="*/ 1634160 h 3219167"/>
              <a:gd name="connsiteX94" fmla="*/ 3130202 w 5011943"/>
              <a:gd name="connsiteY94" fmla="*/ 1770226 h 3219167"/>
              <a:gd name="connsiteX95" fmla="*/ 3115159 w 5011943"/>
              <a:gd name="connsiteY95" fmla="*/ 1781849 h 3219167"/>
              <a:gd name="connsiteX96" fmla="*/ 3135672 w 5011943"/>
              <a:gd name="connsiteY96" fmla="*/ 1781849 h 3219167"/>
              <a:gd name="connsiteX97" fmla="*/ 3803694 w 5011943"/>
              <a:gd name="connsiteY97" fmla="*/ 1781849 h 3219167"/>
              <a:gd name="connsiteX98" fmla="*/ 3830360 w 5011943"/>
              <a:gd name="connsiteY98" fmla="*/ 1807832 h 3219167"/>
              <a:gd name="connsiteX99" fmla="*/ 3830360 w 5011943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21100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99" fmla="*/ 3830360 w 4857351"/>
              <a:gd name="connsiteY99" fmla="*/ 21100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30360 w 4857351"/>
              <a:gd name="connsiteY78" fmla="*/ 1807832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98" fmla="*/ 3830360 w 4857351"/>
              <a:gd name="connsiteY98" fmla="*/ 1807832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809848 w 4857351"/>
              <a:gd name="connsiteY79" fmla="*/ 2125091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772277 h 3219167"/>
              <a:gd name="connsiteX82" fmla="*/ 2919607 w 4857351"/>
              <a:gd name="connsiteY82" fmla="*/ 1236218 h 3219167"/>
              <a:gd name="connsiteX83" fmla="*/ 2939436 w 4857351"/>
              <a:gd name="connsiteY83" fmla="*/ 1213654 h 3219167"/>
              <a:gd name="connsiteX84" fmla="*/ 3671731 w 4857351"/>
              <a:gd name="connsiteY84" fmla="*/ 1214338 h 3219167"/>
              <a:gd name="connsiteX85" fmla="*/ 3685406 w 4857351"/>
              <a:gd name="connsiteY85" fmla="*/ 1215022 h 3219167"/>
              <a:gd name="connsiteX86" fmla="*/ 3645748 w 4857351"/>
              <a:gd name="connsiteY86" fmla="*/ 1251944 h 3219167"/>
              <a:gd name="connsiteX87" fmla="*/ 3545237 w 4857351"/>
              <a:gd name="connsiteY87" fmla="*/ 1316216 h 3219167"/>
              <a:gd name="connsiteX88" fmla="*/ 3320967 w 4857351"/>
              <a:gd name="connsiteY88" fmla="*/ 1426300 h 3219167"/>
              <a:gd name="connsiteX89" fmla="*/ 3304558 w 4857351"/>
              <a:gd name="connsiteY89" fmla="*/ 1438607 h 3219167"/>
              <a:gd name="connsiteX90" fmla="*/ 3657372 w 4857351"/>
              <a:gd name="connsiteY90" fmla="*/ 1438607 h 3219167"/>
              <a:gd name="connsiteX91" fmla="*/ 3659423 w 4857351"/>
              <a:gd name="connsiteY91" fmla="*/ 1442710 h 3219167"/>
              <a:gd name="connsiteX92" fmla="*/ 3582843 w 4857351"/>
              <a:gd name="connsiteY92" fmla="*/ 1518606 h 3219167"/>
              <a:gd name="connsiteX93" fmla="*/ 3407804 w 4857351"/>
              <a:gd name="connsiteY93" fmla="*/ 1634160 h 3219167"/>
              <a:gd name="connsiteX94" fmla="*/ 3130202 w 4857351"/>
              <a:gd name="connsiteY94" fmla="*/ 1770226 h 3219167"/>
              <a:gd name="connsiteX95" fmla="*/ 3115159 w 4857351"/>
              <a:gd name="connsiteY95" fmla="*/ 1781849 h 3219167"/>
              <a:gd name="connsiteX96" fmla="*/ 3135672 w 4857351"/>
              <a:gd name="connsiteY96" fmla="*/ 1781849 h 3219167"/>
              <a:gd name="connsiteX97" fmla="*/ 3803694 w 4857351"/>
              <a:gd name="connsiteY97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39436 w 4857351"/>
              <a:gd name="connsiteY80" fmla="*/ 18023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17437 w 4857351"/>
              <a:gd name="connsiteY80" fmla="*/ 1784762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37903 w 4857351"/>
              <a:gd name="connsiteY68" fmla="*/ 1648518 h 3219167"/>
              <a:gd name="connsiteX69" fmla="*/ 2617390 w 4857351"/>
              <a:gd name="connsiteY69" fmla="*/ 1661510 h 3219167"/>
              <a:gd name="connsiteX70" fmla="*/ 2048511 w 4857351"/>
              <a:gd name="connsiteY70" fmla="*/ 1394848 h 3219167"/>
              <a:gd name="connsiteX71" fmla="*/ 1433137 w 4857351"/>
              <a:gd name="connsiteY71" fmla="*/ 1084426 h 3219167"/>
              <a:gd name="connsiteX72" fmla="*/ 1411941 w 4857351"/>
              <a:gd name="connsiteY72" fmla="*/ 1076221 h 3219167"/>
              <a:gd name="connsiteX73" fmla="*/ 1411257 w 4857351"/>
              <a:gd name="connsiteY73" fmla="*/ 1098784 h 3219167"/>
              <a:gd name="connsiteX74" fmla="*/ 1335361 w 4857351"/>
              <a:gd name="connsiteY74" fmla="*/ 1291601 h 3219167"/>
              <a:gd name="connsiteX75" fmla="*/ 963402 w 4857351"/>
              <a:gd name="connsiteY75" fmla="*/ 1956889 h 3219167"/>
              <a:gd name="connsiteX76" fmla="*/ 309738 w 4857351"/>
              <a:gd name="connsiteY76" fmla="*/ 2844395 h 3219167"/>
              <a:gd name="connsiteX77" fmla="*/ 0 w 4857351"/>
              <a:gd name="connsiteY77" fmla="*/ 3185586 h 3219167"/>
              <a:gd name="connsiteX78" fmla="*/ 3803694 w 4857351"/>
              <a:gd name="connsiteY78" fmla="*/ 1781849 h 3219167"/>
              <a:gd name="connsiteX79" fmla="*/ 3792249 w 4857351"/>
              <a:gd name="connsiteY79" fmla="*/ 2116290 h 3219167"/>
              <a:gd name="connsiteX80" fmla="*/ 2908637 w 4857351"/>
              <a:gd name="connsiteY80" fmla="*/ 1780363 h 3219167"/>
              <a:gd name="connsiteX81" fmla="*/ 2919607 w 4857351"/>
              <a:gd name="connsiteY81" fmla="*/ 1236218 h 3219167"/>
              <a:gd name="connsiteX82" fmla="*/ 2939436 w 4857351"/>
              <a:gd name="connsiteY82" fmla="*/ 1213654 h 3219167"/>
              <a:gd name="connsiteX83" fmla="*/ 3671731 w 4857351"/>
              <a:gd name="connsiteY83" fmla="*/ 1214338 h 3219167"/>
              <a:gd name="connsiteX84" fmla="*/ 3685406 w 4857351"/>
              <a:gd name="connsiteY84" fmla="*/ 1215022 h 3219167"/>
              <a:gd name="connsiteX85" fmla="*/ 3645748 w 4857351"/>
              <a:gd name="connsiteY85" fmla="*/ 1251944 h 3219167"/>
              <a:gd name="connsiteX86" fmla="*/ 3545237 w 4857351"/>
              <a:gd name="connsiteY86" fmla="*/ 1316216 h 3219167"/>
              <a:gd name="connsiteX87" fmla="*/ 3320967 w 4857351"/>
              <a:gd name="connsiteY87" fmla="*/ 1426300 h 3219167"/>
              <a:gd name="connsiteX88" fmla="*/ 3304558 w 4857351"/>
              <a:gd name="connsiteY88" fmla="*/ 1438607 h 3219167"/>
              <a:gd name="connsiteX89" fmla="*/ 3657372 w 4857351"/>
              <a:gd name="connsiteY89" fmla="*/ 1438607 h 3219167"/>
              <a:gd name="connsiteX90" fmla="*/ 3659423 w 4857351"/>
              <a:gd name="connsiteY90" fmla="*/ 1442710 h 3219167"/>
              <a:gd name="connsiteX91" fmla="*/ 3582843 w 4857351"/>
              <a:gd name="connsiteY91" fmla="*/ 1518606 h 3219167"/>
              <a:gd name="connsiteX92" fmla="*/ 3407804 w 4857351"/>
              <a:gd name="connsiteY92" fmla="*/ 1634160 h 3219167"/>
              <a:gd name="connsiteX93" fmla="*/ 3130202 w 4857351"/>
              <a:gd name="connsiteY93" fmla="*/ 1770226 h 3219167"/>
              <a:gd name="connsiteX94" fmla="*/ 3115159 w 4857351"/>
              <a:gd name="connsiteY94" fmla="*/ 1781849 h 3219167"/>
              <a:gd name="connsiteX95" fmla="*/ 3135672 w 4857351"/>
              <a:gd name="connsiteY95" fmla="*/ 1781849 h 3219167"/>
              <a:gd name="connsiteX96" fmla="*/ 3803694 w 4857351"/>
              <a:gd name="connsiteY96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411257 w 4857351"/>
              <a:gd name="connsiteY72" fmla="*/ 1098784 h 3219167"/>
              <a:gd name="connsiteX73" fmla="*/ 1335361 w 4857351"/>
              <a:gd name="connsiteY73" fmla="*/ 1291601 h 3219167"/>
              <a:gd name="connsiteX74" fmla="*/ 963402 w 4857351"/>
              <a:gd name="connsiteY74" fmla="*/ 1956889 h 3219167"/>
              <a:gd name="connsiteX75" fmla="*/ 309738 w 4857351"/>
              <a:gd name="connsiteY75" fmla="*/ 2844395 h 3219167"/>
              <a:gd name="connsiteX76" fmla="*/ 0 w 4857351"/>
              <a:gd name="connsiteY76" fmla="*/ 3185586 h 3219167"/>
              <a:gd name="connsiteX77" fmla="*/ 3803694 w 4857351"/>
              <a:gd name="connsiteY77" fmla="*/ 1781849 h 3219167"/>
              <a:gd name="connsiteX78" fmla="*/ 3792249 w 4857351"/>
              <a:gd name="connsiteY78" fmla="*/ 2116290 h 3219167"/>
              <a:gd name="connsiteX79" fmla="*/ 2908637 w 4857351"/>
              <a:gd name="connsiteY79" fmla="*/ 1780363 h 3219167"/>
              <a:gd name="connsiteX80" fmla="*/ 2919607 w 4857351"/>
              <a:gd name="connsiteY80" fmla="*/ 1236218 h 3219167"/>
              <a:gd name="connsiteX81" fmla="*/ 2939436 w 4857351"/>
              <a:gd name="connsiteY81" fmla="*/ 1213654 h 3219167"/>
              <a:gd name="connsiteX82" fmla="*/ 3671731 w 4857351"/>
              <a:gd name="connsiteY82" fmla="*/ 1214338 h 3219167"/>
              <a:gd name="connsiteX83" fmla="*/ 3685406 w 4857351"/>
              <a:gd name="connsiteY83" fmla="*/ 1215022 h 3219167"/>
              <a:gd name="connsiteX84" fmla="*/ 3645748 w 4857351"/>
              <a:gd name="connsiteY84" fmla="*/ 1251944 h 3219167"/>
              <a:gd name="connsiteX85" fmla="*/ 3545237 w 4857351"/>
              <a:gd name="connsiteY85" fmla="*/ 1316216 h 3219167"/>
              <a:gd name="connsiteX86" fmla="*/ 3320967 w 4857351"/>
              <a:gd name="connsiteY86" fmla="*/ 1426300 h 3219167"/>
              <a:gd name="connsiteX87" fmla="*/ 3304558 w 4857351"/>
              <a:gd name="connsiteY87" fmla="*/ 1438607 h 3219167"/>
              <a:gd name="connsiteX88" fmla="*/ 3657372 w 4857351"/>
              <a:gd name="connsiteY88" fmla="*/ 1438607 h 3219167"/>
              <a:gd name="connsiteX89" fmla="*/ 3659423 w 4857351"/>
              <a:gd name="connsiteY89" fmla="*/ 1442710 h 3219167"/>
              <a:gd name="connsiteX90" fmla="*/ 3582843 w 4857351"/>
              <a:gd name="connsiteY90" fmla="*/ 1518606 h 3219167"/>
              <a:gd name="connsiteX91" fmla="*/ 3407804 w 4857351"/>
              <a:gd name="connsiteY91" fmla="*/ 1634160 h 3219167"/>
              <a:gd name="connsiteX92" fmla="*/ 3130202 w 4857351"/>
              <a:gd name="connsiteY92" fmla="*/ 1770226 h 3219167"/>
              <a:gd name="connsiteX93" fmla="*/ 3115159 w 4857351"/>
              <a:gd name="connsiteY93" fmla="*/ 1781849 h 3219167"/>
              <a:gd name="connsiteX94" fmla="*/ 3135672 w 4857351"/>
              <a:gd name="connsiteY94" fmla="*/ 1781849 h 3219167"/>
              <a:gd name="connsiteX95" fmla="*/ 3803694 w 4857351"/>
              <a:gd name="connsiteY95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33137 w 4857351"/>
              <a:gd name="connsiteY70" fmla="*/ 1084426 h 3219167"/>
              <a:gd name="connsiteX71" fmla="*/ 1411941 w 4857351"/>
              <a:gd name="connsiteY71" fmla="*/ 1076221 h 3219167"/>
              <a:gd name="connsiteX72" fmla="*/ 1335361 w 4857351"/>
              <a:gd name="connsiteY72" fmla="*/ 1291601 h 3219167"/>
              <a:gd name="connsiteX73" fmla="*/ 963402 w 4857351"/>
              <a:gd name="connsiteY73" fmla="*/ 1956889 h 3219167"/>
              <a:gd name="connsiteX74" fmla="*/ 309738 w 4857351"/>
              <a:gd name="connsiteY74" fmla="*/ 2844395 h 3219167"/>
              <a:gd name="connsiteX75" fmla="*/ 0 w 4857351"/>
              <a:gd name="connsiteY75" fmla="*/ 3185586 h 3219167"/>
              <a:gd name="connsiteX76" fmla="*/ 3803694 w 4857351"/>
              <a:gd name="connsiteY76" fmla="*/ 1781849 h 3219167"/>
              <a:gd name="connsiteX77" fmla="*/ 3792249 w 4857351"/>
              <a:gd name="connsiteY77" fmla="*/ 2116290 h 3219167"/>
              <a:gd name="connsiteX78" fmla="*/ 2908637 w 4857351"/>
              <a:gd name="connsiteY78" fmla="*/ 1780363 h 3219167"/>
              <a:gd name="connsiteX79" fmla="*/ 2919607 w 4857351"/>
              <a:gd name="connsiteY79" fmla="*/ 1236218 h 3219167"/>
              <a:gd name="connsiteX80" fmla="*/ 2939436 w 4857351"/>
              <a:gd name="connsiteY80" fmla="*/ 1213654 h 3219167"/>
              <a:gd name="connsiteX81" fmla="*/ 3671731 w 4857351"/>
              <a:gd name="connsiteY81" fmla="*/ 1214338 h 3219167"/>
              <a:gd name="connsiteX82" fmla="*/ 3685406 w 4857351"/>
              <a:gd name="connsiteY82" fmla="*/ 1215022 h 3219167"/>
              <a:gd name="connsiteX83" fmla="*/ 3645748 w 4857351"/>
              <a:gd name="connsiteY83" fmla="*/ 1251944 h 3219167"/>
              <a:gd name="connsiteX84" fmla="*/ 3545237 w 4857351"/>
              <a:gd name="connsiteY84" fmla="*/ 1316216 h 3219167"/>
              <a:gd name="connsiteX85" fmla="*/ 3320967 w 4857351"/>
              <a:gd name="connsiteY85" fmla="*/ 1426300 h 3219167"/>
              <a:gd name="connsiteX86" fmla="*/ 3304558 w 4857351"/>
              <a:gd name="connsiteY86" fmla="*/ 1438607 h 3219167"/>
              <a:gd name="connsiteX87" fmla="*/ 3657372 w 4857351"/>
              <a:gd name="connsiteY87" fmla="*/ 1438607 h 3219167"/>
              <a:gd name="connsiteX88" fmla="*/ 3659423 w 4857351"/>
              <a:gd name="connsiteY88" fmla="*/ 1442710 h 3219167"/>
              <a:gd name="connsiteX89" fmla="*/ 3582843 w 4857351"/>
              <a:gd name="connsiteY89" fmla="*/ 1518606 h 3219167"/>
              <a:gd name="connsiteX90" fmla="*/ 3407804 w 4857351"/>
              <a:gd name="connsiteY90" fmla="*/ 1634160 h 3219167"/>
              <a:gd name="connsiteX91" fmla="*/ 3130202 w 4857351"/>
              <a:gd name="connsiteY91" fmla="*/ 1770226 h 3219167"/>
              <a:gd name="connsiteX92" fmla="*/ 3115159 w 4857351"/>
              <a:gd name="connsiteY92" fmla="*/ 1781849 h 3219167"/>
              <a:gd name="connsiteX93" fmla="*/ 3135672 w 4857351"/>
              <a:gd name="connsiteY93" fmla="*/ 1781849 h 3219167"/>
              <a:gd name="connsiteX94" fmla="*/ 3803694 w 4857351"/>
              <a:gd name="connsiteY94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35361 w 4857351"/>
              <a:gd name="connsiteY71" fmla="*/ 1291601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104544 w 4857351"/>
              <a:gd name="connsiteY3" fmla="*/ 2218765 h 3219167"/>
              <a:gd name="connsiteX4" fmla="*/ 4097022 w 4857351"/>
              <a:gd name="connsiteY4" fmla="*/ 2180475 h 3219167"/>
              <a:gd name="connsiteX5" fmla="*/ 4097022 w 4857351"/>
              <a:gd name="connsiteY5" fmla="*/ 1807148 h 3219167"/>
              <a:gd name="connsiteX6" fmla="*/ 4123689 w 4857351"/>
              <a:gd name="connsiteY6" fmla="*/ 1781166 h 3219167"/>
              <a:gd name="connsiteX7" fmla="*/ 4834104 w 4857351"/>
              <a:gd name="connsiteY7" fmla="*/ 1781166 h 3219167"/>
              <a:gd name="connsiteX8" fmla="*/ 4857351 w 4857351"/>
              <a:gd name="connsiteY8" fmla="*/ 1778431 h 3219167"/>
              <a:gd name="connsiteX9" fmla="*/ 4839574 w 4857351"/>
              <a:gd name="connsiteY9" fmla="*/ 1768858 h 3219167"/>
              <a:gd name="connsiteX10" fmla="*/ 4568809 w 4857351"/>
              <a:gd name="connsiteY10" fmla="*/ 1636211 h 3219167"/>
              <a:gd name="connsiteX11" fmla="*/ 4321292 w 4857351"/>
              <a:gd name="connsiteY11" fmla="*/ 1451599 h 3219167"/>
              <a:gd name="connsiteX12" fmla="*/ 4314455 w 4857351"/>
              <a:gd name="connsiteY12" fmla="*/ 1437240 h 3219167"/>
              <a:gd name="connsiteX13" fmla="*/ 4666585 w 4857351"/>
              <a:gd name="connsiteY13" fmla="*/ 1437240 h 3219167"/>
              <a:gd name="connsiteX14" fmla="*/ 4652226 w 4857351"/>
              <a:gd name="connsiteY14" fmla="*/ 1426300 h 3219167"/>
              <a:gd name="connsiteX15" fmla="*/ 4464195 w 4857351"/>
              <a:gd name="connsiteY15" fmla="*/ 1334678 h 3219167"/>
              <a:gd name="connsiteX16" fmla="*/ 4191380 w 4857351"/>
              <a:gd name="connsiteY16" fmla="*/ 1112459 h 3219167"/>
              <a:gd name="connsiteX17" fmla="*/ 4183175 w 4857351"/>
              <a:gd name="connsiteY17" fmla="*/ 1097417 h 3219167"/>
              <a:gd name="connsiteX18" fmla="*/ 4199585 w 4857351"/>
              <a:gd name="connsiteY18" fmla="*/ 1094682 h 3219167"/>
              <a:gd name="connsiteX19" fmla="*/ 4447786 w 4857351"/>
              <a:gd name="connsiteY19" fmla="*/ 1094682 h 3219167"/>
              <a:gd name="connsiteX20" fmla="*/ 4466247 w 4857351"/>
              <a:gd name="connsiteY20" fmla="*/ 1093998 h 3219167"/>
              <a:gd name="connsiteX21" fmla="*/ 4358214 w 4857351"/>
              <a:gd name="connsiteY21" fmla="*/ 1037247 h 3219167"/>
              <a:gd name="connsiteX22" fmla="*/ 4143518 w 4857351"/>
              <a:gd name="connsiteY22" fmla="*/ 878617 h 3219167"/>
              <a:gd name="connsiteX23" fmla="*/ 3994460 w 4857351"/>
              <a:gd name="connsiteY23" fmla="*/ 635886 h 3219167"/>
              <a:gd name="connsiteX24" fmla="*/ 3984204 w 4857351"/>
              <a:gd name="connsiteY24" fmla="*/ 619476 h 3219167"/>
              <a:gd name="connsiteX25" fmla="*/ 3973948 w 4857351"/>
              <a:gd name="connsiteY25" fmla="*/ 635886 h 3219167"/>
              <a:gd name="connsiteX26" fmla="*/ 3857710 w 4857351"/>
              <a:gd name="connsiteY26" fmla="*/ 836225 h 3219167"/>
              <a:gd name="connsiteX27" fmla="*/ 3634125 w 4857351"/>
              <a:gd name="connsiteY27" fmla="*/ 1024939 h 3219167"/>
              <a:gd name="connsiteX28" fmla="*/ 3512417 w 4857351"/>
              <a:gd name="connsiteY28" fmla="*/ 1084426 h 3219167"/>
              <a:gd name="connsiteX29" fmla="*/ 3502845 w 4857351"/>
              <a:gd name="connsiteY29" fmla="*/ 1093998 h 3219167"/>
              <a:gd name="connsiteX30" fmla="*/ 3517203 w 4857351"/>
              <a:gd name="connsiteY30" fmla="*/ 1093998 h 3219167"/>
              <a:gd name="connsiteX31" fmla="*/ 3768823 w 4857351"/>
              <a:gd name="connsiteY31" fmla="*/ 1093998 h 3219167"/>
              <a:gd name="connsiteX32" fmla="*/ 3785233 w 4857351"/>
              <a:gd name="connsiteY32" fmla="*/ 1097417 h 3219167"/>
              <a:gd name="connsiteX33" fmla="*/ 3777028 w 4857351"/>
              <a:gd name="connsiteY33" fmla="*/ 1112459 h 3219167"/>
              <a:gd name="connsiteX34" fmla="*/ 3712072 w 4857351"/>
              <a:gd name="connsiteY34" fmla="*/ 1188356 h 3219167"/>
              <a:gd name="connsiteX35" fmla="*/ 3679935 w 4857351"/>
              <a:gd name="connsiteY35" fmla="*/ 1193825 h 3219167"/>
              <a:gd name="connsiteX36" fmla="*/ 3405752 w 4857351"/>
              <a:gd name="connsiteY36" fmla="*/ 1059127 h 3219167"/>
              <a:gd name="connsiteX37" fmla="*/ 3151398 w 4857351"/>
              <a:gd name="connsiteY37" fmla="*/ 869045 h 3219167"/>
              <a:gd name="connsiteX38" fmla="*/ 3144560 w 4857351"/>
              <a:gd name="connsiteY38" fmla="*/ 854002 h 3219167"/>
              <a:gd name="connsiteX39" fmla="*/ 3511733 w 4857351"/>
              <a:gd name="connsiteY39" fmla="*/ 854002 h 3219167"/>
              <a:gd name="connsiteX40" fmla="*/ 3502845 w 4857351"/>
              <a:gd name="connsiteY40" fmla="*/ 845797 h 3219167"/>
              <a:gd name="connsiteX41" fmla="*/ 3337377 w 4857351"/>
              <a:gd name="connsiteY41" fmla="*/ 765115 h 3219167"/>
              <a:gd name="connsiteX42" fmla="*/ 3015332 w 4857351"/>
              <a:gd name="connsiteY42" fmla="*/ 514863 h 3219167"/>
              <a:gd name="connsiteX43" fmla="*/ 3007127 w 4857351"/>
              <a:gd name="connsiteY43" fmla="*/ 499820 h 3219167"/>
              <a:gd name="connsiteX44" fmla="*/ 3023537 w 4857351"/>
              <a:gd name="connsiteY44" fmla="*/ 497085 h 3219167"/>
              <a:gd name="connsiteX45" fmla="*/ 3286096 w 4857351"/>
              <a:gd name="connsiteY45" fmla="*/ 497085 h 3219167"/>
              <a:gd name="connsiteX46" fmla="*/ 3305925 w 4857351"/>
              <a:gd name="connsiteY46" fmla="*/ 493667 h 3219167"/>
              <a:gd name="connsiteX47" fmla="*/ 3137723 w 4857351"/>
              <a:gd name="connsiteY47" fmla="*/ 410933 h 3219167"/>
              <a:gd name="connsiteX48" fmla="*/ 2993452 w 4857351"/>
              <a:gd name="connsiteY48" fmla="*/ 302217 h 3219167"/>
              <a:gd name="connsiteX49" fmla="*/ 2810891 w 4857351"/>
              <a:gd name="connsiteY49" fmla="*/ 17778 h 3219167"/>
              <a:gd name="connsiteX50" fmla="*/ 2799267 w 4857351"/>
              <a:gd name="connsiteY50" fmla="*/ 0 h 3219167"/>
              <a:gd name="connsiteX51" fmla="*/ 2791062 w 4857351"/>
              <a:gd name="connsiteY51" fmla="*/ 17094 h 3219167"/>
              <a:gd name="connsiteX52" fmla="*/ 2659782 w 4857351"/>
              <a:gd name="connsiteY52" fmla="*/ 239996 h 3219167"/>
              <a:gd name="connsiteX53" fmla="*/ 2476538 w 4857351"/>
              <a:gd name="connsiteY53" fmla="*/ 404096 h 3219167"/>
              <a:gd name="connsiteX54" fmla="*/ 2308336 w 4857351"/>
              <a:gd name="connsiteY54" fmla="*/ 486829 h 3219167"/>
              <a:gd name="connsiteX55" fmla="*/ 2296028 w 4857351"/>
              <a:gd name="connsiteY55" fmla="*/ 497769 h 3219167"/>
              <a:gd name="connsiteX56" fmla="*/ 2598245 w 4857351"/>
              <a:gd name="connsiteY56" fmla="*/ 497769 h 3219167"/>
              <a:gd name="connsiteX57" fmla="*/ 2348677 w 4857351"/>
              <a:gd name="connsiteY57" fmla="*/ 722039 h 3219167"/>
              <a:gd name="connsiteX58" fmla="*/ 2105262 w 4857351"/>
              <a:gd name="connsiteY58" fmla="*/ 841695 h 3219167"/>
              <a:gd name="connsiteX59" fmla="*/ 2087485 w 4857351"/>
              <a:gd name="connsiteY59" fmla="*/ 854686 h 3219167"/>
              <a:gd name="connsiteX60" fmla="*/ 2460128 w 4857351"/>
              <a:gd name="connsiteY60" fmla="*/ 854686 h 3219167"/>
              <a:gd name="connsiteX61" fmla="*/ 2455342 w 4857351"/>
              <a:gd name="connsiteY61" fmla="*/ 862891 h 3219167"/>
              <a:gd name="connsiteX62" fmla="*/ 2221499 w 4857351"/>
              <a:gd name="connsiteY62" fmla="*/ 1045452 h 3219167"/>
              <a:gd name="connsiteX63" fmla="*/ 1907659 w 4857351"/>
              <a:gd name="connsiteY63" fmla="*/ 1199979 h 3219167"/>
              <a:gd name="connsiteX64" fmla="*/ 1893300 w 4857351"/>
              <a:gd name="connsiteY64" fmla="*/ 1209552 h 3219167"/>
              <a:gd name="connsiteX65" fmla="*/ 1914496 w 4857351"/>
              <a:gd name="connsiteY65" fmla="*/ 1211603 h 3219167"/>
              <a:gd name="connsiteX66" fmla="*/ 2614655 w 4857351"/>
              <a:gd name="connsiteY66" fmla="*/ 1211603 h 3219167"/>
              <a:gd name="connsiteX67" fmla="*/ 2638586 w 4857351"/>
              <a:gd name="connsiteY67" fmla="*/ 1234167 h 3219167"/>
              <a:gd name="connsiteX68" fmla="*/ 2617390 w 4857351"/>
              <a:gd name="connsiteY68" fmla="*/ 1661510 h 3219167"/>
              <a:gd name="connsiteX69" fmla="*/ 2048511 w 4857351"/>
              <a:gd name="connsiteY69" fmla="*/ 1394848 h 3219167"/>
              <a:gd name="connsiteX70" fmla="*/ 1411941 w 4857351"/>
              <a:gd name="connsiteY70" fmla="*/ 1076221 h 3219167"/>
              <a:gd name="connsiteX71" fmla="*/ 1317762 w 4857351"/>
              <a:gd name="connsiteY71" fmla="*/ 1300400 h 3219167"/>
              <a:gd name="connsiteX72" fmla="*/ 963402 w 4857351"/>
              <a:gd name="connsiteY72" fmla="*/ 1956889 h 3219167"/>
              <a:gd name="connsiteX73" fmla="*/ 309738 w 4857351"/>
              <a:gd name="connsiteY73" fmla="*/ 2844395 h 3219167"/>
              <a:gd name="connsiteX74" fmla="*/ 0 w 4857351"/>
              <a:gd name="connsiteY74" fmla="*/ 3185586 h 3219167"/>
              <a:gd name="connsiteX75" fmla="*/ 3803694 w 4857351"/>
              <a:gd name="connsiteY75" fmla="*/ 1781849 h 3219167"/>
              <a:gd name="connsiteX76" fmla="*/ 3792249 w 4857351"/>
              <a:gd name="connsiteY76" fmla="*/ 2116290 h 3219167"/>
              <a:gd name="connsiteX77" fmla="*/ 2908637 w 4857351"/>
              <a:gd name="connsiteY77" fmla="*/ 1780363 h 3219167"/>
              <a:gd name="connsiteX78" fmla="*/ 2919607 w 4857351"/>
              <a:gd name="connsiteY78" fmla="*/ 1236218 h 3219167"/>
              <a:gd name="connsiteX79" fmla="*/ 2939436 w 4857351"/>
              <a:gd name="connsiteY79" fmla="*/ 1213654 h 3219167"/>
              <a:gd name="connsiteX80" fmla="*/ 3671731 w 4857351"/>
              <a:gd name="connsiteY80" fmla="*/ 1214338 h 3219167"/>
              <a:gd name="connsiteX81" fmla="*/ 3685406 w 4857351"/>
              <a:gd name="connsiteY81" fmla="*/ 1215022 h 3219167"/>
              <a:gd name="connsiteX82" fmla="*/ 3645748 w 4857351"/>
              <a:gd name="connsiteY82" fmla="*/ 1251944 h 3219167"/>
              <a:gd name="connsiteX83" fmla="*/ 3545237 w 4857351"/>
              <a:gd name="connsiteY83" fmla="*/ 1316216 h 3219167"/>
              <a:gd name="connsiteX84" fmla="*/ 3320967 w 4857351"/>
              <a:gd name="connsiteY84" fmla="*/ 1426300 h 3219167"/>
              <a:gd name="connsiteX85" fmla="*/ 3304558 w 4857351"/>
              <a:gd name="connsiteY85" fmla="*/ 1438607 h 3219167"/>
              <a:gd name="connsiteX86" fmla="*/ 3657372 w 4857351"/>
              <a:gd name="connsiteY86" fmla="*/ 1438607 h 3219167"/>
              <a:gd name="connsiteX87" fmla="*/ 3659423 w 4857351"/>
              <a:gd name="connsiteY87" fmla="*/ 1442710 h 3219167"/>
              <a:gd name="connsiteX88" fmla="*/ 3582843 w 4857351"/>
              <a:gd name="connsiteY88" fmla="*/ 1518606 h 3219167"/>
              <a:gd name="connsiteX89" fmla="*/ 3407804 w 4857351"/>
              <a:gd name="connsiteY89" fmla="*/ 1634160 h 3219167"/>
              <a:gd name="connsiteX90" fmla="*/ 3130202 w 4857351"/>
              <a:gd name="connsiteY90" fmla="*/ 1770226 h 3219167"/>
              <a:gd name="connsiteX91" fmla="*/ 3115159 w 4857351"/>
              <a:gd name="connsiteY91" fmla="*/ 1781849 h 3219167"/>
              <a:gd name="connsiteX92" fmla="*/ 3135672 w 4857351"/>
              <a:gd name="connsiteY92" fmla="*/ 1781849 h 3219167"/>
              <a:gd name="connsiteX93" fmla="*/ 3803694 w 4857351"/>
              <a:gd name="connsiteY93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9167"/>
              <a:gd name="connsiteX1" fmla="*/ 4747180 w 4857351"/>
              <a:gd name="connsiteY1" fmla="*/ 3206513 h 3219167"/>
              <a:gd name="connsiteX2" fmla="*/ 4373257 w 4857351"/>
              <a:gd name="connsiteY2" fmla="*/ 2750721 h 3219167"/>
              <a:gd name="connsiteX3" fmla="*/ 4097022 w 4857351"/>
              <a:gd name="connsiteY3" fmla="*/ 2180475 h 3219167"/>
              <a:gd name="connsiteX4" fmla="*/ 4097022 w 4857351"/>
              <a:gd name="connsiteY4" fmla="*/ 1807148 h 3219167"/>
              <a:gd name="connsiteX5" fmla="*/ 4123689 w 4857351"/>
              <a:gd name="connsiteY5" fmla="*/ 1781166 h 3219167"/>
              <a:gd name="connsiteX6" fmla="*/ 4834104 w 4857351"/>
              <a:gd name="connsiteY6" fmla="*/ 1781166 h 3219167"/>
              <a:gd name="connsiteX7" fmla="*/ 4857351 w 4857351"/>
              <a:gd name="connsiteY7" fmla="*/ 1778431 h 3219167"/>
              <a:gd name="connsiteX8" fmla="*/ 4839574 w 4857351"/>
              <a:gd name="connsiteY8" fmla="*/ 1768858 h 3219167"/>
              <a:gd name="connsiteX9" fmla="*/ 4568809 w 4857351"/>
              <a:gd name="connsiteY9" fmla="*/ 1636211 h 3219167"/>
              <a:gd name="connsiteX10" fmla="*/ 4321292 w 4857351"/>
              <a:gd name="connsiteY10" fmla="*/ 1451599 h 3219167"/>
              <a:gd name="connsiteX11" fmla="*/ 4314455 w 4857351"/>
              <a:gd name="connsiteY11" fmla="*/ 1437240 h 3219167"/>
              <a:gd name="connsiteX12" fmla="*/ 4666585 w 4857351"/>
              <a:gd name="connsiteY12" fmla="*/ 1437240 h 3219167"/>
              <a:gd name="connsiteX13" fmla="*/ 4652226 w 4857351"/>
              <a:gd name="connsiteY13" fmla="*/ 1426300 h 3219167"/>
              <a:gd name="connsiteX14" fmla="*/ 4464195 w 4857351"/>
              <a:gd name="connsiteY14" fmla="*/ 1334678 h 3219167"/>
              <a:gd name="connsiteX15" fmla="*/ 4191380 w 4857351"/>
              <a:gd name="connsiteY15" fmla="*/ 1112459 h 3219167"/>
              <a:gd name="connsiteX16" fmla="*/ 4183175 w 4857351"/>
              <a:gd name="connsiteY16" fmla="*/ 1097417 h 3219167"/>
              <a:gd name="connsiteX17" fmla="*/ 4199585 w 4857351"/>
              <a:gd name="connsiteY17" fmla="*/ 1094682 h 3219167"/>
              <a:gd name="connsiteX18" fmla="*/ 4447786 w 4857351"/>
              <a:gd name="connsiteY18" fmla="*/ 1094682 h 3219167"/>
              <a:gd name="connsiteX19" fmla="*/ 4466247 w 4857351"/>
              <a:gd name="connsiteY19" fmla="*/ 1093998 h 3219167"/>
              <a:gd name="connsiteX20" fmla="*/ 4358214 w 4857351"/>
              <a:gd name="connsiteY20" fmla="*/ 1037247 h 3219167"/>
              <a:gd name="connsiteX21" fmla="*/ 4143518 w 4857351"/>
              <a:gd name="connsiteY21" fmla="*/ 878617 h 3219167"/>
              <a:gd name="connsiteX22" fmla="*/ 3994460 w 4857351"/>
              <a:gd name="connsiteY22" fmla="*/ 635886 h 3219167"/>
              <a:gd name="connsiteX23" fmla="*/ 3984204 w 4857351"/>
              <a:gd name="connsiteY23" fmla="*/ 619476 h 3219167"/>
              <a:gd name="connsiteX24" fmla="*/ 3973948 w 4857351"/>
              <a:gd name="connsiteY24" fmla="*/ 635886 h 3219167"/>
              <a:gd name="connsiteX25" fmla="*/ 3857710 w 4857351"/>
              <a:gd name="connsiteY25" fmla="*/ 836225 h 3219167"/>
              <a:gd name="connsiteX26" fmla="*/ 3634125 w 4857351"/>
              <a:gd name="connsiteY26" fmla="*/ 1024939 h 3219167"/>
              <a:gd name="connsiteX27" fmla="*/ 3512417 w 4857351"/>
              <a:gd name="connsiteY27" fmla="*/ 1084426 h 3219167"/>
              <a:gd name="connsiteX28" fmla="*/ 3502845 w 4857351"/>
              <a:gd name="connsiteY28" fmla="*/ 1093998 h 3219167"/>
              <a:gd name="connsiteX29" fmla="*/ 3517203 w 4857351"/>
              <a:gd name="connsiteY29" fmla="*/ 1093998 h 3219167"/>
              <a:gd name="connsiteX30" fmla="*/ 3768823 w 4857351"/>
              <a:gd name="connsiteY30" fmla="*/ 1093998 h 3219167"/>
              <a:gd name="connsiteX31" fmla="*/ 3785233 w 4857351"/>
              <a:gd name="connsiteY31" fmla="*/ 1097417 h 3219167"/>
              <a:gd name="connsiteX32" fmla="*/ 3777028 w 4857351"/>
              <a:gd name="connsiteY32" fmla="*/ 1112459 h 3219167"/>
              <a:gd name="connsiteX33" fmla="*/ 3712072 w 4857351"/>
              <a:gd name="connsiteY33" fmla="*/ 1188356 h 3219167"/>
              <a:gd name="connsiteX34" fmla="*/ 3679935 w 4857351"/>
              <a:gd name="connsiteY34" fmla="*/ 1193825 h 3219167"/>
              <a:gd name="connsiteX35" fmla="*/ 3405752 w 4857351"/>
              <a:gd name="connsiteY35" fmla="*/ 1059127 h 3219167"/>
              <a:gd name="connsiteX36" fmla="*/ 3151398 w 4857351"/>
              <a:gd name="connsiteY36" fmla="*/ 869045 h 3219167"/>
              <a:gd name="connsiteX37" fmla="*/ 3144560 w 4857351"/>
              <a:gd name="connsiteY37" fmla="*/ 854002 h 3219167"/>
              <a:gd name="connsiteX38" fmla="*/ 3511733 w 4857351"/>
              <a:gd name="connsiteY38" fmla="*/ 854002 h 3219167"/>
              <a:gd name="connsiteX39" fmla="*/ 3502845 w 4857351"/>
              <a:gd name="connsiteY39" fmla="*/ 845797 h 3219167"/>
              <a:gd name="connsiteX40" fmla="*/ 3337377 w 4857351"/>
              <a:gd name="connsiteY40" fmla="*/ 765115 h 3219167"/>
              <a:gd name="connsiteX41" fmla="*/ 3015332 w 4857351"/>
              <a:gd name="connsiteY41" fmla="*/ 514863 h 3219167"/>
              <a:gd name="connsiteX42" fmla="*/ 3007127 w 4857351"/>
              <a:gd name="connsiteY42" fmla="*/ 499820 h 3219167"/>
              <a:gd name="connsiteX43" fmla="*/ 3023537 w 4857351"/>
              <a:gd name="connsiteY43" fmla="*/ 497085 h 3219167"/>
              <a:gd name="connsiteX44" fmla="*/ 3286096 w 4857351"/>
              <a:gd name="connsiteY44" fmla="*/ 497085 h 3219167"/>
              <a:gd name="connsiteX45" fmla="*/ 3305925 w 4857351"/>
              <a:gd name="connsiteY45" fmla="*/ 493667 h 3219167"/>
              <a:gd name="connsiteX46" fmla="*/ 3137723 w 4857351"/>
              <a:gd name="connsiteY46" fmla="*/ 410933 h 3219167"/>
              <a:gd name="connsiteX47" fmla="*/ 2993452 w 4857351"/>
              <a:gd name="connsiteY47" fmla="*/ 302217 h 3219167"/>
              <a:gd name="connsiteX48" fmla="*/ 2810891 w 4857351"/>
              <a:gd name="connsiteY48" fmla="*/ 17778 h 3219167"/>
              <a:gd name="connsiteX49" fmla="*/ 2799267 w 4857351"/>
              <a:gd name="connsiteY49" fmla="*/ 0 h 3219167"/>
              <a:gd name="connsiteX50" fmla="*/ 2791062 w 4857351"/>
              <a:gd name="connsiteY50" fmla="*/ 17094 h 3219167"/>
              <a:gd name="connsiteX51" fmla="*/ 2659782 w 4857351"/>
              <a:gd name="connsiteY51" fmla="*/ 239996 h 3219167"/>
              <a:gd name="connsiteX52" fmla="*/ 2476538 w 4857351"/>
              <a:gd name="connsiteY52" fmla="*/ 404096 h 3219167"/>
              <a:gd name="connsiteX53" fmla="*/ 2308336 w 4857351"/>
              <a:gd name="connsiteY53" fmla="*/ 486829 h 3219167"/>
              <a:gd name="connsiteX54" fmla="*/ 2296028 w 4857351"/>
              <a:gd name="connsiteY54" fmla="*/ 497769 h 3219167"/>
              <a:gd name="connsiteX55" fmla="*/ 2598245 w 4857351"/>
              <a:gd name="connsiteY55" fmla="*/ 497769 h 3219167"/>
              <a:gd name="connsiteX56" fmla="*/ 2348677 w 4857351"/>
              <a:gd name="connsiteY56" fmla="*/ 722039 h 3219167"/>
              <a:gd name="connsiteX57" fmla="*/ 2105262 w 4857351"/>
              <a:gd name="connsiteY57" fmla="*/ 841695 h 3219167"/>
              <a:gd name="connsiteX58" fmla="*/ 2087485 w 4857351"/>
              <a:gd name="connsiteY58" fmla="*/ 854686 h 3219167"/>
              <a:gd name="connsiteX59" fmla="*/ 2460128 w 4857351"/>
              <a:gd name="connsiteY59" fmla="*/ 854686 h 3219167"/>
              <a:gd name="connsiteX60" fmla="*/ 2455342 w 4857351"/>
              <a:gd name="connsiteY60" fmla="*/ 862891 h 3219167"/>
              <a:gd name="connsiteX61" fmla="*/ 2221499 w 4857351"/>
              <a:gd name="connsiteY61" fmla="*/ 1045452 h 3219167"/>
              <a:gd name="connsiteX62" fmla="*/ 1907659 w 4857351"/>
              <a:gd name="connsiteY62" fmla="*/ 1199979 h 3219167"/>
              <a:gd name="connsiteX63" fmla="*/ 1893300 w 4857351"/>
              <a:gd name="connsiteY63" fmla="*/ 1209552 h 3219167"/>
              <a:gd name="connsiteX64" fmla="*/ 1914496 w 4857351"/>
              <a:gd name="connsiteY64" fmla="*/ 1211603 h 3219167"/>
              <a:gd name="connsiteX65" fmla="*/ 2614655 w 4857351"/>
              <a:gd name="connsiteY65" fmla="*/ 1211603 h 3219167"/>
              <a:gd name="connsiteX66" fmla="*/ 2638586 w 4857351"/>
              <a:gd name="connsiteY66" fmla="*/ 1234167 h 3219167"/>
              <a:gd name="connsiteX67" fmla="*/ 2617390 w 4857351"/>
              <a:gd name="connsiteY67" fmla="*/ 1661510 h 3219167"/>
              <a:gd name="connsiteX68" fmla="*/ 2048511 w 4857351"/>
              <a:gd name="connsiteY68" fmla="*/ 1394848 h 3219167"/>
              <a:gd name="connsiteX69" fmla="*/ 1411941 w 4857351"/>
              <a:gd name="connsiteY69" fmla="*/ 1076221 h 3219167"/>
              <a:gd name="connsiteX70" fmla="*/ 1317762 w 4857351"/>
              <a:gd name="connsiteY70" fmla="*/ 1300400 h 3219167"/>
              <a:gd name="connsiteX71" fmla="*/ 963402 w 4857351"/>
              <a:gd name="connsiteY71" fmla="*/ 1956889 h 3219167"/>
              <a:gd name="connsiteX72" fmla="*/ 309738 w 4857351"/>
              <a:gd name="connsiteY72" fmla="*/ 2844395 h 3219167"/>
              <a:gd name="connsiteX73" fmla="*/ 0 w 4857351"/>
              <a:gd name="connsiteY73" fmla="*/ 3185586 h 3219167"/>
              <a:gd name="connsiteX74" fmla="*/ 3803694 w 4857351"/>
              <a:gd name="connsiteY74" fmla="*/ 1781849 h 3219167"/>
              <a:gd name="connsiteX75" fmla="*/ 3792249 w 4857351"/>
              <a:gd name="connsiteY75" fmla="*/ 2116290 h 3219167"/>
              <a:gd name="connsiteX76" fmla="*/ 2908637 w 4857351"/>
              <a:gd name="connsiteY76" fmla="*/ 1780363 h 3219167"/>
              <a:gd name="connsiteX77" fmla="*/ 2919607 w 4857351"/>
              <a:gd name="connsiteY77" fmla="*/ 1236218 h 3219167"/>
              <a:gd name="connsiteX78" fmla="*/ 2939436 w 4857351"/>
              <a:gd name="connsiteY78" fmla="*/ 1213654 h 3219167"/>
              <a:gd name="connsiteX79" fmla="*/ 3671731 w 4857351"/>
              <a:gd name="connsiteY79" fmla="*/ 1214338 h 3219167"/>
              <a:gd name="connsiteX80" fmla="*/ 3685406 w 4857351"/>
              <a:gd name="connsiteY80" fmla="*/ 1215022 h 3219167"/>
              <a:gd name="connsiteX81" fmla="*/ 3645748 w 4857351"/>
              <a:gd name="connsiteY81" fmla="*/ 1251944 h 3219167"/>
              <a:gd name="connsiteX82" fmla="*/ 3545237 w 4857351"/>
              <a:gd name="connsiteY82" fmla="*/ 1316216 h 3219167"/>
              <a:gd name="connsiteX83" fmla="*/ 3320967 w 4857351"/>
              <a:gd name="connsiteY83" fmla="*/ 1426300 h 3219167"/>
              <a:gd name="connsiteX84" fmla="*/ 3304558 w 4857351"/>
              <a:gd name="connsiteY84" fmla="*/ 1438607 h 3219167"/>
              <a:gd name="connsiteX85" fmla="*/ 3657372 w 4857351"/>
              <a:gd name="connsiteY85" fmla="*/ 1438607 h 3219167"/>
              <a:gd name="connsiteX86" fmla="*/ 3659423 w 4857351"/>
              <a:gd name="connsiteY86" fmla="*/ 1442710 h 3219167"/>
              <a:gd name="connsiteX87" fmla="*/ 3582843 w 4857351"/>
              <a:gd name="connsiteY87" fmla="*/ 1518606 h 3219167"/>
              <a:gd name="connsiteX88" fmla="*/ 3407804 w 4857351"/>
              <a:gd name="connsiteY88" fmla="*/ 1634160 h 3219167"/>
              <a:gd name="connsiteX89" fmla="*/ 3130202 w 4857351"/>
              <a:gd name="connsiteY89" fmla="*/ 1770226 h 3219167"/>
              <a:gd name="connsiteX90" fmla="*/ 3115159 w 4857351"/>
              <a:gd name="connsiteY90" fmla="*/ 1781849 h 3219167"/>
              <a:gd name="connsiteX91" fmla="*/ 3135672 w 4857351"/>
              <a:gd name="connsiteY91" fmla="*/ 1781849 h 3219167"/>
              <a:gd name="connsiteX92" fmla="*/ 3803694 w 4857351"/>
              <a:gd name="connsiteY92" fmla="*/ 1781849 h 3219167"/>
              <a:gd name="connsiteX0" fmla="*/ 0 w 4857351"/>
              <a:gd name="connsiteY0" fmla="*/ 3185586 h 3213571"/>
              <a:gd name="connsiteX1" fmla="*/ 4747180 w 4857351"/>
              <a:gd name="connsiteY1" fmla="*/ 3206513 h 3213571"/>
              <a:gd name="connsiteX2" fmla="*/ 4373257 w 4857351"/>
              <a:gd name="connsiteY2" fmla="*/ 2750721 h 3213571"/>
              <a:gd name="connsiteX3" fmla="*/ 4097022 w 4857351"/>
              <a:gd name="connsiteY3" fmla="*/ 2180475 h 3213571"/>
              <a:gd name="connsiteX4" fmla="*/ 4097022 w 4857351"/>
              <a:gd name="connsiteY4" fmla="*/ 1807148 h 3213571"/>
              <a:gd name="connsiteX5" fmla="*/ 4123689 w 4857351"/>
              <a:gd name="connsiteY5" fmla="*/ 1781166 h 3213571"/>
              <a:gd name="connsiteX6" fmla="*/ 4834104 w 4857351"/>
              <a:gd name="connsiteY6" fmla="*/ 1781166 h 3213571"/>
              <a:gd name="connsiteX7" fmla="*/ 4857351 w 4857351"/>
              <a:gd name="connsiteY7" fmla="*/ 1778431 h 3213571"/>
              <a:gd name="connsiteX8" fmla="*/ 4839574 w 4857351"/>
              <a:gd name="connsiteY8" fmla="*/ 1768858 h 3213571"/>
              <a:gd name="connsiteX9" fmla="*/ 4568809 w 4857351"/>
              <a:gd name="connsiteY9" fmla="*/ 1636211 h 3213571"/>
              <a:gd name="connsiteX10" fmla="*/ 4321292 w 4857351"/>
              <a:gd name="connsiteY10" fmla="*/ 1451599 h 3213571"/>
              <a:gd name="connsiteX11" fmla="*/ 4314455 w 4857351"/>
              <a:gd name="connsiteY11" fmla="*/ 1437240 h 3213571"/>
              <a:gd name="connsiteX12" fmla="*/ 4666585 w 4857351"/>
              <a:gd name="connsiteY12" fmla="*/ 1437240 h 3213571"/>
              <a:gd name="connsiteX13" fmla="*/ 4652226 w 4857351"/>
              <a:gd name="connsiteY13" fmla="*/ 1426300 h 3213571"/>
              <a:gd name="connsiteX14" fmla="*/ 4464195 w 4857351"/>
              <a:gd name="connsiteY14" fmla="*/ 1334678 h 3213571"/>
              <a:gd name="connsiteX15" fmla="*/ 4191380 w 4857351"/>
              <a:gd name="connsiteY15" fmla="*/ 1112459 h 3213571"/>
              <a:gd name="connsiteX16" fmla="*/ 4183175 w 4857351"/>
              <a:gd name="connsiteY16" fmla="*/ 1097417 h 3213571"/>
              <a:gd name="connsiteX17" fmla="*/ 4199585 w 4857351"/>
              <a:gd name="connsiteY17" fmla="*/ 1094682 h 3213571"/>
              <a:gd name="connsiteX18" fmla="*/ 4447786 w 4857351"/>
              <a:gd name="connsiteY18" fmla="*/ 1094682 h 3213571"/>
              <a:gd name="connsiteX19" fmla="*/ 4466247 w 4857351"/>
              <a:gd name="connsiteY19" fmla="*/ 1093998 h 3213571"/>
              <a:gd name="connsiteX20" fmla="*/ 4358214 w 4857351"/>
              <a:gd name="connsiteY20" fmla="*/ 1037247 h 3213571"/>
              <a:gd name="connsiteX21" fmla="*/ 4143518 w 4857351"/>
              <a:gd name="connsiteY21" fmla="*/ 878617 h 3213571"/>
              <a:gd name="connsiteX22" fmla="*/ 3994460 w 4857351"/>
              <a:gd name="connsiteY22" fmla="*/ 635886 h 3213571"/>
              <a:gd name="connsiteX23" fmla="*/ 3984204 w 4857351"/>
              <a:gd name="connsiteY23" fmla="*/ 619476 h 3213571"/>
              <a:gd name="connsiteX24" fmla="*/ 3973948 w 4857351"/>
              <a:gd name="connsiteY24" fmla="*/ 635886 h 3213571"/>
              <a:gd name="connsiteX25" fmla="*/ 3857710 w 4857351"/>
              <a:gd name="connsiteY25" fmla="*/ 836225 h 3213571"/>
              <a:gd name="connsiteX26" fmla="*/ 3634125 w 4857351"/>
              <a:gd name="connsiteY26" fmla="*/ 1024939 h 3213571"/>
              <a:gd name="connsiteX27" fmla="*/ 3512417 w 4857351"/>
              <a:gd name="connsiteY27" fmla="*/ 1084426 h 3213571"/>
              <a:gd name="connsiteX28" fmla="*/ 3502845 w 4857351"/>
              <a:gd name="connsiteY28" fmla="*/ 1093998 h 3213571"/>
              <a:gd name="connsiteX29" fmla="*/ 3517203 w 4857351"/>
              <a:gd name="connsiteY29" fmla="*/ 1093998 h 3213571"/>
              <a:gd name="connsiteX30" fmla="*/ 3768823 w 4857351"/>
              <a:gd name="connsiteY30" fmla="*/ 1093998 h 3213571"/>
              <a:gd name="connsiteX31" fmla="*/ 3785233 w 4857351"/>
              <a:gd name="connsiteY31" fmla="*/ 1097417 h 3213571"/>
              <a:gd name="connsiteX32" fmla="*/ 3777028 w 4857351"/>
              <a:gd name="connsiteY32" fmla="*/ 1112459 h 3213571"/>
              <a:gd name="connsiteX33" fmla="*/ 3712072 w 4857351"/>
              <a:gd name="connsiteY33" fmla="*/ 1188356 h 3213571"/>
              <a:gd name="connsiteX34" fmla="*/ 3679935 w 4857351"/>
              <a:gd name="connsiteY34" fmla="*/ 1193825 h 3213571"/>
              <a:gd name="connsiteX35" fmla="*/ 3405752 w 4857351"/>
              <a:gd name="connsiteY35" fmla="*/ 1059127 h 3213571"/>
              <a:gd name="connsiteX36" fmla="*/ 3151398 w 4857351"/>
              <a:gd name="connsiteY36" fmla="*/ 869045 h 3213571"/>
              <a:gd name="connsiteX37" fmla="*/ 3144560 w 4857351"/>
              <a:gd name="connsiteY37" fmla="*/ 854002 h 3213571"/>
              <a:gd name="connsiteX38" fmla="*/ 3511733 w 4857351"/>
              <a:gd name="connsiteY38" fmla="*/ 854002 h 3213571"/>
              <a:gd name="connsiteX39" fmla="*/ 3502845 w 4857351"/>
              <a:gd name="connsiteY39" fmla="*/ 845797 h 3213571"/>
              <a:gd name="connsiteX40" fmla="*/ 3337377 w 4857351"/>
              <a:gd name="connsiteY40" fmla="*/ 765115 h 3213571"/>
              <a:gd name="connsiteX41" fmla="*/ 3015332 w 4857351"/>
              <a:gd name="connsiteY41" fmla="*/ 514863 h 3213571"/>
              <a:gd name="connsiteX42" fmla="*/ 3007127 w 4857351"/>
              <a:gd name="connsiteY42" fmla="*/ 499820 h 3213571"/>
              <a:gd name="connsiteX43" fmla="*/ 3023537 w 4857351"/>
              <a:gd name="connsiteY43" fmla="*/ 497085 h 3213571"/>
              <a:gd name="connsiteX44" fmla="*/ 3286096 w 4857351"/>
              <a:gd name="connsiteY44" fmla="*/ 497085 h 3213571"/>
              <a:gd name="connsiteX45" fmla="*/ 3305925 w 4857351"/>
              <a:gd name="connsiteY45" fmla="*/ 493667 h 3213571"/>
              <a:gd name="connsiteX46" fmla="*/ 3137723 w 4857351"/>
              <a:gd name="connsiteY46" fmla="*/ 410933 h 3213571"/>
              <a:gd name="connsiteX47" fmla="*/ 2993452 w 4857351"/>
              <a:gd name="connsiteY47" fmla="*/ 302217 h 3213571"/>
              <a:gd name="connsiteX48" fmla="*/ 2810891 w 4857351"/>
              <a:gd name="connsiteY48" fmla="*/ 17778 h 3213571"/>
              <a:gd name="connsiteX49" fmla="*/ 2799267 w 4857351"/>
              <a:gd name="connsiteY49" fmla="*/ 0 h 3213571"/>
              <a:gd name="connsiteX50" fmla="*/ 2791062 w 4857351"/>
              <a:gd name="connsiteY50" fmla="*/ 17094 h 3213571"/>
              <a:gd name="connsiteX51" fmla="*/ 2659782 w 4857351"/>
              <a:gd name="connsiteY51" fmla="*/ 239996 h 3213571"/>
              <a:gd name="connsiteX52" fmla="*/ 2476538 w 4857351"/>
              <a:gd name="connsiteY52" fmla="*/ 404096 h 3213571"/>
              <a:gd name="connsiteX53" fmla="*/ 2308336 w 4857351"/>
              <a:gd name="connsiteY53" fmla="*/ 486829 h 3213571"/>
              <a:gd name="connsiteX54" fmla="*/ 2296028 w 4857351"/>
              <a:gd name="connsiteY54" fmla="*/ 497769 h 3213571"/>
              <a:gd name="connsiteX55" fmla="*/ 2598245 w 4857351"/>
              <a:gd name="connsiteY55" fmla="*/ 497769 h 3213571"/>
              <a:gd name="connsiteX56" fmla="*/ 2348677 w 4857351"/>
              <a:gd name="connsiteY56" fmla="*/ 722039 h 3213571"/>
              <a:gd name="connsiteX57" fmla="*/ 2105262 w 4857351"/>
              <a:gd name="connsiteY57" fmla="*/ 841695 h 3213571"/>
              <a:gd name="connsiteX58" fmla="*/ 2087485 w 4857351"/>
              <a:gd name="connsiteY58" fmla="*/ 854686 h 3213571"/>
              <a:gd name="connsiteX59" fmla="*/ 2460128 w 4857351"/>
              <a:gd name="connsiteY59" fmla="*/ 854686 h 3213571"/>
              <a:gd name="connsiteX60" fmla="*/ 2455342 w 4857351"/>
              <a:gd name="connsiteY60" fmla="*/ 862891 h 3213571"/>
              <a:gd name="connsiteX61" fmla="*/ 2221499 w 4857351"/>
              <a:gd name="connsiteY61" fmla="*/ 1045452 h 3213571"/>
              <a:gd name="connsiteX62" fmla="*/ 1907659 w 4857351"/>
              <a:gd name="connsiteY62" fmla="*/ 1199979 h 3213571"/>
              <a:gd name="connsiteX63" fmla="*/ 1893300 w 4857351"/>
              <a:gd name="connsiteY63" fmla="*/ 1209552 h 3213571"/>
              <a:gd name="connsiteX64" fmla="*/ 1914496 w 4857351"/>
              <a:gd name="connsiteY64" fmla="*/ 1211603 h 3213571"/>
              <a:gd name="connsiteX65" fmla="*/ 2614655 w 4857351"/>
              <a:gd name="connsiteY65" fmla="*/ 1211603 h 3213571"/>
              <a:gd name="connsiteX66" fmla="*/ 2638586 w 4857351"/>
              <a:gd name="connsiteY66" fmla="*/ 1234167 h 3213571"/>
              <a:gd name="connsiteX67" fmla="*/ 2617390 w 4857351"/>
              <a:gd name="connsiteY67" fmla="*/ 1661510 h 3213571"/>
              <a:gd name="connsiteX68" fmla="*/ 2048511 w 4857351"/>
              <a:gd name="connsiteY68" fmla="*/ 1394848 h 3213571"/>
              <a:gd name="connsiteX69" fmla="*/ 1411941 w 4857351"/>
              <a:gd name="connsiteY69" fmla="*/ 1076221 h 3213571"/>
              <a:gd name="connsiteX70" fmla="*/ 1317762 w 4857351"/>
              <a:gd name="connsiteY70" fmla="*/ 1300400 h 3213571"/>
              <a:gd name="connsiteX71" fmla="*/ 963402 w 4857351"/>
              <a:gd name="connsiteY71" fmla="*/ 1956889 h 3213571"/>
              <a:gd name="connsiteX72" fmla="*/ 309738 w 4857351"/>
              <a:gd name="connsiteY72" fmla="*/ 2844395 h 3213571"/>
              <a:gd name="connsiteX73" fmla="*/ 0 w 4857351"/>
              <a:gd name="connsiteY73" fmla="*/ 3185586 h 3213571"/>
              <a:gd name="connsiteX74" fmla="*/ 3803694 w 4857351"/>
              <a:gd name="connsiteY74" fmla="*/ 1781849 h 3213571"/>
              <a:gd name="connsiteX75" fmla="*/ 3792249 w 4857351"/>
              <a:gd name="connsiteY75" fmla="*/ 2116290 h 3213571"/>
              <a:gd name="connsiteX76" fmla="*/ 2908637 w 4857351"/>
              <a:gd name="connsiteY76" fmla="*/ 1780363 h 3213571"/>
              <a:gd name="connsiteX77" fmla="*/ 2919607 w 4857351"/>
              <a:gd name="connsiteY77" fmla="*/ 1236218 h 3213571"/>
              <a:gd name="connsiteX78" fmla="*/ 2939436 w 4857351"/>
              <a:gd name="connsiteY78" fmla="*/ 1213654 h 3213571"/>
              <a:gd name="connsiteX79" fmla="*/ 3671731 w 4857351"/>
              <a:gd name="connsiteY79" fmla="*/ 1214338 h 3213571"/>
              <a:gd name="connsiteX80" fmla="*/ 3685406 w 4857351"/>
              <a:gd name="connsiteY80" fmla="*/ 1215022 h 3213571"/>
              <a:gd name="connsiteX81" fmla="*/ 3645748 w 4857351"/>
              <a:gd name="connsiteY81" fmla="*/ 1251944 h 3213571"/>
              <a:gd name="connsiteX82" fmla="*/ 3545237 w 4857351"/>
              <a:gd name="connsiteY82" fmla="*/ 1316216 h 3213571"/>
              <a:gd name="connsiteX83" fmla="*/ 3320967 w 4857351"/>
              <a:gd name="connsiteY83" fmla="*/ 1426300 h 3213571"/>
              <a:gd name="connsiteX84" fmla="*/ 3304558 w 4857351"/>
              <a:gd name="connsiteY84" fmla="*/ 1438607 h 3213571"/>
              <a:gd name="connsiteX85" fmla="*/ 3657372 w 4857351"/>
              <a:gd name="connsiteY85" fmla="*/ 1438607 h 3213571"/>
              <a:gd name="connsiteX86" fmla="*/ 3659423 w 4857351"/>
              <a:gd name="connsiteY86" fmla="*/ 1442710 h 3213571"/>
              <a:gd name="connsiteX87" fmla="*/ 3582843 w 4857351"/>
              <a:gd name="connsiteY87" fmla="*/ 1518606 h 3213571"/>
              <a:gd name="connsiteX88" fmla="*/ 3407804 w 4857351"/>
              <a:gd name="connsiteY88" fmla="*/ 1634160 h 3213571"/>
              <a:gd name="connsiteX89" fmla="*/ 3130202 w 4857351"/>
              <a:gd name="connsiteY89" fmla="*/ 1770226 h 3213571"/>
              <a:gd name="connsiteX90" fmla="*/ 3115159 w 4857351"/>
              <a:gd name="connsiteY90" fmla="*/ 1781849 h 3213571"/>
              <a:gd name="connsiteX91" fmla="*/ 3135672 w 4857351"/>
              <a:gd name="connsiteY91" fmla="*/ 1781849 h 3213571"/>
              <a:gd name="connsiteX92" fmla="*/ 3803694 w 4857351"/>
              <a:gd name="connsiteY92" fmla="*/ 1781849 h 3213571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1313363 w 4852952"/>
              <a:gd name="connsiteY70" fmla="*/ 1300400 h 3220473"/>
              <a:gd name="connsiteX71" fmla="*/ 959003 w 4852952"/>
              <a:gd name="connsiteY71" fmla="*/ 1956889 h 3220473"/>
              <a:gd name="connsiteX72" fmla="*/ 305339 w 4852952"/>
              <a:gd name="connsiteY72" fmla="*/ 2844395 h 3220473"/>
              <a:gd name="connsiteX73" fmla="*/ 0 w 4852952"/>
              <a:gd name="connsiteY73" fmla="*/ 3198786 h 3220473"/>
              <a:gd name="connsiteX74" fmla="*/ 3799295 w 4852952"/>
              <a:gd name="connsiteY74" fmla="*/ 1781849 h 3220473"/>
              <a:gd name="connsiteX75" fmla="*/ 3787850 w 4852952"/>
              <a:gd name="connsiteY75" fmla="*/ 2116290 h 3220473"/>
              <a:gd name="connsiteX76" fmla="*/ 2904238 w 4852952"/>
              <a:gd name="connsiteY76" fmla="*/ 1780363 h 3220473"/>
              <a:gd name="connsiteX77" fmla="*/ 2915208 w 4852952"/>
              <a:gd name="connsiteY77" fmla="*/ 1236218 h 3220473"/>
              <a:gd name="connsiteX78" fmla="*/ 2935037 w 4852952"/>
              <a:gd name="connsiteY78" fmla="*/ 1213654 h 3220473"/>
              <a:gd name="connsiteX79" fmla="*/ 3667332 w 4852952"/>
              <a:gd name="connsiteY79" fmla="*/ 1214338 h 3220473"/>
              <a:gd name="connsiteX80" fmla="*/ 3681007 w 4852952"/>
              <a:gd name="connsiteY80" fmla="*/ 1215022 h 3220473"/>
              <a:gd name="connsiteX81" fmla="*/ 3641349 w 4852952"/>
              <a:gd name="connsiteY81" fmla="*/ 1251944 h 3220473"/>
              <a:gd name="connsiteX82" fmla="*/ 3540838 w 4852952"/>
              <a:gd name="connsiteY82" fmla="*/ 1316216 h 3220473"/>
              <a:gd name="connsiteX83" fmla="*/ 3316568 w 4852952"/>
              <a:gd name="connsiteY83" fmla="*/ 1426300 h 3220473"/>
              <a:gd name="connsiteX84" fmla="*/ 3300159 w 4852952"/>
              <a:gd name="connsiteY84" fmla="*/ 1438607 h 3220473"/>
              <a:gd name="connsiteX85" fmla="*/ 3652973 w 4852952"/>
              <a:gd name="connsiteY85" fmla="*/ 1438607 h 3220473"/>
              <a:gd name="connsiteX86" fmla="*/ 3655024 w 4852952"/>
              <a:gd name="connsiteY86" fmla="*/ 1442710 h 3220473"/>
              <a:gd name="connsiteX87" fmla="*/ 3578444 w 4852952"/>
              <a:gd name="connsiteY87" fmla="*/ 1518606 h 3220473"/>
              <a:gd name="connsiteX88" fmla="*/ 3403405 w 4852952"/>
              <a:gd name="connsiteY88" fmla="*/ 1634160 h 3220473"/>
              <a:gd name="connsiteX89" fmla="*/ 3125803 w 4852952"/>
              <a:gd name="connsiteY89" fmla="*/ 1770226 h 3220473"/>
              <a:gd name="connsiteX90" fmla="*/ 3110760 w 4852952"/>
              <a:gd name="connsiteY90" fmla="*/ 1781849 h 3220473"/>
              <a:gd name="connsiteX91" fmla="*/ 3131273 w 4852952"/>
              <a:gd name="connsiteY91" fmla="*/ 1781849 h 3220473"/>
              <a:gd name="connsiteX92" fmla="*/ 3799295 w 4852952"/>
              <a:gd name="connsiteY92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2952"/>
              <a:gd name="connsiteY0" fmla="*/ 3198786 h 3220473"/>
              <a:gd name="connsiteX1" fmla="*/ 4742781 w 4852952"/>
              <a:gd name="connsiteY1" fmla="*/ 3206513 h 3220473"/>
              <a:gd name="connsiteX2" fmla="*/ 4368858 w 4852952"/>
              <a:gd name="connsiteY2" fmla="*/ 2750721 h 3220473"/>
              <a:gd name="connsiteX3" fmla="*/ 4092623 w 4852952"/>
              <a:gd name="connsiteY3" fmla="*/ 2180475 h 3220473"/>
              <a:gd name="connsiteX4" fmla="*/ 4092623 w 4852952"/>
              <a:gd name="connsiteY4" fmla="*/ 1807148 h 3220473"/>
              <a:gd name="connsiteX5" fmla="*/ 4119290 w 4852952"/>
              <a:gd name="connsiteY5" fmla="*/ 1781166 h 3220473"/>
              <a:gd name="connsiteX6" fmla="*/ 4829705 w 4852952"/>
              <a:gd name="connsiteY6" fmla="*/ 1781166 h 3220473"/>
              <a:gd name="connsiteX7" fmla="*/ 4852952 w 4852952"/>
              <a:gd name="connsiteY7" fmla="*/ 1778431 h 3220473"/>
              <a:gd name="connsiteX8" fmla="*/ 4835175 w 4852952"/>
              <a:gd name="connsiteY8" fmla="*/ 1768858 h 3220473"/>
              <a:gd name="connsiteX9" fmla="*/ 4564410 w 4852952"/>
              <a:gd name="connsiteY9" fmla="*/ 1636211 h 3220473"/>
              <a:gd name="connsiteX10" fmla="*/ 4316893 w 4852952"/>
              <a:gd name="connsiteY10" fmla="*/ 1451599 h 3220473"/>
              <a:gd name="connsiteX11" fmla="*/ 4310056 w 4852952"/>
              <a:gd name="connsiteY11" fmla="*/ 1437240 h 3220473"/>
              <a:gd name="connsiteX12" fmla="*/ 4662186 w 4852952"/>
              <a:gd name="connsiteY12" fmla="*/ 1437240 h 3220473"/>
              <a:gd name="connsiteX13" fmla="*/ 4647827 w 4852952"/>
              <a:gd name="connsiteY13" fmla="*/ 1426300 h 3220473"/>
              <a:gd name="connsiteX14" fmla="*/ 4459796 w 4852952"/>
              <a:gd name="connsiteY14" fmla="*/ 1334678 h 3220473"/>
              <a:gd name="connsiteX15" fmla="*/ 4186981 w 4852952"/>
              <a:gd name="connsiteY15" fmla="*/ 1112459 h 3220473"/>
              <a:gd name="connsiteX16" fmla="*/ 4178776 w 4852952"/>
              <a:gd name="connsiteY16" fmla="*/ 1097417 h 3220473"/>
              <a:gd name="connsiteX17" fmla="*/ 4195186 w 4852952"/>
              <a:gd name="connsiteY17" fmla="*/ 1094682 h 3220473"/>
              <a:gd name="connsiteX18" fmla="*/ 4443387 w 4852952"/>
              <a:gd name="connsiteY18" fmla="*/ 1094682 h 3220473"/>
              <a:gd name="connsiteX19" fmla="*/ 4461848 w 4852952"/>
              <a:gd name="connsiteY19" fmla="*/ 1093998 h 3220473"/>
              <a:gd name="connsiteX20" fmla="*/ 4353815 w 4852952"/>
              <a:gd name="connsiteY20" fmla="*/ 1037247 h 3220473"/>
              <a:gd name="connsiteX21" fmla="*/ 4139119 w 4852952"/>
              <a:gd name="connsiteY21" fmla="*/ 878617 h 3220473"/>
              <a:gd name="connsiteX22" fmla="*/ 3990061 w 4852952"/>
              <a:gd name="connsiteY22" fmla="*/ 635886 h 3220473"/>
              <a:gd name="connsiteX23" fmla="*/ 3979805 w 4852952"/>
              <a:gd name="connsiteY23" fmla="*/ 619476 h 3220473"/>
              <a:gd name="connsiteX24" fmla="*/ 3969549 w 4852952"/>
              <a:gd name="connsiteY24" fmla="*/ 635886 h 3220473"/>
              <a:gd name="connsiteX25" fmla="*/ 3853311 w 4852952"/>
              <a:gd name="connsiteY25" fmla="*/ 836225 h 3220473"/>
              <a:gd name="connsiteX26" fmla="*/ 3629726 w 4852952"/>
              <a:gd name="connsiteY26" fmla="*/ 1024939 h 3220473"/>
              <a:gd name="connsiteX27" fmla="*/ 3508018 w 4852952"/>
              <a:gd name="connsiteY27" fmla="*/ 1084426 h 3220473"/>
              <a:gd name="connsiteX28" fmla="*/ 3498446 w 4852952"/>
              <a:gd name="connsiteY28" fmla="*/ 1093998 h 3220473"/>
              <a:gd name="connsiteX29" fmla="*/ 3512804 w 4852952"/>
              <a:gd name="connsiteY29" fmla="*/ 1093998 h 3220473"/>
              <a:gd name="connsiteX30" fmla="*/ 3764424 w 4852952"/>
              <a:gd name="connsiteY30" fmla="*/ 1093998 h 3220473"/>
              <a:gd name="connsiteX31" fmla="*/ 3780834 w 4852952"/>
              <a:gd name="connsiteY31" fmla="*/ 1097417 h 3220473"/>
              <a:gd name="connsiteX32" fmla="*/ 3772629 w 4852952"/>
              <a:gd name="connsiteY32" fmla="*/ 1112459 h 3220473"/>
              <a:gd name="connsiteX33" fmla="*/ 3707673 w 4852952"/>
              <a:gd name="connsiteY33" fmla="*/ 1188356 h 3220473"/>
              <a:gd name="connsiteX34" fmla="*/ 3675536 w 4852952"/>
              <a:gd name="connsiteY34" fmla="*/ 1193825 h 3220473"/>
              <a:gd name="connsiteX35" fmla="*/ 3401353 w 4852952"/>
              <a:gd name="connsiteY35" fmla="*/ 1059127 h 3220473"/>
              <a:gd name="connsiteX36" fmla="*/ 3146999 w 4852952"/>
              <a:gd name="connsiteY36" fmla="*/ 869045 h 3220473"/>
              <a:gd name="connsiteX37" fmla="*/ 3140161 w 4852952"/>
              <a:gd name="connsiteY37" fmla="*/ 854002 h 3220473"/>
              <a:gd name="connsiteX38" fmla="*/ 3507334 w 4852952"/>
              <a:gd name="connsiteY38" fmla="*/ 854002 h 3220473"/>
              <a:gd name="connsiteX39" fmla="*/ 3498446 w 4852952"/>
              <a:gd name="connsiteY39" fmla="*/ 845797 h 3220473"/>
              <a:gd name="connsiteX40" fmla="*/ 3332978 w 4852952"/>
              <a:gd name="connsiteY40" fmla="*/ 765115 h 3220473"/>
              <a:gd name="connsiteX41" fmla="*/ 3010933 w 4852952"/>
              <a:gd name="connsiteY41" fmla="*/ 514863 h 3220473"/>
              <a:gd name="connsiteX42" fmla="*/ 3002728 w 4852952"/>
              <a:gd name="connsiteY42" fmla="*/ 499820 h 3220473"/>
              <a:gd name="connsiteX43" fmla="*/ 3019138 w 4852952"/>
              <a:gd name="connsiteY43" fmla="*/ 497085 h 3220473"/>
              <a:gd name="connsiteX44" fmla="*/ 3281697 w 4852952"/>
              <a:gd name="connsiteY44" fmla="*/ 497085 h 3220473"/>
              <a:gd name="connsiteX45" fmla="*/ 3301526 w 4852952"/>
              <a:gd name="connsiteY45" fmla="*/ 493667 h 3220473"/>
              <a:gd name="connsiteX46" fmla="*/ 3133324 w 4852952"/>
              <a:gd name="connsiteY46" fmla="*/ 410933 h 3220473"/>
              <a:gd name="connsiteX47" fmla="*/ 2989053 w 4852952"/>
              <a:gd name="connsiteY47" fmla="*/ 302217 h 3220473"/>
              <a:gd name="connsiteX48" fmla="*/ 2806492 w 4852952"/>
              <a:gd name="connsiteY48" fmla="*/ 17778 h 3220473"/>
              <a:gd name="connsiteX49" fmla="*/ 2794868 w 4852952"/>
              <a:gd name="connsiteY49" fmla="*/ 0 h 3220473"/>
              <a:gd name="connsiteX50" fmla="*/ 2786663 w 4852952"/>
              <a:gd name="connsiteY50" fmla="*/ 17094 h 3220473"/>
              <a:gd name="connsiteX51" fmla="*/ 2655383 w 4852952"/>
              <a:gd name="connsiteY51" fmla="*/ 239996 h 3220473"/>
              <a:gd name="connsiteX52" fmla="*/ 2472139 w 4852952"/>
              <a:gd name="connsiteY52" fmla="*/ 404096 h 3220473"/>
              <a:gd name="connsiteX53" fmla="*/ 2303937 w 4852952"/>
              <a:gd name="connsiteY53" fmla="*/ 486829 h 3220473"/>
              <a:gd name="connsiteX54" fmla="*/ 2291629 w 4852952"/>
              <a:gd name="connsiteY54" fmla="*/ 497769 h 3220473"/>
              <a:gd name="connsiteX55" fmla="*/ 2593846 w 4852952"/>
              <a:gd name="connsiteY55" fmla="*/ 497769 h 3220473"/>
              <a:gd name="connsiteX56" fmla="*/ 2344278 w 4852952"/>
              <a:gd name="connsiteY56" fmla="*/ 722039 h 3220473"/>
              <a:gd name="connsiteX57" fmla="*/ 2100863 w 4852952"/>
              <a:gd name="connsiteY57" fmla="*/ 841695 h 3220473"/>
              <a:gd name="connsiteX58" fmla="*/ 2083086 w 4852952"/>
              <a:gd name="connsiteY58" fmla="*/ 854686 h 3220473"/>
              <a:gd name="connsiteX59" fmla="*/ 2455729 w 4852952"/>
              <a:gd name="connsiteY59" fmla="*/ 854686 h 3220473"/>
              <a:gd name="connsiteX60" fmla="*/ 2450943 w 4852952"/>
              <a:gd name="connsiteY60" fmla="*/ 862891 h 3220473"/>
              <a:gd name="connsiteX61" fmla="*/ 2217100 w 4852952"/>
              <a:gd name="connsiteY61" fmla="*/ 1045452 h 3220473"/>
              <a:gd name="connsiteX62" fmla="*/ 1903260 w 4852952"/>
              <a:gd name="connsiteY62" fmla="*/ 1199979 h 3220473"/>
              <a:gd name="connsiteX63" fmla="*/ 1888901 w 4852952"/>
              <a:gd name="connsiteY63" fmla="*/ 1209552 h 3220473"/>
              <a:gd name="connsiteX64" fmla="*/ 1910097 w 4852952"/>
              <a:gd name="connsiteY64" fmla="*/ 1211603 h 3220473"/>
              <a:gd name="connsiteX65" fmla="*/ 2610256 w 4852952"/>
              <a:gd name="connsiteY65" fmla="*/ 1211603 h 3220473"/>
              <a:gd name="connsiteX66" fmla="*/ 2634187 w 4852952"/>
              <a:gd name="connsiteY66" fmla="*/ 1234167 h 3220473"/>
              <a:gd name="connsiteX67" fmla="*/ 2612991 w 4852952"/>
              <a:gd name="connsiteY67" fmla="*/ 1661510 h 3220473"/>
              <a:gd name="connsiteX68" fmla="*/ 2044112 w 4852952"/>
              <a:gd name="connsiteY68" fmla="*/ 1394848 h 3220473"/>
              <a:gd name="connsiteX69" fmla="*/ 1407542 w 4852952"/>
              <a:gd name="connsiteY69" fmla="*/ 1076221 h 3220473"/>
              <a:gd name="connsiteX70" fmla="*/ 959003 w 4852952"/>
              <a:gd name="connsiteY70" fmla="*/ 1956889 h 3220473"/>
              <a:gd name="connsiteX71" fmla="*/ 305339 w 4852952"/>
              <a:gd name="connsiteY71" fmla="*/ 2844395 h 3220473"/>
              <a:gd name="connsiteX72" fmla="*/ 0 w 4852952"/>
              <a:gd name="connsiteY72" fmla="*/ 3198786 h 3220473"/>
              <a:gd name="connsiteX73" fmla="*/ 3799295 w 4852952"/>
              <a:gd name="connsiteY73" fmla="*/ 1781849 h 3220473"/>
              <a:gd name="connsiteX74" fmla="*/ 3787850 w 4852952"/>
              <a:gd name="connsiteY74" fmla="*/ 2116290 h 3220473"/>
              <a:gd name="connsiteX75" fmla="*/ 2904238 w 4852952"/>
              <a:gd name="connsiteY75" fmla="*/ 1780363 h 3220473"/>
              <a:gd name="connsiteX76" fmla="*/ 2915208 w 4852952"/>
              <a:gd name="connsiteY76" fmla="*/ 1236218 h 3220473"/>
              <a:gd name="connsiteX77" fmla="*/ 2935037 w 4852952"/>
              <a:gd name="connsiteY77" fmla="*/ 1213654 h 3220473"/>
              <a:gd name="connsiteX78" fmla="*/ 3667332 w 4852952"/>
              <a:gd name="connsiteY78" fmla="*/ 1214338 h 3220473"/>
              <a:gd name="connsiteX79" fmla="*/ 3681007 w 4852952"/>
              <a:gd name="connsiteY79" fmla="*/ 1215022 h 3220473"/>
              <a:gd name="connsiteX80" fmla="*/ 3641349 w 4852952"/>
              <a:gd name="connsiteY80" fmla="*/ 1251944 h 3220473"/>
              <a:gd name="connsiteX81" fmla="*/ 3540838 w 4852952"/>
              <a:gd name="connsiteY81" fmla="*/ 1316216 h 3220473"/>
              <a:gd name="connsiteX82" fmla="*/ 3316568 w 4852952"/>
              <a:gd name="connsiteY82" fmla="*/ 1426300 h 3220473"/>
              <a:gd name="connsiteX83" fmla="*/ 3300159 w 4852952"/>
              <a:gd name="connsiteY83" fmla="*/ 1438607 h 3220473"/>
              <a:gd name="connsiteX84" fmla="*/ 3652973 w 4852952"/>
              <a:gd name="connsiteY84" fmla="*/ 1438607 h 3220473"/>
              <a:gd name="connsiteX85" fmla="*/ 3655024 w 4852952"/>
              <a:gd name="connsiteY85" fmla="*/ 1442710 h 3220473"/>
              <a:gd name="connsiteX86" fmla="*/ 3578444 w 4852952"/>
              <a:gd name="connsiteY86" fmla="*/ 1518606 h 3220473"/>
              <a:gd name="connsiteX87" fmla="*/ 3403405 w 4852952"/>
              <a:gd name="connsiteY87" fmla="*/ 1634160 h 3220473"/>
              <a:gd name="connsiteX88" fmla="*/ 3125803 w 4852952"/>
              <a:gd name="connsiteY88" fmla="*/ 1770226 h 3220473"/>
              <a:gd name="connsiteX89" fmla="*/ 3110760 w 4852952"/>
              <a:gd name="connsiteY89" fmla="*/ 1781849 h 3220473"/>
              <a:gd name="connsiteX90" fmla="*/ 3131273 w 4852952"/>
              <a:gd name="connsiteY90" fmla="*/ 1781849 h 3220473"/>
              <a:gd name="connsiteX91" fmla="*/ 3799295 w 4852952"/>
              <a:gd name="connsiteY91" fmla="*/ 1781849 h 3220473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180475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02473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  <a:gd name="connsiteX0" fmla="*/ 0 w 4857351"/>
              <a:gd name="connsiteY0" fmla="*/ 3211986 h 3229514"/>
              <a:gd name="connsiteX1" fmla="*/ 4747180 w 4857351"/>
              <a:gd name="connsiteY1" fmla="*/ 3206513 h 3229514"/>
              <a:gd name="connsiteX2" fmla="*/ 4373257 w 4857351"/>
              <a:gd name="connsiteY2" fmla="*/ 2750721 h 3229514"/>
              <a:gd name="connsiteX3" fmla="*/ 4097022 w 4857351"/>
              <a:gd name="connsiteY3" fmla="*/ 2224474 h 3229514"/>
              <a:gd name="connsiteX4" fmla="*/ 4097022 w 4857351"/>
              <a:gd name="connsiteY4" fmla="*/ 1807148 h 3229514"/>
              <a:gd name="connsiteX5" fmla="*/ 4123689 w 4857351"/>
              <a:gd name="connsiteY5" fmla="*/ 1781166 h 3229514"/>
              <a:gd name="connsiteX6" fmla="*/ 4834104 w 4857351"/>
              <a:gd name="connsiteY6" fmla="*/ 1781166 h 3229514"/>
              <a:gd name="connsiteX7" fmla="*/ 4857351 w 4857351"/>
              <a:gd name="connsiteY7" fmla="*/ 1778431 h 3229514"/>
              <a:gd name="connsiteX8" fmla="*/ 4839574 w 4857351"/>
              <a:gd name="connsiteY8" fmla="*/ 1768858 h 3229514"/>
              <a:gd name="connsiteX9" fmla="*/ 4568809 w 4857351"/>
              <a:gd name="connsiteY9" fmla="*/ 1636211 h 3229514"/>
              <a:gd name="connsiteX10" fmla="*/ 4321292 w 4857351"/>
              <a:gd name="connsiteY10" fmla="*/ 1451599 h 3229514"/>
              <a:gd name="connsiteX11" fmla="*/ 4314455 w 4857351"/>
              <a:gd name="connsiteY11" fmla="*/ 1437240 h 3229514"/>
              <a:gd name="connsiteX12" fmla="*/ 4666585 w 4857351"/>
              <a:gd name="connsiteY12" fmla="*/ 1437240 h 3229514"/>
              <a:gd name="connsiteX13" fmla="*/ 4652226 w 4857351"/>
              <a:gd name="connsiteY13" fmla="*/ 1426300 h 3229514"/>
              <a:gd name="connsiteX14" fmla="*/ 4464195 w 4857351"/>
              <a:gd name="connsiteY14" fmla="*/ 1334678 h 3229514"/>
              <a:gd name="connsiteX15" fmla="*/ 4191380 w 4857351"/>
              <a:gd name="connsiteY15" fmla="*/ 1112459 h 3229514"/>
              <a:gd name="connsiteX16" fmla="*/ 4183175 w 4857351"/>
              <a:gd name="connsiteY16" fmla="*/ 1097417 h 3229514"/>
              <a:gd name="connsiteX17" fmla="*/ 4199585 w 4857351"/>
              <a:gd name="connsiteY17" fmla="*/ 1094682 h 3229514"/>
              <a:gd name="connsiteX18" fmla="*/ 4447786 w 4857351"/>
              <a:gd name="connsiteY18" fmla="*/ 1094682 h 3229514"/>
              <a:gd name="connsiteX19" fmla="*/ 4466247 w 4857351"/>
              <a:gd name="connsiteY19" fmla="*/ 1093998 h 3229514"/>
              <a:gd name="connsiteX20" fmla="*/ 4358214 w 4857351"/>
              <a:gd name="connsiteY20" fmla="*/ 1037247 h 3229514"/>
              <a:gd name="connsiteX21" fmla="*/ 4143518 w 4857351"/>
              <a:gd name="connsiteY21" fmla="*/ 878617 h 3229514"/>
              <a:gd name="connsiteX22" fmla="*/ 3994460 w 4857351"/>
              <a:gd name="connsiteY22" fmla="*/ 635886 h 3229514"/>
              <a:gd name="connsiteX23" fmla="*/ 3984204 w 4857351"/>
              <a:gd name="connsiteY23" fmla="*/ 619476 h 3229514"/>
              <a:gd name="connsiteX24" fmla="*/ 3973948 w 4857351"/>
              <a:gd name="connsiteY24" fmla="*/ 635886 h 3229514"/>
              <a:gd name="connsiteX25" fmla="*/ 3857710 w 4857351"/>
              <a:gd name="connsiteY25" fmla="*/ 836225 h 3229514"/>
              <a:gd name="connsiteX26" fmla="*/ 3634125 w 4857351"/>
              <a:gd name="connsiteY26" fmla="*/ 1024939 h 3229514"/>
              <a:gd name="connsiteX27" fmla="*/ 3512417 w 4857351"/>
              <a:gd name="connsiteY27" fmla="*/ 1084426 h 3229514"/>
              <a:gd name="connsiteX28" fmla="*/ 3502845 w 4857351"/>
              <a:gd name="connsiteY28" fmla="*/ 1093998 h 3229514"/>
              <a:gd name="connsiteX29" fmla="*/ 3517203 w 4857351"/>
              <a:gd name="connsiteY29" fmla="*/ 1093998 h 3229514"/>
              <a:gd name="connsiteX30" fmla="*/ 3768823 w 4857351"/>
              <a:gd name="connsiteY30" fmla="*/ 1093998 h 3229514"/>
              <a:gd name="connsiteX31" fmla="*/ 3785233 w 4857351"/>
              <a:gd name="connsiteY31" fmla="*/ 1097417 h 3229514"/>
              <a:gd name="connsiteX32" fmla="*/ 3777028 w 4857351"/>
              <a:gd name="connsiteY32" fmla="*/ 1112459 h 3229514"/>
              <a:gd name="connsiteX33" fmla="*/ 3712072 w 4857351"/>
              <a:gd name="connsiteY33" fmla="*/ 1188356 h 3229514"/>
              <a:gd name="connsiteX34" fmla="*/ 3679935 w 4857351"/>
              <a:gd name="connsiteY34" fmla="*/ 1193825 h 3229514"/>
              <a:gd name="connsiteX35" fmla="*/ 3405752 w 4857351"/>
              <a:gd name="connsiteY35" fmla="*/ 1059127 h 3229514"/>
              <a:gd name="connsiteX36" fmla="*/ 3151398 w 4857351"/>
              <a:gd name="connsiteY36" fmla="*/ 869045 h 3229514"/>
              <a:gd name="connsiteX37" fmla="*/ 3144560 w 4857351"/>
              <a:gd name="connsiteY37" fmla="*/ 854002 h 3229514"/>
              <a:gd name="connsiteX38" fmla="*/ 3511733 w 4857351"/>
              <a:gd name="connsiteY38" fmla="*/ 854002 h 3229514"/>
              <a:gd name="connsiteX39" fmla="*/ 3502845 w 4857351"/>
              <a:gd name="connsiteY39" fmla="*/ 845797 h 3229514"/>
              <a:gd name="connsiteX40" fmla="*/ 3337377 w 4857351"/>
              <a:gd name="connsiteY40" fmla="*/ 765115 h 3229514"/>
              <a:gd name="connsiteX41" fmla="*/ 3015332 w 4857351"/>
              <a:gd name="connsiteY41" fmla="*/ 514863 h 3229514"/>
              <a:gd name="connsiteX42" fmla="*/ 3007127 w 4857351"/>
              <a:gd name="connsiteY42" fmla="*/ 499820 h 3229514"/>
              <a:gd name="connsiteX43" fmla="*/ 3023537 w 4857351"/>
              <a:gd name="connsiteY43" fmla="*/ 497085 h 3229514"/>
              <a:gd name="connsiteX44" fmla="*/ 3286096 w 4857351"/>
              <a:gd name="connsiteY44" fmla="*/ 497085 h 3229514"/>
              <a:gd name="connsiteX45" fmla="*/ 3305925 w 4857351"/>
              <a:gd name="connsiteY45" fmla="*/ 493667 h 3229514"/>
              <a:gd name="connsiteX46" fmla="*/ 3137723 w 4857351"/>
              <a:gd name="connsiteY46" fmla="*/ 410933 h 3229514"/>
              <a:gd name="connsiteX47" fmla="*/ 2993452 w 4857351"/>
              <a:gd name="connsiteY47" fmla="*/ 302217 h 3229514"/>
              <a:gd name="connsiteX48" fmla="*/ 2810891 w 4857351"/>
              <a:gd name="connsiteY48" fmla="*/ 17778 h 3229514"/>
              <a:gd name="connsiteX49" fmla="*/ 2799267 w 4857351"/>
              <a:gd name="connsiteY49" fmla="*/ 0 h 3229514"/>
              <a:gd name="connsiteX50" fmla="*/ 2791062 w 4857351"/>
              <a:gd name="connsiteY50" fmla="*/ 17094 h 3229514"/>
              <a:gd name="connsiteX51" fmla="*/ 2659782 w 4857351"/>
              <a:gd name="connsiteY51" fmla="*/ 239996 h 3229514"/>
              <a:gd name="connsiteX52" fmla="*/ 2476538 w 4857351"/>
              <a:gd name="connsiteY52" fmla="*/ 404096 h 3229514"/>
              <a:gd name="connsiteX53" fmla="*/ 2308336 w 4857351"/>
              <a:gd name="connsiteY53" fmla="*/ 486829 h 3229514"/>
              <a:gd name="connsiteX54" fmla="*/ 2296028 w 4857351"/>
              <a:gd name="connsiteY54" fmla="*/ 497769 h 3229514"/>
              <a:gd name="connsiteX55" fmla="*/ 2598245 w 4857351"/>
              <a:gd name="connsiteY55" fmla="*/ 497769 h 3229514"/>
              <a:gd name="connsiteX56" fmla="*/ 2348677 w 4857351"/>
              <a:gd name="connsiteY56" fmla="*/ 722039 h 3229514"/>
              <a:gd name="connsiteX57" fmla="*/ 2105262 w 4857351"/>
              <a:gd name="connsiteY57" fmla="*/ 841695 h 3229514"/>
              <a:gd name="connsiteX58" fmla="*/ 2087485 w 4857351"/>
              <a:gd name="connsiteY58" fmla="*/ 854686 h 3229514"/>
              <a:gd name="connsiteX59" fmla="*/ 2460128 w 4857351"/>
              <a:gd name="connsiteY59" fmla="*/ 854686 h 3229514"/>
              <a:gd name="connsiteX60" fmla="*/ 2455342 w 4857351"/>
              <a:gd name="connsiteY60" fmla="*/ 862891 h 3229514"/>
              <a:gd name="connsiteX61" fmla="*/ 2221499 w 4857351"/>
              <a:gd name="connsiteY61" fmla="*/ 1045452 h 3229514"/>
              <a:gd name="connsiteX62" fmla="*/ 1907659 w 4857351"/>
              <a:gd name="connsiteY62" fmla="*/ 1199979 h 3229514"/>
              <a:gd name="connsiteX63" fmla="*/ 1893300 w 4857351"/>
              <a:gd name="connsiteY63" fmla="*/ 1209552 h 3229514"/>
              <a:gd name="connsiteX64" fmla="*/ 1914496 w 4857351"/>
              <a:gd name="connsiteY64" fmla="*/ 1211603 h 3229514"/>
              <a:gd name="connsiteX65" fmla="*/ 2614655 w 4857351"/>
              <a:gd name="connsiteY65" fmla="*/ 1211603 h 3229514"/>
              <a:gd name="connsiteX66" fmla="*/ 2638586 w 4857351"/>
              <a:gd name="connsiteY66" fmla="*/ 1234167 h 3229514"/>
              <a:gd name="connsiteX67" fmla="*/ 2617390 w 4857351"/>
              <a:gd name="connsiteY67" fmla="*/ 1661510 h 3229514"/>
              <a:gd name="connsiteX68" fmla="*/ 2048511 w 4857351"/>
              <a:gd name="connsiteY68" fmla="*/ 1394848 h 3229514"/>
              <a:gd name="connsiteX69" fmla="*/ 1411941 w 4857351"/>
              <a:gd name="connsiteY69" fmla="*/ 1076221 h 3229514"/>
              <a:gd name="connsiteX70" fmla="*/ 963402 w 4857351"/>
              <a:gd name="connsiteY70" fmla="*/ 1956889 h 3229514"/>
              <a:gd name="connsiteX71" fmla="*/ 309738 w 4857351"/>
              <a:gd name="connsiteY71" fmla="*/ 2844395 h 3229514"/>
              <a:gd name="connsiteX72" fmla="*/ 0 w 4857351"/>
              <a:gd name="connsiteY72" fmla="*/ 3211986 h 3229514"/>
              <a:gd name="connsiteX73" fmla="*/ 3803694 w 4857351"/>
              <a:gd name="connsiteY73" fmla="*/ 1781849 h 3229514"/>
              <a:gd name="connsiteX74" fmla="*/ 3792249 w 4857351"/>
              <a:gd name="connsiteY74" fmla="*/ 2116290 h 3229514"/>
              <a:gd name="connsiteX75" fmla="*/ 2908637 w 4857351"/>
              <a:gd name="connsiteY75" fmla="*/ 1780363 h 3229514"/>
              <a:gd name="connsiteX76" fmla="*/ 2919607 w 4857351"/>
              <a:gd name="connsiteY76" fmla="*/ 1236218 h 3229514"/>
              <a:gd name="connsiteX77" fmla="*/ 2939436 w 4857351"/>
              <a:gd name="connsiteY77" fmla="*/ 1213654 h 3229514"/>
              <a:gd name="connsiteX78" fmla="*/ 3671731 w 4857351"/>
              <a:gd name="connsiteY78" fmla="*/ 1214338 h 3229514"/>
              <a:gd name="connsiteX79" fmla="*/ 3685406 w 4857351"/>
              <a:gd name="connsiteY79" fmla="*/ 1215022 h 3229514"/>
              <a:gd name="connsiteX80" fmla="*/ 3645748 w 4857351"/>
              <a:gd name="connsiteY80" fmla="*/ 1251944 h 3229514"/>
              <a:gd name="connsiteX81" fmla="*/ 3545237 w 4857351"/>
              <a:gd name="connsiteY81" fmla="*/ 1316216 h 3229514"/>
              <a:gd name="connsiteX82" fmla="*/ 3320967 w 4857351"/>
              <a:gd name="connsiteY82" fmla="*/ 1426300 h 3229514"/>
              <a:gd name="connsiteX83" fmla="*/ 3304558 w 4857351"/>
              <a:gd name="connsiteY83" fmla="*/ 1438607 h 3229514"/>
              <a:gd name="connsiteX84" fmla="*/ 3657372 w 4857351"/>
              <a:gd name="connsiteY84" fmla="*/ 1438607 h 3229514"/>
              <a:gd name="connsiteX85" fmla="*/ 3659423 w 4857351"/>
              <a:gd name="connsiteY85" fmla="*/ 1442710 h 3229514"/>
              <a:gd name="connsiteX86" fmla="*/ 3582843 w 4857351"/>
              <a:gd name="connsiteY86" fmla="*/ 1518606 h 3229514"/>
              <a:gd name="connsiteX87" fmla="*/ 3407804 w 4857351"/>
              <a:gd name="connsiteY87" fmla="*/ 1634160 h 3229514"/>
              <a:gd name="connsiteX88" fmla="*/ 3130202 w 4857351"/>
              <a:gd name="connsiteY88" fmla="*/ 1770226 h 3229514"/>
              <a:gd name="connsiteX89" fmla="*/ 3115159 w 4857351"/>
              <a:gd name="connsiteY89" fmla="*/ 1781849 h 3229514"/>
              <a:gd name="connsiteX90" fmla="*/ 3135672 w 4857351"/>
              <a:gd name="connsiteY90" fmla="*/ 1781849 h 3229514"/>
              <a:gd name="connsiteX91" fmla="*/ 3803694 w 4857351"/>
              <a:gd name="connsiteY91" fmla="*/ 1781849 h 32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857351" h="3229514">
                <a:moveTo>
                  <a:pt x="0" y="3211986"/>
                </a:moveTo>
                <a:cubicBezTo>
                  <a:pt x="721241" y="3251074"/>
                  <a:pt x="3930477" y="3213600"/>
                  <a:pt x="4747180" y="3206513"/>
                </a:cubicBezTo>
                <a:cubicBezTo>
                  <a:pt x="4613695" y="3050441"/>
                  <a:pt x="4481617" y="2914394"/>
                  <a:pt x="4373257" y="2750721"/>
                </a:cubicBezTo>
                <a:cubicBezTo>
                  <a:pt x="4264897" y="2587048"/>
                  <a:pt x="4187624" y="2413973"/>
                  <a:pt x="4097022" y="2224474"/>
                </a:cubicBezTo>
                <a:cubicBezTo>
                  <a:pt x="4081782" y="2067212"/>
                  <a:pt x="4092578" y="1881033"/>
                  <a:pt x="4097022" y="1807148"/>
                </a:cubicBezTo>
                <a:cubicBezTo>
                  <a:pt x="4101466" y="1733263"/>
                  <a:pt x="4097022" y="1781166"/>
                  <a:pt x="4123689" y="1781166"/>
                </a:cubicBezTo>
                <a:lnTo>
                  <a:pt x="4834104" y="1781166"/>
                </a:lnTo>
                <a:cubicBezTo>
                  <a:pt x="4840941" y="1781166"/>
                  <a:pt x="4848462" y="1782533"/>
                  <a:pt x="4857351" y="1778431"/>
                </a:cubicBezTo>
                <a:cubicBezTo>
                  <a:pt x="4850513" y="1775012"/>
                  <a:pt x="4845044" y="1771593"/>
                  <a:pt x="4839574" y="1768858"/>
                </a:cubicBezTo>
                <a:cubicBezTo>
                  <a:pt x="4749319" y="1724415"/>
                  <a:pt x="4659748" y="1678603"/>
                  <a:pt x="4568809" y="1636211"/>
                </a:cubicBezTo>
                <a:cubicBezTo>
                  <a:pt x="4473084" y="1591767"/>
                  <a:pt x="4392402" y="1528179"/>
                  <a:pt x="4321292" y="1451599"/>
                </a:cubicBezTo>
                <a:cubicBezTo>
                  <a:pt x="4317873" y="1448180"/>
                  <a:pt x="4311720" y="1445445"/>
                  <a:pt x="4314455" y="1437240"/>
                </a:cubicBezTo>
                <a:lnTo>
                  <a:pt x="4666585" y="1437240"/>
                </a:lnTo>
                <a:cubicBezTo>
                  <a:pt x="4662483" y="1431770"/>
                  <a:pt x="4657696" y="1428351"/>
                  <a:pt x="4652226" y="1426300"/>
                </a:cubicBezTo>
                <a:cubicBezTo>
                  <a:pt x="4590005" y="1395531"/>
                  <a:pt x="4528468" y="1362711"/>
                  <a:pt x="4464195" y="1334678"/>
                </a:cubicBezTo>
                <a:cubicBezTo>
                  <a:pt x="4352744" y="1285448"/>
                  <a:pt x="4265225" y="1208184"/>
                  <a:pt x="4191380" y="1112459"/>
                </a:cubicBezTo>
                <a:cubicBezTo>
                  <a:pt x="4187961" y="1107673"/>
                  <a:pt x="4180440" y="1103571"/>
                  <a:pt x="4183175" y="1097417"/>
                </a:cubicBezTo>
                <a:cubicBezTo>
                  <a:pt x="4185910" y="1091263"/>
                  <a:pt x="4194115" y="1094682"/>
                  <a:pt x="4199585" y="1094682"/>
                </a:cubicBezTo>
                <a:lnTo>
                  <a:pt x="4447786" y="1094682"/>
                </a:lnTo>
                <a:cubicBezTo>
                  <a:pt x="4453939" y="1094682"/>
                  <a:pt x="4460093" y="1093998"/>
                  <a:pt x="4466247" y="1093998"/>
                </a:cubicBezTo>
                <a:cubicBezTo>
                  <a:pt x="4430692" y="1072802"/>
                  <a:pt x="4395137" y="1053657"/>
                  <a:pt x="4358214" y="1037247"/>
                </a:cubicBezTo>
                <a:cubicBezTo>
                  <a:pt x="4274113" y="1001008"/>
                  <a:pt x="4200952" y="951095"/>
                  <a:pt x="4143518" y="878617"/>
                </a:cubicBezTo>
                <a:cubicBezTo>
                  <a:pt x="4084031" y="803405"/>
                  <a:pt x="4035485" y="722039"/>
                  <a:pt x="3994460" y="635886"/>
                </a:cubicBezTo>
                <a:cubicBezTo>
                  <a:pt x="3991725" y="630416"/>
                  <a:pt x="3991041" y="622895"/>
                  <a:pt x="3984204" y="619476"/>
                </a:cubicBezTo>
                <a:cubicBezTo>
                  <a:pt x="3978050" y="623579"/>
                  <a:pt x="3976683" y="630416"/>
                  <a:pt x="3973948" y="635886"/>
                </a:cubicBezTo>
                <a:cubicBezTo>
                  <a:pt x="3941128" y="706313"/>
                  <a:pt x="3902838" y="773320"/>
                  <a:pt x="3857710" y="836225"/>
                </a:cubicBezTo>
                <a:cubicBezTo>
                  <a:pt x="3798908" y="917591"/>
                  <a:pt x="3728482" y="985282"/>
                  <a:pt x="3634125" y="1024939"/>
                </a:cubicBezTo>
                <a:cubicBezTo>
                  <a:pt x="3592416" y="1042717"/>
                  <a:pt x="3552758" y="1064597"/>
                  <a:pt x="3512417" y="1084426"/>
                </a:cubicBezTo>
                <a:cubicBezTo>
                  <a:pt x="3508998" y="1086477"/>
                  <a:pt x="3502845" y="1085793"/>
                  <a:pt x="3502845" y="1093998"/>
                </a:cubicBezTo>
                <a:lnTo>
                  <a:pt x="3517203" y="1093998"/>
                </a:lnTo>
                <a:lnTo>
                  <a:pt x="3768823" y="1093998"/>
                </a:lnTo>
                <a:cubicBezTo>
                  <a:pt x="3774293" y="1093998"/>
                  <a:pt x="3782498" y="1091263"/>
                  <a:pt x="3785233" y="1097417"/>
                </a:cubicBezTo>
                <a:cubicBezTo>
                  <a:pt x="3787968" y="1103571"/>
                  <a:pt x="3781131" y="1107673"/>
                  <a:pt x="3777028" y="1112459"/>
                </a:cubicBezTo>
                <a:cubicBezTo>
                  <a:pt x="3756515" y="1138442"/>
                  <a:pt x="3734635" y="1163741"/>
                  <a:pt x="3712072" y="1188356"/>
                </a:cubicBezTo>
                <a:cubicBezTo>
                  <a:pt x="3701815" y="1199295"/>
                  <a:pt x="3693610" y="1201347"/>
                  <a:pt x="3679935" y="1193825"/>
                </a:cubicBezTo>
                <a:cubicBezTo>
                  <a:pt x="3588997" y="1148014"/>
                  <a:pt x="3498058" y="1102203"/>
                  <a:pt x="3405752" y="1059127"/>
                </a:cubicBezTo>
                <a:cubicBezTo>
                  <a:pt x="3307292" y="1013316"/>
                  <a:pt x="3224559" y="947676"/>
                  <a:pt x="3151398" y="869045"/>
                </a:cubicBezTo>
                <a:cubicBezTo>
                  <a:pt x="3147979" y="865626"/>
                  <a:pt x="3142509" y="862891"/>
                  <a:pt x="3144560" y="854002"/>
                </a:cubicBezTo>
                <a:lnTo>
                  <a:pt x="3511733" y="854002"/>
                </a:lnTo>
                <a:cubicBezTo>
                  <a:pt x="3508998" y="849216"/>
                  <a:pt x="3506263" y="847165"/>
                  <a:pt x="3502845" y="845797"/>
                </a:cubicBezTo>
                <a:cubicBezTo>
                  <a:pt x="3448145" y="818447"/>
                  <a:pt x="3394129" y="789046"/>
                  <a:pt x="3337377" y="765115"/>
                </a:cubicBezTo>
                <a:cubicBezTo>
                  <a:pt x="3207465" y="709731"/>
                  <a:pt x="3100117" y="627681"/>
                  <a:pt x="3015332" y="514863"/>
                </a:cubicBezTo>
                <a:cubicBezTo>
                  <a:pt x="3011913" y="510077"/>
                  <a:pt x="3004392" y="505974"/>
                  <a:pt x="3007127" y="499820"/>
                </a:cubicBezTo>
                <a:cubicBezTo>
                  <a:pt x="3009862" y="493667"/>
                  <a:pt x="3018067" y="497085"/>
                  <a:pt x="3023537" y="497085"/>
                </a:cubicBezTo>
                <a:lnTo>
                  <a:pt x="3286096" y="497085"/>
                </a:lnTo>
                <a:cubicBezTo>
                  <a:pt x="3292250" y="497085"/>
                  <a:pt x="3298404" y="498453"/>
                  <a:pt x="3305925" y="493667"/>
                </a:cubicBezTo>
                <a:lnTo>
                  <a:pt x="3137723" y="410933"/>
                </a:lnTo>
                <a:cubicBezTo>
                  <a:pt x="3081655" y="384267"/>
                  <a:pt x="3034477" y="347344"/>
                  <a:pt x="2993452" y="302217"/>
                </a:cubicBezTo>
                <a:cubicBezTo>
                  <a:pt x="2916188" y="218116"/>
                  <a:pt x="2859437" y="120340"/>
                  <a:pt x="2810891" y="17778"/>
                </a:cubicBezTo>
                <a:cubicBezTo>
                  <a:pt x="2808156" y="11624"/>
                  <a:pt x="2806788" y="4103"/>
                  <a:pt x="2799267" y="0"/>
                </a:cubicBezTo>
                <a:cubicBezTo>
                  <a:pt x="2796532" y="6154"/>
                  <a:pt x="2793797" y="11624"/>
                  <a:pt x="2791062" y="17094"/>
                </a:cubicBezTo>
                <a:cubicBezTo>
                  <a:pt x="2754140" y="95725"/>
                  <a:pt x="2712431" y="170937"/>
                  <a:pt x="2659782" y="239996"/>
                </a:cubicBezTo>
                <a:cubicBezTo>
                  <a:pt x="2609185" y="306319"/>
                  <a:pt x="2553118" y="366489"/>
                  <a:pt x="2476538" y="404096"/>
                </a:cubicBezTo>
                <a:lnTo>
                  <a:pt x="2308336" y="486829"/>
                </a:lnTo>
                <a:cubicBezTo>
                  <a:pt x="2304233" y="488880"/>
                  <a:pt x="2298763" y="488880"/>
                  <a:pt x="2296028" y="497769"/>
                </a:cubicBezTo>
                <a:lnTo>
                  <a:pt x="2598245" y="497769"/>
                </a:lnTo>
                <a:cubicBezTo>
                  <a:pt x="2526451" y="590075"/>
                  <a:pt x="2450555" y="670758"/>
                  <a:pt x="2348677" y="722039"/>
                </a:cubicBezTo>
                <a:lnTo>
                  <a:pt x="2105262" y="841695"/>
                </a:lnTo>
                <a:cubicBezTo>
                  <a:pt x="2099792" y="844430"/>
                  <a:pt x="2092955" y="845797"/>
                  <a:pt x="2087485" y="854686"/>
                </a:cubicBezTo>
                <a:lnTo>
                  <a:pt x="2460128" y="854686"/>
                </a:lnTo>
                <a:cubicBezTo>
                  <a:pt x="2457393" y="859472"/>
                  <a:pt x="2456709" y="861523"/>
                  <a:pt x="2455342" y="862891"/>
                </a:cubicBezTo>
                <a:cubicBezTo>
                  <a:pt x="2386967" y="936052"/>
                  <a:pt x="2312438" y="1001008"/>
                  <a:pt x="2221499" y="1045452"/>
                </a:cubicBezTo>
                <a:lnTo>
                  <a:pt x="1907659" y="1199979"/>
                </a:lnTo>
                <a:cubicBezTo>
                  <a:pt x="1902873" y="1202714"/>
                  <a:pt x="1896035" y="1203398"/>
                  <a:pt x="1893300" y="1209552"/>
                </a:cubicBezTo>
                <a:cubicBezTo>
                  <a:pt x="1900138" y="1212970"/>
                  <a:pt x="1907659" y="1211603"/>
                  <a:pt x="1914496" y="1211603"/>
                </a:cubicBezTo>
                <a:lnTo>
                  <a:pt x="2614655" y="1211603"/>
                </a:lnTo>
                <a:cubicBezTo>
                  <a:pt x="2631749" y="1211603"/>
                  <a:pt x="2638586" y="1215022"/>
                  <a:pt x="2638586" y="1234167"/>
                </a:cubicBezTo>
                <a:cubicBezTo>
                  <a:pt x="2639042" y="1309151"/>
                  <a:pt x="2625221" y="1555447"/>
                  <a:pt x="2617390" y="1661510"/>
                </a:cubicBezTo>
                <a:cubicBezTo>
                  <a:pt x="2497045" y="1617893"/>
                  <a:pt x="2235858" y="1488521"/>
                  <a:pt x="2048511" y="1394848"/>
                </a:cubicBezTo>
                <a:lnTo>
                  <a:pt x="1411941" y="1076221"/>
                </a:lnTo>
                <a:cubicBezTo>
                  <a:pt x="1279488" y="1416284"/>
                  <a:pt x="1147103" y="1662193"/>
                  <a:pt x="963402" y="1956889"/>
                </a:cubicBezTo>
                <a:cubicBezTo>
                  <a:pt x="779702" y="2251585"/>
                  <a:pt x="470305" y="2635212"/>
                  <a:pt x="309738" y="2844395"/>
                </a:cubicBezTo>
                <a:cubicBezTo>
                  <a:pt x="149171" y="3053578"/>
                  <a:pt x="226566" y="2989518"/>
                  <a:pt x="0" y="3211986"/>
                </a:cubicBezTo>
                <a:close/>
                <a:moveTo>
                  <a:pt x="3803694" y="1781849"/>
                </a:moveTo>
                <a:cubicBezTo>
                  <a:pt x="3810462" y="1913851"/>
                  <a:pt x="3804298" y="1972078"/>
                  <a:pt x="3792249" y="2116290"/>
                </a:cubicBezTo>
                <a:cubicBezTo>
                  <a:pt x="3591008" y="2053711"/>
                  <a:pt x="3164071" y="1891844"/>
                  <a:pt x="2908637" y="1780363"/>
                </a:cubicBezTo>
                <a:cubicBezTo>
                  <a:pt x="2903991" y="1554490"/>
                  <a:pt x="2919607" y="1334336"/>
                  <a:pt x="2919607" y="1236218"/>
                </a:cubicBezTo>
                <a:cubicBezTo>
                  <a:pt x="2919607" y="1221859"/>
                  <a:pt x="2920974" y="1213654"/>
                  <a:pt x="2939436" y="1213654"/>
                </a:cubicBezTo>
                <a:lnTo>
                  <a:pt x="3671731" y="1214338"/>
                </a:lnTo>
                <a:cubicBezTo>
                  <a:pt x="3675150" y="1214338"/>
                  <a:pt x="3678568" y="1215022"/>
                  <a:pt x="3685406" y="1215022"/>
                </a:cubicBezTo>
                <a:cubicBezTo>
                  <a:pt x="3673098" y="1231432"/>
                  <a:pt x="3658739" y="1241004"/>
                  <a:pt x="3645748" y="1251944"/>
                </a:cubicBezTo>
                <a:cubicBezTo>
                  <a:pt x="3614979" y="1277243"/>
                  <a:pt x="3581476" y="1298439"/>
                  <a:pt x="3545237" y="1316216"/>
                </a:cubicBezTo>
                <a:lnTo>
                  <a:pt x="3320967" y="1426300"/>
                </a:lnTo>
                <a:cubicBezTo>
                  <a:pt x="3315497" y="1429035"/>
                  <a:pt x="3309344" y="1432454"/>
                  <a:pt x="3304558" y="1438607"/>
                </a:cubicBezTo>
                <a:lnTo>
                  <a:pt x="3657372" y="1438607"/>
                </a:lnTo>
                <a:lnTo>
                  <a:pt x="3659423" y="1442710"/>
                </a:lnTo>
                <a:cubicBezTo>
                  <a:pt x="3634808" y="1468693"/>
                  <a:pt x="3609509" y="1494675"/>
                  <a:pt x="3582843" y="1518606"/>
                </a:cubicBezTo>
                <a:cubicBezTo>
                  <a:pt x="3530195" y="1565785"/>
                  <a:pt x="3471392" y="1603391"/>
                  <a:pt x="3407804" y="1634160"/>
                </a:cubicBezTo>
                <a:cubicBezTo>
                  <a:pt x="3314814" y="1678603"/>
                  <a:pt x="3223191" y="1725098"/>
                  <a:pt x="3130202" y="1770226"/>
                </a:cubicBezTo>
                <a:cubicBezTo>
                  <a:pt x="3124732" y="1772961"/>
                  <a:pt x="3119945" y="1775696"/>
                  <a:pt x="3115159" y="1781849"/>
                </a:cubicBezTo>
                <a:lnTo>
                  <a:pt x="3135672" y="1781849"/>
                </a:lnTo>
                <a:lnTo>
                  <a:pt x="3803694" y="1781849"/>
                </a:lnTo>
                <a:close/>
              </a:path>
            </a:pathLst>
          </a:custGeom>
          <a:solidFill>
            <a:schemeClr val="accent2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14FEC0-D01E-4D5F-9D56-4F962F982964}"/>
              </a:ext>
            </a:extLst>
          </p:cNvPr>
          <p:cNvSpPr/>
          <p:nvPr/>
        </p:nvSpPr>
        <p:spPr>
          <a:xfrm>
            <a:off x="5388091" y="4373253"/>
            <a:ext cx="4598" cy="142561"/>
          </a:xfrm>
          <a:custGeom>
            <a:avLst/>
            <a:gdLst>
              <a:gd name="connsiteX0" fmla="*/ 3419 w 0"/>
              <a:gd name="connsiteY0" fmla="*/ 0 h 211962"/>
              <a:gd name="connsiteX1" fmla="*/ 4786 w 0"/>
              <a:gd name="connsiteY1" fmla="*/ 181193 h 211962"/>
              <a:gd name="connsiteX2" fmla="*/ 2735 w 0"/>
              <a:gd name="connsiteY2" fmla="*/ 212646 h 211962"/>
              <a:gd name="connsiteX3" fmla="*/ 0 w 0"/>
              <a:gd name="connsiteY3" fmla="*/ 212646 h 211962"/>
              <a:gd name="connsiteX4" fmla="*/ 0 w 0"/>
              <a:gd name="connsiteY4" fmla="*/ 122391 h 211962"/>
              <a:gd name="connsiteX5" fmla="*/ 0 w 0"/>
              <a:gd name="connsiteY5" fmla="*/ 22564 h 211962"/>
              <a:gd name="connsiteX6" fmla="*/ 3419 w 0"/>
              <a:gd name="connsiteY6" fmla="*/ 0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11962">
                <a:moveTo>
                  <a:pt x="3419" y="0"/>
                </a:moveTo>
                <a:cubicBezTo>
                  <a:pt x="4103" y="60170"/>
                  <a:pt x="4103" y="120340"/>
                  <a:pt x="4786" y="181193"/>
                </a:cubicBezTo>
                <a:cubicBezTo>
                  <a:pt x="4103" y="191450"/>
                  <a:pt x="3419" y="202390"/>
                  <a:pt x="2735" y="212646"/>
                </a:cubicBezTo>
                <a:cubicBezTo>
                  <a:pt x="2051" y="212646"/>
                  <a:pt x="1368" y="212646"/>
                  <a:pt x="0" y="212646"/>
                </a:cubicBezTo>
                <a:cubicBezTo>
                  <a:pt x="0" y="182561"/>
                  <a:pt x="0" y="152476"/>
                  <a:pt x="0" y="122391"/>
                </a:cubicBezTo>
                <a:cubicBezTo>
                  <a:pt x="0" y="88887"/>
                  <a:pt x="0" y="55384"/>
                  <a:pt x="0" y="22564"/>
                </a:cubicBezTo>
                <a:cubicBezTo>
                  <a:pt x="684" y="15043"/>
                  <a:pt x="0" y="7521"/>
                  <a:pt x="3419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FB44FB-E70B-4802-8C69-59650F6FAB8E}"/>
              </a:ext>
            </a:extLst>
          </p:cNvPr>
          <p:cNvSpPr/>
          <p:nvPr/>
        </p:nvSpPr>
        <p:spPr>
          <a:xfrm>
            <a:off x="4559441" y="1083778"/>
            <a:ext cx="740401" cy="740401"/>
          </a:xfrm>
          <a:custGeom>
            <a:avLst/>
            <a:gdLst>
              <a:gd name="connsiteX0" fmla="*/ 554522 w 1100835"/>
              <a:gd name="connsiteY0" fmla="*/ 72 h 1100835"/>
              <a:gd name="connsiteX1" fmla="*/ 1105623 w 1100835"/>
              <a:gd name="connsiteY1" fmla="*/ 552541 h 1100835"/>
              <a:gd name="connsiteX2" fmla="*/ 549735 w 1100835"/>
              <a:gd name="connsiteY2" fmla="*/ 1103642 h 1100835"/>
              <a:gd name="connsiteX3" fmla="*/ 1 w 1100835"/>
              <a:gd name="connsiteY3" fmla="*/ 550490 h 1100835"/>
              <a:gd name="connsiteX4" fmla="*/ 554522 w 1100835"/>
              <a:gd name="connsiteY4" fmla="*/ 72 h 110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35" h="1100835">
                <a:moveTo>
                  <a:pt x="554522" y="72"/>
                </a:moveTo>
                <a:cubicBezTo>
                  <a:pt x="845799" y="-3347"/>
                  <a:pt x="1104939" y="235965"/>
                  <a:pt x="1105623" y="552541"/>
                </a:cubicBezTo>
                <a:cubicBezTo>
                  <a:pt x="1106307" y="856125"/>
                  <a:pt x="855371" y="1105694"/>
                  <a:pt x="549735" y="1103642"/>
                </a:cubicBezTo>
                <a:cubicBezTo>
                  <a:pt x="250253" y="1101591"/>
                  <a:pt x="-682" y="864330"/>
                  <a:pt x="1" y="550490"/>
                </a:cubicBezTo>
                <a:cubicBezTo>
                  <a:pt x="685" y="229812"/>
                  <a:pt x="263928" y="-4714"/>
                  <a:pt x="554522" y="7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3D0DC1-E439-4CD0-9C5E-FA08F50F694A}"/>
              </a:ext>
            </a:extLst>
          </p:cNvPr>
          <p:cNvSpPr/>
          <p:nvPr/>
        </p:nvSpPr>
        <p:spPr>
          <a:xfrm>
            <a:off x="5988150" y="1699527"/>
            <a:ext cx="326514" cy="303518"/>
          </a:xfrm>
          <a:custGeom>
            <a:avLst/>
            <a:gdLst>
              <a:gd name="connsiteX0" fmla="*/ 394523 w 485461"/>
              <a:gd name="connsiteY0" fmla="*/ 456238 h 451274"/>
              <a:gd name="connsiteX1" fmla="*/ 374694 w 485461"/>
              <a:gd name="connsiteY1" fmla="*/ 448717 h 451274"/>
              <a:gd name="connsiteX2" fmla="*/ 257773 w 485461"/>
              <a:gd name="connsiteY2" fmla="*/ 387180 h 451274"/>
              <a:gd name="connsiteX3" fmla="*/ 229740 w 485461"/>
              <a:gd name="connsiteY3" fmla="*/ 387180 h 451274"/>
              <a:gd name="connsiteX4" fmla="*/ 110084 w 485461"/>
              <a:gd name="connsiteY4" fmla="*/ 450768 h 451274"/>
              <a:gd name="connsiteX5" fmla="*/ 95725 w 485461"/>
              <a:gd name="connsiteY5" fmla="*/ 455555 h 451274"/>
              <a:gd name="connsiteX6" fmla="*/ 95041 w 485461"/>
              <a:gd name="connsiteY6" fmla="*/ 440512 h 451274"/>
              <a:gd name="connsiteX7" fmla="*/ 118289 w 485461"/>
              <a:gd name="connsiteY7" fmla="*/ 307181 h 451274"/>
              <a:gd name="connsiteX8" fmla="*/ 108032 w 485461"/>
              <a:gd name="connsiteY8" fmla="*/ 277780 h 451274"/>
              <a:gd name="connsiteX9" fmla="*/ 12991 w 485461"/>
              <a:gd name="connsiteY9" fmla="*/ 186158 h 451274"/>
              <a:gd name="connsiteX10" fmla="*/ 0 w 485461"/>
              <a:gd name="connsiteY10" fmla="*/ 171799 h 451274"/>
              <a:gd name="connsiteX11" fmla="*/ 99144 w 485461"/>
              <a:gd name="connsiteY11" fmla="*/ 156756 h 451274"/>
              <a:gd name="connsiteX12" fmla="*/ 116921 w 485461"/>
              <a:gd name="connsiteY12" fmla="*/ 154705 h 451274"/>
              <a:gd name="connsiteX13" fmla="*/ 192133 w 485461"/>
              <a:gd name="connsiteY13" fmla="*/ 99321 h 451274"/>
              <a:gd name="connsiteX14" fmla="*/ 235893 w 485461"/>
              <a:gd name="connsiteY14" fmla="*/ 9750 h 451274"/>
              <a:gd name="connsiteX15" fmla="*/ 244782 w 485461"/>
              <a:gd name="connsiteY15" fmla="*/ 178 h 451274"/>
              <a:gd name="connsiteX16" fmla="*/ 252303 w 485461"/>
              <a:gd name="connsiteY16" fmla="*/ 9750 h 451274"/>
              <a:gd name="connsiteX17" fmla="*/ 313157 w 485461"/>
              <a:gd name="connsiteY17" fmla="*/ 132825 h 451274"/>
              <a:gd name="connsiteX18" fmla="*/ 337088 w 485461"/>
              <a:gd name="connsiteY18" fmla="*/ 149919 h 451274"/>
              <a:gd name="connsiteX19" fmla="*/ 485462 w 485461"/>
              <a:gd name="connsiteY19" fmla="*/ 171115 h 451274"/>
              <a:gd name="connsiteX20" fmla="*/ 474522 w 485461"/>
              <a:gd name="connsiteY20" fmla="*/ 187525 h 451274"/>
              <a:gd name="connsiteX21" fmla="*/ 380848 w 485461"/>
              <a:gd name="connsiteY21" fmla="*/ 278464 h 451274"/>
              <a:gd name="connsiteX22" fmla="*/ 370592 w 485461"/>
              <a:gd name="connsiteY22" fmla="*/ 309916 h 451274"/>
              <a:gd name="connsiteX23" fmla="*/ 393156 w 485461"/>
              <a:gd name="connsiteY23" fmla="*/ 436410 h 451274"/>
              <a:gd name="connsiteX24" fmla="*/ 394523 w 485461"/>
              <a:gd name="connsiteY24" fmla="*/ 456238 h 4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5461" h="451274">
                <a:moveTo>
                  <a:pt x="394523" y="456238"/>
                </a:moveTo>
                <a:cubicBezTo>
                  <a:pt x="385634" y="456922"/>
                  <a:pt x="380164" y="452136"/>
                  <a:pt x="374694" y="448717"/>
                </a:cubicBezTo>
                <a:cubicBezTo>
                  <a:pt x="335721" y="428205"/>
                  <a:pt x="296747" y="407692"/>
                  <a:pt x="257773" y="387180"/>
                </a:cubicBezTo>
                <a:cubicBezTo>
                  <a:pt x="247517" y="381710"/>
                  <a:pt x="239996" y="381710"/>
                  <a:pt x="229740" y="387180"/>
                </a:cubicBezTo>
                <a:cubicBezTo>
                  <a:pt x="190082" y="409060"/>
                  <a:pt x="149741" y="429572"/>
                  <a:pt x="110084" y="450768"/>
                </a:cubicBezTo>
                <a:cubicBezTo>
                  <a:pt x="105297" y="453503"/>
                  <a:pt x="100511" y="458290"/>
                  <a:pt x="95725" y="455555"/>
                </a:cubicBezTo>
                <a:cubicBezTo>
                  <a:pt x="90939" y="452136"/>
                  <a:pt x="94357" y="445982"/>
                  <a:pt x="95041" y="440512"/>
                </a:cubicBezTo>
                <a:cubicBezTo>
                  <a:pt x="102562" y="396068"/>
                  <a:pt x="109400" y="350941"/>
                  <a:pt x="118289" y="307181"/>
                </a:cubicBezTo>
                <a:cubicBezTo>
                  <a:pt x="121024" y="294190"/>
                  <a:pt x="116921" y="285985"/>
                  <a:pt x="108032" y="277780"/>
                </a:cubicBezTo>
                <a:cubicBezTo>
                  <a:pt x="75896" y="247695"/>
                  <a:pt x="44444" y="216926"/>
                  <a:pt x="12991" y="186158"/>
                </a:cubicBezTo>
                <a:cubicBezTo>
                  <a:pt x="9572" y="182739"/>
                  <a:pt x="6154" y="178636"/>
                  <a:pt x="0" y="171799"/>
                </a:cubicBezTo>
                <a:cubicBezTo>
                  <a:pt x="35555" y="166329"/>
                  <a:pt x="67007" y="161543"/>
                  <a:pt x="99144" y="156756"/>
                </a:cubicBezTo>
                <a:cubicBezTo>
                  <a:pt x="105297" y="156073"/>
                  <a:pt x="110767" y="154021"/>
                  <a:pt x="116921" y="154705"/>
                </a:cubicBezTo>
                <a:cubicBezTo>
                  <a:pt x="157946" y="157440"/>
                  <a:pt x="178458" y="135560"/>
                  <a:pt x="192133" y="99321"/>
                </a:cubicBezTo>
                <a:cubicBezTo>
                  <a:pt x="203757" y="68553"/>
                  <a:pt x="220851" y="39152"/>
                  <a:pt x="235893" y="9750"/>
                </a:cubicBezTo>
                <a:cubicBezTo>
                  <a:pt x="237945" y="5648"/>
                  <a:pt x="238628" y="-1190"/>
                  <a:pt x="244782" y="178"/>
                </a:cubicBezTo>
                <a:cubicBezTo>
                  <a:pt x="247517" y="862"/>
                  <a:pt x="250252" y="6332"/>
                  <a:pt x="252303" y="9750"/>
                </a:cubicBezTo>
                <a:cubicBezTo>
                  <a:pt x="272816" y="50775"/>
                  <a:pt x="293328" y="91800"/>
                  <a:pt x="313157" y="132825"/>
                </a:cubicBezTo>
                <a:cubicBezTo>
                  <a:pt x="318627" y="143765"/>
                  <a:pt x="325464" y="148551"/>
                  <a:pt x="337088" y="149919"/>
                </a:cubicBezTo>
                <a:cubicBezTo>
                  <a:pt x="386318" y="156073"/>
                  <a:pt x="435548" y="163594"/>
                  <a:pt x="485462" y="171115"/>
                </a:cubicBezTo>
                <a:cubicBezTo>
                  <a:pt x="485462" y="180687"/>
                  <a:pt x="478624" y="183423"/>
                  <a:pt x="474522" y="187525"/>
                </a:cubicBezTo>
                <a:cubicBezTo>
                  <a:pt x="443753" y="217610"/>
                  <a:pt x="412300" y="248379"/>
                  <a:pt x="380848" y="278464"/>
                </a:cubicBezTo>
                <a:cubicBezTo>
                  <a:pt x="371276" y="287352"/>
                  <a:pt x="367857" y="296241"/>
                  <a:pt x="370592" y="309916"/>
                </a:cubicBezTo>
                <a:cubicBezTo>
                  <a:pt x="378797" y="351625"/>
                  <a:pt x="385634" y="394017"/>
                  <a:pt x="393156" y="436410"/>
                </a:cubicBezTo>
                <a:cubicBezTo>
                  <a:pt x="393156" y="441880"/>
                  <a:pt x="393839" y="448717"/>
                  <a:pt x="394523" y="456238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2636C76-1622-4486-A012-F2A9C7D9E6CF}"/>
              </a:ext>
            </a:extLst>
          </p:cNvPr>
          <p:cNvSpPr/>
          <p:nvPr/>
        </p:nvSpPr>
        <p:spPr>
          <a:xfrm>
            <a:off x="5676433" y="2165384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AAC491-D68B-45D5-B5F9-D44A93946A37}"/>
              </a:ext>
            </a:extLst>
          </p:cNvPr>
          <p:cNvSpPr/>
          <p:nvPr/>
        </p:nvSpPr>
        <p:spPr>
          <a:xfrm>
            <a:off x="6059971" y="2530986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63BCEF4-D086-46AC-B233-F42AE76BE3EA}"/>
              </a:ext>
            </a:extLst>
          </p:cNvPr>
          <p:cNvSpPr/>
          <p:nvPr/>
        </p:nvSpPr>
        <p:spPr>
          <a:xfrm>
            <a:off x="5515192" y="2765983"/>
            <a:ext cx="142561" cy="142561"/>
          </a:xfrm>
          <a:custGeom>
            <a:avLst/>
            <a:gdLst>
              <a:gd name="connsiteX0" fmla="*/ 38031 w 211962"/>
              <a:gd name="connsiteY0" fmla="*/ 211962 h 211962"/>
              <a:gd name="connsiteX1" fmla="*/ 48971 w 211962"/>
              <a:gd name="connsiteY1" fmla="*/ 147690 h 211962"/>
              <a:gd name="connsiteX2" fmla="*/ 40766 w 211962"/>
              <a:gd name="connsiteY2" fmla="*/ 122391 h 211962"/>
              <a:gd name="connsiteX3" fmla="*/ 5211 w 211962"/>
              <a:gd name="connsiteY3" fmla="*/ 87520 h 211962"/>
              <a:gd name="connsiteX4" fmla="*/ 9314 w 211962"/>
              <a:gd name="connsiteY4" fmla="*/ 74529 h 211962"/>
              <a:gd name="connsiteX5" fmla="*/ 57176 w 211962"/>
              <a:gd name="connsiteY5" fmla="*/ 67691 h 211962"/>
              <a:gd name="connsiteX6" fmla="*/ 81107 w 211962"/>
              <a:gd name="connsiteY6" fmla="*/ 50598 h 211962"/>
              <a:gd name="connsiteX7" fmla="*/ 101620 w 211962"/>
              <a:gd name="connsiteY7" fmla="*/ 8889 h 211962"/>
              <a:gd name="connsiteX8" fmla="*/ 109141 w 211962"/>
              <a:gd name="connsiteY8" fmla="*/ 0 h 211962"/>
              <a:gd name="connsiteX9" fmla="*/ 116662 w 211962"/>
              <a:gd name="connsiteY9" fmla="*/ 8889 h 211962"/>
              <a:gd name="connsiteX10" fmla="*/ 138542 w 211962"/>
              <a:gd name="connsiteY10" fmla="*/ 54016 h 211962"/>
              <a:gd name="connsiteX11" fmla="*/ 159055 w 211962"/>
              <a:gd name="connsiteY11" fmla="*/ 68375 h 211962"/>
              <a:gd name="connsiteX12" fmla="*/ 208285 w 211962"/>
              <a:gd name="connsiteY12" fmla="*/ 75212 h 211962"/>
              <a:gd name="connsiteX13" fmla="*/ 218541 w 211962"/>
              <a:gd name="connsiteY13" fmla="*/ 79999 h 211962"/>
              <a:gd name="connsiteX14" fmla="*/ 213071 w 211962"/>
              <a:gd name="connsiteY14" fmla="*/ 88204 h 211962"/>
              <a:gd name="connsiteX15" fmla="*/ 178200 w 211962"/>
              <a:gd name="connsiteY15" fmla="*/ 121024 h 211962"/>
              <a:gd name="connsiteX16" fmla="*/ 169311 w 211962"/>
              <a:gd name="connsiteY16" fmla="*/ 149741 h 211962"/>
              <a:gd name="connsiteX17" fmla="*/ 176832 w 211962"/>
              <a:gd name="connsiteY17" fmla="*/ 193501 h 211962"/>
              <a:gd name="connsiteX18" fmla="*/ 176832 w 211962"/>
              <a:gd name="connsiteY18" fmla="*/ 207176 h 211962"/>
              <a:gd name="connsiteX19" fmla="*/ 162473 w 211962"/>
              <a:gd name="connsiteY19" fmla="*/ 203073 h 211962"/>
              <a:gd name="connsiteX20" fmla="*/ 121448 w 211962"/>
              <a:gd name="connsiteY20" fmla="*/ 181193 h 211962"/>
              <a:gd name="connsiteX21" fmla="*/ 96834 w 211962"/>
              <a:gd name="connsiteY21" fmla="*/ 181193 h 211962"/>
              <a:gd name="connsiteX22" fmla="*/ 38031 w 211962"/>
              <a:gd name="connsiteY22" fmla="*/ 211962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1962" h="211962">
                <a:moveTo>
                  <a:pt x="38031" y="211962"/>
                </a:moveTo>
                <a:cubicBezTo>
                  <a:pt x="42134" y="187347"/>
                  <a:pt x="44869" y="167518"/>
                  <a:pt x="48971" y="147690"/>
                </a:cubicBezTo>
                <a:cubicBezTo>
                  <a:pt x="51022" y="136750"/>
                  <a:pt x="48287" y="129912"/>
                  <a:pt x="40766" y="122391"/>
                </a:cubicBezTo>
                <a:cubicBezTo>
                  <a:pt x="28459" y="111451"/>
                  <a:pt x="16835" y="99144"/>
                  <a:pt x="5211" y="87520"/>
                </a:cubicBezTo>
                <a:cubicBezTo>
                  <a:pt x="-2310" y="80682"/>
                  <a:pt x="-2310" y="75896"/>
                  <a:pt x="9314" y="74529"/>
                </a:cubicBezTo>
                <a:cubicBezTo>
                  <a:pt x="25040" y="72477"/>
                  <a:pt x="40766" y="69059"/>
                  <a:pt x="57176" y="67691"/>
                </a:cubicBezTo>
                <a:cubicBezTo>
                  <a:pt x="69484" y="67008"/>
                  <a:pt x="76321" y="61537"/>
                  <a:pt x="81107" y="50598"/>
                </a:cubicBezTo>
                <a:cubicBezTo>
                  <a:pt x="87261" y="36239"/>
                  <a:pt x="94782" y="22564"/>
                  <a:pt x="101620" y="8889"/>
                </a:cubicBezTo>
                <a:cubicBezTo>
                  <a:pt x="103671" y="5470"/>
                  <a:pt x="104355" y="0"/>
                  <a:pt x="109141" y="0"/>
                </a:cubicBezTo>
                <a:cubicBezTo>
                  <a:pt x="113927" y="0"/>
                  <a:pt x="114611" y="5470"/>
                  <a:pt x="116662" y="8889"/>
                </a:cubicBezTo>
                <a:cubicBezTo>
                  <a:pt x="124183" y="23931"/>
                  <a:pt x="131705" y="38290"/>
                  <a:pt x="138542" y="54016"/>
                </a:cubicBezTo>
                <a:cubicBezTo>
                  <a:pt x="142645" y="62905"/>
                  <a:pt x="148798" y="67008"/>
                  <a:pt x="159055" y="68375"/>
                </a:cubicBezTo>
                <a:cubicBezTo>
                  <a:pt x="175465" y="69742"/>
                  <a:pt x="191875" y="73161"/>
                  <a:pt x="208285" y="75212"/>
                </a:cubicBezTo>
                <a:cubicBezTo>
                  <a:pt x="212387" y="75896"/>
                  <a:pt x="217857" y="74529"/>
                  <a:pt x="218541" y="79999"/>
                </a:cubicBezTo>
                <a:cubicBezTo>
                  <a:pt x="219225" y="82734"/>
                  <a:pt x="215122" y="86152"/>
                  <a:pt x="213071" y="88204"/>
                </a:cubicBezTo>
                <a:cubicBezTo>
                  <a:pt x="201447" y="99144"/>
                  <a:pt x="190507" y="110767"/>
                  <a:pt x="178200" y="121024"/>
                </a:cubicBezTo>
                <a:cubicBezTo>
                  <a:pt x="168627" y="129229"/>
                  <a:pt x="166576" y="138117"/>
                  <a:pt x="169311" y="149741"/>
                </a:cubicBezTo>
                <a:cubicBezTo>
                  <a:pt x="172046" y="164100"/>
                  <a:pt x="174781" y="179142"/>
                  <a:pt x="176832" y="193501"/>
                </a:cubicBezTo>
                <a:cubicBezTo>
                  <a:pt x="177516" y="198287"/>
                  <a:pt x="180935" y="203757"/>
                  <a:pt x="176832" y="207176"/>
                </a:cubicBezTo>
                <a:cubicBezTo>
                  <a:pt x="172046" y="210595"/>
                  <a:pt x="167260" y="205125"/>
                  <a:pt x="162473" y="203073"/>
                </a:cubicBezTo>
                <a:cubicBezTo>
                  <a:pt x="148798" y="196236"/>
                  <a:pt x="135123" y="189398"/>
                  <a:pt x="121448" y="181193"/>
                </a:cubicBezTo>
                <a:cubicBezTo>
                  <a:pt x="112560" y="176407"/>
                  <a:pt x="105722" y="176407"/>
                  <a:pt x="96834" y="181193"/>
                </a:cubicBezTo>
                <a:cubicBezTo>
                  <a:pt x="79056" y="191450"/>
                  <a:pt x="60595" y="200339"/>
                  <a:pt x="38031" y="211962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FA6E6D-2A22-4E8F-AA7D-1CE4F41B7DCC}"/>
              </a:ext>
            </a:extLst>
          </p:cNvPr>
          <p:cNvSpPr/>
          <p:nvPr/>
        </p:nvSpPr>
        <p:spPr>
          <a:xfrm>
            <a:off x="5775607" y="3236897"/>
            <a:ext cx="87376" cy="87376"/>
          </a:xfrm>
          <a:custGeom>
            <a:avLst/>
            <a:gdLst>
              <a:gd name="connsiteX0" fmla="*/ 115109 w 129912"/>
              <a:gd name="connsiteY0" fmla="*/ 130596 h 129912"/>
              <a:gd name="connsiteX1" fmla="*/ 102802 w 129912"/>
              <a:gd name="connsiteY1" fmla="*/ 126494 h 129912"/>
              <a:gd name="connsiteX2" fmla="*/ 35111 w 129912"/>
              <a:gd name="connsiteY2" fmla="*/ 125126 h 129912"/>
              <a:gd name="connsiteX3" fmla="*/ 24854 w 129912"/>
              <a:gd name="connsiteY3" fmla="*/ 118288 h 129912"/>
              <a:gd name="connsiteX4" fmla="*/ 25538 w 129912"/>
              <a:gd name="connsiteY4" fmla="*/ 114870 h 129912"/>
              <a:gd name="connsiteX5" fmla="*/ 7077 w 129912"/>
              <a:gd name="connsiteY5" fmla="*/ 58802 h 129912"/>
              <a:gd name="connsiteX6" fmla="*/ 239 w 129912"/>
              <a:gd name="connsiteY6" fmla="*/ 49230 h 129912"/>
              <a:gd name="connsiteX7" fmla="*/ 12547 w 129912"/>
              <a:gd name="connsiteY7" fmla="*/ 43760 h 129912"/>
              <a:gd name="connsiteX8" fmla="*/ 61093 w 129912"/>
              <a:gd name="connsiteY8" fmla="*/ 8889 h 129912"/>
              <a:gd name="connsiteX9" fmla="*/ 68614 w 129912"/>
              <a:gd name="connsiteY9" fmla="*/ 0 h 129912"/>
              <a:gd name="connsiteX10" fmla="*/ 76136 w 129912"/>
              <a:gd name="connsiteY10" fmla="*/ 8889 h 129912"/>
              <a:gd name="connsiteX11" fmla="*/ 123998 w 129912"/>
              <a:gd name="connsiteY11" fmla="*/ 43760 h 129912"/>
              <a:gd name="connsiteX12" fmla="*/ 132203 w 129912"/>
              <a:gd name="connsiteY12" fmla="*/ 54016 h 129912"/>
              <a:gd name="connsiteX13" fmla="*/ 115109 w 129912"/>
              <a:gd name="connsiteY13" fmla="*/ 130596 h 1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912" h="129912">
                <a:moveTo>
                  <a:pt x="115109" y="130596"/>
                </a:moveTo>
                <a:cubicBezTo>
                  <a:pt x="107588" y="127861"/>
                  <a:pt x="104853" y="127861"/>
                  <a:pt x="102802" y="126494"/>
                </a:cubicBezTo>
                <a:cubicBezTo>
                  <a:pt x="80238" y="110083"/>
                  <a:pt x="58358" y="107348"/>
                  <a:pt x="35111" y="125126"/>
                </a:cubicBezTo>
                <a:cubicBezTo>
                  <a:pt x="26906" y="131280"/>
                  <a:pt x="23487" y="127861"/>
                  <a:pt x="24854" y="118288"/>
                </a:cubicBezTo>
                <a:cubicBezTo>
                  <a:pt x="24854" y="116921"/>
                  <a:pt x="25538" y="116237"/>
                  <a:pt x="25538" y="114870"/>
                </a:cubicBezTo>
                <a:cubicBezTo>
                  <a:pt x="34427" y="91622"/>
                  <a:pt x="28957" y="72477"/>
                  <a:pt x="7077" y="58802"/>
                </a:cubicBezTo>
                <a:cubicBezTo>
                  <a:pt x="3658" y="56751"/>
                  <a:pt x="-1128" y="54016"/>
                  <a:pt x="239" y="49230"/>
                </a:cubicBezTo>
                <a:cubicBezTo>
                  <a:pt x="1607" y="43760"/>
                  <a:pt x="7761" y="43760"/>
                  <a:pt x="12547" y="43760"/>
                </a:cubicBezTo>
                <a:cubicBezTo>
                  <a:pt x="37846" y="44444"/>
                  <a:pt x="53572" y="32820"/>
                  <a:pt x="61093" y="8889"/>
                </a:cubicBezTo>
                <a:cubicBezTo>
                  <a:pt x="62461" y="5470"/>
                  <a:pt x="63828" y="0"/>
                  <a:pt x="68614" y="0"/>
                </a:cubicBezTo>
                <a:cubicBezTo>
                  <a:pt x="73401" y="0"/>
                  <a:pt x="74768" y="5470"/>
                  <a:pt x="76136" y="8889"/>
                </a:cubicBezTo>
                <a:cubicBezTo>
                  <a:pt x="82973" y="33504"/>
                  <a:pt x="99383" y="44444"/>
                  <a:pt x="123998" y="43760"/>
                </a:cubicBezTo>
                <a:cubicBezTo>
                  <a:pt x="128784" y="43760"/>
                  <a:pt x="142459" y="45811"/>
                  <a:pt x="132203" y="54016"/>
                </a:cubicBezTo>
                <a:cubicBezTo>
                  <a:pt x="105537" y="73845"/>
                  <a:pt x="102118" y="98460"/>
                  <a:pt x="115109" y="130596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DCB883E-0767-4B81-8E50-886B9CA65EA1}"/>
              </a:ext>
            </a:extLst>
          </p:cNvPr>
          <p:cNvSpPr/>
          <p:nvPr/>
        </p:nvSpPr>
        <p:spPr>
          <a:xfrm>
            <a:off x="6598787" y="2738692"/>
            <a:ext cx="1989907" cy="1202458"/>
          </a:xfrm>
          <a:custGeom>
            <a:avLst/>
            <a:gdLst>
              <a:gd name="connsiteX0" fmla="*/ 911 w 2734995"/>
              <a:gd name="connsiteY0" fmla="*/ 273 h 1668346"/>
              <a:gd name="connsiteX1" fmla="*/ 15953 w 2734995"/>
              <a:gd name="connsiteY1" fmla="*/ 5060 h 1668346"/>
              <a:gd name="connsiteX2" fmla="*/ 835084 w 2734995"/>
              <a:gd name="connsiteY2" fmla="*/ 410523 h 1668346"/>
              <a:gd name="connsiteX3" fmla="*/ 1941390 w 2734995"/>
              <a:gd name="connsiteY3" fmla="*/ 852908 h 1668346"/>
              <a:gd name="connsiteX4" fmla="*/ 2322238 w 2734995"/>
              <a:gd name="connsiteY4" fmla="*/ 962308 h 1668346"/>
              <a:gd name="connsiteX5" fmla="*/ 2348220 w 2734995"/>
              <a:gd name="connsiteY5" fmla="*/ 983504 h 1668346"/>
              <a:gd name="connsiteX6" fmla="*/ 2737957 w 2734995"/>
              <a:gd name="connsiteY6" fmla="*/ 1667253 h 1668346"/>
              <a:gd name="connsiteX7" fmla="*/ 2741376 w 2734995"/>
              <a:gd name="connsiteY7" fmla="*/ 1674091 h 1668346"/>
              <a:gd name="connsiteX8" fmla="*/ 2674368 w 2734995"/>
              <a:gd name="connsiteY8" fmla="*/ 1665201 h 1668346"/>
              <a:gd name="connsiteX9" fmla="*/ 2177283 w 2734995"/>
              <a:gd name="connsiteY9" fmla="*/ 1600929 h 1668346"/>
              <a:gd name="connsiteX10" fmla="*/ 1766350 w 2734995"/>
              <a:gd name="connsiteY10" fmla="*/ 1572212 h 1668346"/>
              <a:gd name="connsiteX11" fmla="*/ 1356101 w 2734995"/>
              <a:gd name="connsiteY11" fmla="*/ 1566742 h 1668346"/>
              <a:gd name="connsiteX12" fmla="*/ 926707 w 2734995"/>
              <a:gd name="connsiteY12" fmla="*/ 1587254 h 1668346"/>
              <a:gd name="connsiteX13" fmla="*/ 880895 w 2734995"/>
              <a:gd name="connsiteY13" fmla="*/ 1568110 h 1668346"/>
              <a:gd name="connsiteX14" fmla="*/ 541756 w 2734995"/>
              <a:gd name="connsiteY14" fmla="*/ 1151706 h 1668346"/>
              <a:gd name="connsiteX15" fmla="*/ 293555 w 2734995"/>
              <a:gd name="connsiteY15" fmla="*/ 768123 h 1668346"/>
              <a:gd name="connsiteX16" fmla="*/ 196463 w 2734995"/>
              <a:gd name="connsiteY16" fmla="*/ 543854 h 1668346"/>
              <a:gd name="connsiteX17" fmla="*/ 4329 w 2734995"/>
              <a:gd name="connsiteY17" fmla="*/ 15316 h 1668346"/>
              <a:gd name="connsiteX18" fmla="*/ 911 w 2734995"/>
              <a:gd name="connsiteY18" fmla="*/ 273 h 1668346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1766350 w 2741376"/>
              <a:gd name="connsiteY10" fmla="*/ 1572212 h 1674091"/>
              <a:gd name="connsiteX11" fmla="*/ 926707 w 2741376"/>
              <a:gd name="connsiteY11" fmla="*/ 1587254 h 1674091"/>
              <a:gd name="connsiteX12" fmla="*/ 880895 w 2741376"/>
              <a:gd name="connsiteY12" fmla="*/ 1568110 h 1674091"/>
              <a:gd name="connsiteX13" fmla="*/ 541756 w 2741376"/>
              <a:gd name="connsiteY13" fmla="*/ 1151706 h 1674091"/>
              <a:gd name="connsiteX14" fmla="*/ 293555 w 2741376"/>
              <a:gd name="connsiteY14" fmla="*/ 768123 h 1674091"/>
              <a:gd name="connsiteX15" fmla="*/ 196463 w 2741376"/>
              <a:gd name="connsiteY15" fmla="*/ 543854 h 1674091"/>
              <a:gd name="connsiteX16" fmla="*/ 4329 w 2741376"/>
              <a:gd name="connsiteY16" fmla="*/ 15316 h 1674091"/>
              <a:gd name="connsiteX17" fmla="*/ 911 w 2741376"/>
              <a:gd name="connsiteY17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2674368 w 2741376"/>
              <a:gd name="connsiteY8" fmla="*/ 1665201 h 1674091"/>
              <a:gd name="connsiteX9" fmla="*/ 2177283 w 2741376"/>
              <a:gd name="connsiteY9" fmla="*/ 1600929 h 1674091"/>
              <a:gd name="connsiteX10" fmla="*/ 926707 w 2741376"/>
              <a:gd name="connsiteY10" fmla="*/ 1587254 h 1674091"/>
              <a:gd name="connsiteX11" fmla="*/ 880895 w 2741376"/>
              <a:gd name="connsiteY11" fmla="*/ 1568110 h 1674091"/>
              <a:gd name="connsiteX12" fmla="*/ 541756 w 2741376"/>
              <a:gd name="connsiteY12" fmla="*/ 1151706 h 1674091"/>
              <a:gd name="connsiteX13" fmla="*/ 293555 w 2741376"/>
              <a:gd name="connsiteY13" fmla="*/ 768123 h 1674091"/>
              <a:gd name="connsiteX14" fmla="*/ 196463 w 2741376"/>
              <a:gd name="connsiteY14" fmla="*/ 543854 h 1674091"/>
              <a:gd name="connsiteX15" fmla="*/ 4329 w 2741376"/>
              <a:gd name="connsiteY15" fmla="*/ 15316 h 1674091"/>
              <a:gd name="connsiteX16" fmla="*/ 911 w 2741376"/>
              <a:gd name="connsiteY16" fmla="*/ 273 h 1674091"/>
              <a:gd name="connsiteX0" fmla="*/ 911 w 2822171"/>
              <a:gd name="connsiteY0" fmla="*/ 273 h 1675150"/>
              <a:gd name="connsiteX1" fmla="*/ 15953 w 2822171"/>
              <a:gd name="connsiteY1" fmla="*/ 5060 h 1675150"/>
              <a:gd name="connsiteX2" fmla="*/ 835084 w 2822171"/>
              <a:gd name="connsiteY2" fmla="*/ 410523 h 1675150"/>
              <a:gd name="connsiteX3" fmla="*/ 1941390 w 2822171"/>
              <a:gd name="connsiteY3" fmla="*/ 852908 h 1675150"/>
              <a:gd name="connsiteX4" fmla="*/ 2322238 w 2822171"/>
              <a:gd name="connsiteY4" fmla="*/ 962308 h 1675150"/>
              <a:gd name="connsiteX5" fmla="*/ 2348220 w 2822171"/>
              <a:gd name="connsiteY5" fmla="*/ 983504 h 1675150"/>
              <a:gd name="connsiteX6" fmla="*/ 2737957 w 2822171"/>
              <a:gd name="connsiteY6" fmla="*/ 1667253 h 1675150"/>
              <a:gd name="connsiteX7" fmla="*/ 2741376 w 2822171"/>
              <a:gd name="connsiteY7" fmla="*/ 1674091 h 1675150"/>
              <a:gd name="connsiteX8" fmla="*/ 2674368 w 2822171"/>
              <a:gd name="connsiteY8" fmla="*/ 1665201 h 1675150"/>
              <a:gd name="connsiteX9" fmla="*/ 926707 w 2822171"/>
              <a:gd name="connsiteY9" fmla="*/ 1587254 h 1675150"/>
              <a:gd name="connsiteX10" fmla="*/ 880895 w 2822171"/>
              <a:gd name="connsiteY10" fmla="*/ 1568110 h 1675150"/>
              <a:gd name="connsiteX11" fmla="*/ 541756 w 2822171"/>
              <a:gd name="connsiteY11" fmla="*/ 1151706 h 1675150"/>
              <a:gd name="connsiteX12" fmla="*/ 293555 w 2822171"/>
              <a:gd name="connsiteY12" fmla="*/ 768123 h 1675150"/>
              <a:gd name="connsiteX13" fmla="*/ 196463 w 2822171"/>
              <a:gd name="connsiteY13" fmla="*/ 543854 h 1675150"/>
              <a:gd name="connsiteX14" fmla="*/ 4329 w 2822171"/>
              <a:gd name="connsiteY14" fmla="*/ 15316 h 1675150"/>
              <a:gd name="connsiteX15" fmla="*/ 911 w 2822171"/>
              <a:gd name="connsiteY15" fmla="*/ 273 h 1675150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26707 w 2741376"/>
              <a:gd name="connsiteY8" fmla="*/ 1587254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41376"/>
              <a:gd name="connsiteY0" fmla="*/ 273 h 1674091"/>
              <a:gd name="connsiteX1" fmla="*/ 15953 w 2741376"/>
              <a:gd name="connsiteY1" fmla="*/ 5060 h 1674091"/>
              <a:gd name="connsiteX2" fmla="*/ 835084 w 2741376"/>
              <a:gd name="connsiteY2" fmla="*/ 410523 h 1674091"/>
              <a:gd name="connsiteX3" fmla="*/ 1941390 w 2741376"/>
              <a:gd name="connsiteY3" fmla="*/ 852908 h 1674091"/>
              <a:gd name="connsiteX4" fmla="*/ 2322238 w 2741376"/>
              <a:gd name="connsiteY4" fmla="*/ 962308 h 1674091"/>
              <a:gd name="connsiteX5" fmla="*/ 2348220 w 2741376"/>
              <a:gd name="connsiteY5" fmla="*/ 983504 h 1674091"/>
              <a:gd name="connsiteX6" fmla="*/ 2737957 w 2741376"/>
              <a:gd name="connsiteY6" fmla="*/ 1667253 h 1674091"/>
              <a:gd name="connsiteX7" fmla="*/ 2741376 w 2741376"/>
              <a:gd name="connsiteY7" fmla="*/ 1674091 h 1674091"/>
              <a:gd name="connsiteX8" fmla="*/ 944305 w 2741376"/>
              <a:gd name="connsiteY8" fmla="*/ 1626852 h 1674091"/>
              <a:gd name="connsiteX9" fmla="*/ 880895 w 2741376"/>
              <a:gd name="connsiteY9" fmla="*/ 1568110 h 1674091"/>
              <a:gd name="connsiteX10" fmla="*/ 541756 w 2741376"/>
              <a:gd name="connsiteY10" fmla="*/ 1151706 h 1674091"/>
              <a:gd name="connsiteX11" fmla="*/ 293555 w 2741376"/>
              <a:gd name="connsiteY11" fmla="*/ 768123 h 1674091"/>
              <a:gd name="connsiteX12" fmla="*/ 196463 w 2741376"/>
              <a:gd name="connsiteY12" fmla="*/ 543854 h 1674091"/>
              <a:gd name="connsiteX13" fmla="*/ 4329 w 2741376"/>
              <a:gd name="connsiteY13" fmla="*/ 15316 h 1674091"/>
              <a:gd name="connsiteX14" fmla="*/ 911 w 2741376"/>
              <a:gd name="connsiteY14" fmla="*/ 273 h 1674091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944305 w 2794173"/>
              <a:gd name="connsiteY8" fmla="*/ 1626852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05902 w 2794173"/>
              <a:gd name="connsiteY8" fmla="*/ 16620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794173"/>
              <a:gd name="connsiteY0" fmla="*/ 273 h 1696090"/>
              <a:gd name="connsiteX1" fmla="*/ 15953 w 2794173"/>
              <a:gd name="connsiteY1" fmla="*/ 5060 h 1696090"/>
              <a:gd name="connsiteX2" fmla="*/ 835084 w 2794173"/>
              <a:gd name="connsiteY2" fmla="*/ 410523 h 1696090"/>
              <a:gd name="connsiteX3" fmla="*/ 1941390 w 2794173"/>
              <a:gd name="connsiteY3" fmla="*/ 852908 h 1696090"/>
              <a:gd name="connsiteX4" fmla="*/ 2322238 w 2794173"/>
              <a:gd name="connsiteY4" fmla="*/ 962308 h 1696090"/>
              <a:gd name="connsiteX5" fmla="*/ 2348220 w 2794173"/>
              <a:gd name="connsiteY5" fmla="*/ 983504 h 1696090"/>
              <a:gd name="connsiteX6" fmla="*/ 2737957 w 2794173"/>
              <a:gd name="connsiteY6" fmla="*/ 1667253 h 1696090"/>
              <a:gd name="connsiteX7" fmla="*/ 2794173 w 2794173"/>
              <a:gd name="connsiteY7" fmla="*/ 1696090 h 1696090"/>
              <a:gd name="connsiteX8" fmla="*/ 1010301 w 2794173"/>
              <a:gd name="connsiteY8" fmla="*/ 1675251 h 1696090"/>
              <a:gd name="connsiteX9" fmla="*/ 880895 w 2794173"/>
              <a:gd name="connsiteY9" fmla="*/ 1568110 h 1696090"/>
              <a:gd name="connsiteX10" fmla="*/ 541756 w 2794173"/>
              <a:gd name="connsiteY10" fmla="*/ 1151706 h 1696090"/>
              <a:gd name="connsiteX11" fmla="*/ 293555 w 2794173"/>
              <a:gd name="connsiteY11" fmla="*/ 768123 h 1696090"/>
              <a:gd name="connsiteX12" fmla="*/ 196463 w 2794173"/>
              <a:gd name="connsiteY12" fmla="*/ 543854 h 1696090"/>
              <a:gd name="connsiteX13" fmla="*/ 4329 w 2794173"/>
              <a:gd name="connsiteY13" fmla="*/ 15316 h 1696090"/>
              <a:gd name="connsiteX14" fmla="*/ 911 w 2794173"/>
              <a:gd name="connsiteY14" fmla="*/ 273 h 1696090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10301 w 2829372"/>
              <a:gd name="connsiteY8" fmla="*/ 1675251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098298 w 2829372"/>
              <a:gd name="connsiteY8" fmla="*/ 1723649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4487"/>
              <a:gd name="connsiteX1" fmla="*/ 15953 w 2829372"/>
              <a:gd name="connsiteY1" fmla="*/ 5060 h 1744487"/>
              <a:gd name="connsiteX2" fmla="*/ 835084 w 2829372"/>
              <a:gd name="connsiteY2" fmla="*/ 410523 h 1744487"/>
              <a:gd name="connsiteX3" fmla="*/ 1941390 w 2829372"/>
              <a:gd name="connsiteY3" fmla="*/ 852908 h 1744487"/>
              <a:gd name="connsiteX4" fmla="*/ 2322238 w 2829372"/>
              <a:gd name="connsiteY4" fmla="*/ 962308 h 1744487"/>
              <a:gd name="connsiteX5" fmla="*/ 2348220 w 2829372"/>
              <a:gd name="connsiteY5" fmla="*/ 983504 h 1744487"/>
              <a:gd name="connsiteX6" fmla="*/ 2737957 w 2829372"/>
              <a:gd name="connsiteY6" fmla="*/ 1667253 h 1744487"/>
              <a:gd name="connsiteX7" fmla="*/ 2829372 w 2829372"/>
              <a:gd name="connsiteY7" fmla="*/ 1744487 h 1744487"/>
              <a:gd name="connsiteX8" fmla="*/ 1111498 w 2829372"/>
              <a:gd name="connsiteY8" fmla="*/ 1728050 h 1744487"/>
              <a:gd name="connsiteX9" fmla="*/ 880895 w 2829372"/>
              <a:gd name="connsiteY9" fmla="*/ 1568110 h 1744487"/>
              <a:gd name="connsiteX10" fmla="*/ 541756 w 2829372"/>
              <a:gd name="connsiteY10" fmla="*/ 1151706 h 1744487"/>
              <a:gd name="connsiteX11" fmla="*/ 293555 w 2829372"/>
              <a:gd name="connsiteY11" fmla="*/ 768123 h 1744487"/>
              <a:gd name="connsiteX12" fmla="*/ 196463 w 2829372"/>
              <a:gd name="connsiteY12" fmla="*/ 543854 h 1744487"/>
              <a:gd name="connsiteX13" fmla="*/ 4329 w 2829372"/>
              <a:gd name="connsiteY13" fmla="*/ 15316 h 1744487"/>
              <a:gd name="connsiteX14" fmla="*/ 911 w 2829372"/>
              <a:gd name="connsiteY14" fmla="*/ 273 h 1744487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111498 w 2829372"/>
              <a:gd name="connsiteY8" fmla="*/ 17280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1027902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80895 w 2829372"/>
              <a:gd name="connsiteY9" fmla="*/ 1568110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7506 w 2829372"/>
              <a:gd name="connsiteY8" fmla="*/ 1723650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53107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36896 w 2829372"/>
              <a:gd name="connsiteY9" fmla="*/ 1581308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41756 w 2829372"/>
              <a:gd name="connsiteY10" fmla="*/ 1151706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911 w 2829372"/>
              <a:gd name="connsiteY0" fmla="*/ 273 h 1748886"/>
              <a:gd name="connsiteX1" fmla="*/ 15953 w 2829372"/>
              <a:gd name="connsiteY1" fmla="*/ 5060 h 1748886"/>
              <a:gd name="connsiteX2" fmla="*/ 835084 w 2829372"/>
              <a:gd name="connsiteY2" fmla="*/ 410523 h 1748886"/>
              <a:gd name="connsiteX3" fmla="*/ 1941390 w 2829372"/>
              <a:gd name="connsiteY3" fmla="*/ 852908 h 1748886"/>
              <a:gd name="connsiteX4" fmla="*/ 2322238 w 2829372"/>
              <a:gd name="connsiteY4" fmla="*/ 962308 h 1748886"/>
              <a:gd name="connsiteX5" fmla="*/ 2348220 w 2829372"/>
              <a:gd name="connsiteY5" fmla="*/ 983504 h 1748886"/>
              <a:gd name="connsiteX6" fmla="*/ 2737957 w 2829372"/>
              <a:gd name="connsiteY6" fmla="*/ 1667253 h 1748886"/>
              <a:gd name="connsiteX7" fmla="*/ 2829372 w 2829372"/>
              <a:gd name="connsiteY7" fmla="*/ 1748886 h 1748886"/>
              <a:gd name="connsiteX8" fmla="*/ 939909 w 2829372"/>
              <a:gd name="connsiteY8" fmla="*/ 1732449 h 1748886"/>
              <a:gd name="connsiteX9" fmla="*/ 823697 w 2829372"/>
              <a:gd name="connsiteY9" fmla="*/ 1585707 h 1748886"/>
              <a:gd name="connsiteX10" fmla="*/ 550555 w 2829372"/>
              <a:gd name="connsiteY10" fmla="*/ 1186904 h 1748886"/>
              <a:gd name="connsiteX11" fmla="*/ 293555 w 2829372"/>
              <a:gd name="connsiteY11" fmla="*/ 768123 h 1748886"/>
              <a:gd name="connsiteX12" fmla="*/ 196463 w 2829372"/>
              <a:gd name="connsiteY12" fmla="*/ 543854 h 1748886"/>
              <a:gd name="connsiteX13" fmla="*/ 4329 w 2829372"/>
              <a:gd name="connsiteY13" fmla="*/ 15316 h 1748886"/>
              <a:gd name="connsiteX14" fmla="*/ 911 w 2829372"/>
              <a:gd name="connsiteY14" fmla="*/ 273 h 1748886"/>
              <a:gd name="connsiteX0" fmla="*/ 8287 w 2915944"/>
              <a:gd name="connsiteY0" fmla="*/ 3928 h 1800939"/>
              <a:gd name="connsiteX1" fmla="*/ 102525 w 2915944"/>
              <a:gd name="connsiteY1" fmla="*/ 57113 h 1800939"/>
              <a:gd name="connsiteX2" fmla="*/ 921656 w 2915944"/>
              <a:gd name="connsiteY2" fmla="*/ 462576 h 1800939"/>
              <a:gd name="connsiteX3" fmla="*/ 2027962 w 2915944"/>
              <a:gd name="connsiteY3" fmla="*/ 904961 h 1800939"/>
              <a:gd name="connsiteX4" fmla="*/ 2408810 w 2915944"/>
              <a:gd name="connsiteY4" fmla="*/ 1014361 h 1800939"/>
              <a:gd name="connsiteX5" fmla="*/ 2434792 w 2915944"/>
              <a:gd name="connsiteY5" fmla="*/ 1035557 h 1800939"/>
              <a:gd name="connsiteX6" fmla="*/ 2824529 w 2915944"/>
              <a:gd name="connsiteY6" fmla="*/ 1719306 h 1800939"/>
              <a:gd name="connsiteX7" fmla="*/ 2915944 w 2915944"/>
              <a:gd name="connsiteY7" fmla="*/ 1800939 h 1800939"/>
              <a:gd name="connsiteX8" fmla="*/ 1026481 w 2915944"/>
              <a:gd name="connsiteY8" fmla="*/ 1784502 h 1800939"/>
              <a:gd name="connsiteX9" fmla="*/ 910269 w 2915944"/>
              <a:gd name="connsiteY9" fmla="*/ 1637760 h 1800939"/>
              <a:gd name="connsiteX10" fmla="*/ 637127 w 2915944"/>
              <a:gd name="connsiteY10" fmla="*/ 1238957 h 1800939"/>
              <a:gd name="connsiteX11" fmla="*/ 380127 w 2915944"/>
              <a:gd name="connsiteY11" fmla="*/ 820176 h 1800939"/>
              <a:gd name="connsiteX12" fmla="*/ 283035 w 2915944"/>
              <a:gd name="connsiteY12" fmla="*/ 595907 h 1800939"/>
              <a:gd name="connsiteX13" fmla="*/ 90901 w 2915944"/>
              <a:gd name="connsiteY13" fmla="*/ 67369 h 1800939"/>
              <a:gd name="connsiteX14" fmla="*/ 8287 w 2915944"/>
              <a:gd name="connsiteY14" fmla="*/ 3928 h 1800939"/>
              <a:gd name="connsiteX0" fmla="*/ 60960 w 2886003"/>
              <a:gd name="connsiteY0" fmla="*/ 63511 h 1797081"/>
              <a:gd name="connsiteX1" fmla="*/ 72584 w 2886003"/>
              <a:gd name="connsiteY1" fmla="*/ 53255 h 1797081"/>
              <a:gd name="connsiteX2" fmla="*/ 891715 w 2886003"/>
              <a:gd name="connsiteY2" fmla="*/ 458718 h 1797081"/>
              <a:gd name="connsiteX3" fmla="*/ 1998021 w 2886003"/>
              <a:gd name="connsiteY3" fmla="*/ 901103 h 1797081"/>
              <a:gd name="connsiteX4" fmla="*/ 2378869 w 2886003"/>
              <a:gd name="connsiteY4" fmla="*/ 1010503 h 1797081"/>
              <a:gd name="connsiteX5" fmla="*/ 2404851 w 2886003"/>
              <a:gd name="connsiteY5" fmla="*/ 1031699 h 1797081"/>
              <a:gd name="connsiteX6" fmla="*/ 2794588 w 2886003"/>
              <a:gd name="connsiteY6" fmla="*/ 1715448 h 1797081"/>
              <a:gd name="connsiteX7" fmla="*/ 2886003 w 2886003"/>
              <a:gd name="connsiteY7" fmla="*/ 1797081 h 1797081"/>
              <a:gd name="connsiteX8" fmla="*/ 996540 w 2886003"/>
              <a:gd name="connsiteY8" fmla="*/ 1780644 h 1797081"/>
              <a:gd name="connsiteX9" fmla="*/ 880328 w 2886003"/>
              <a:gd name="connsiteY9" fmla="*/ 1633902 h 1797081"/>
              <a:gd name="connsiteX10" fmla="*/ 607186 w 2886003"/>
              <a:gd name="connsiteY10" fmla="*/ 1235099 h 1797081"/>
              <a:gd name="connsiteX11" fmla="*/ 350186 w 2886003"/>
              <a:gd name="connsiteY11" fmla="*/ 816318 h 1797081"/>
              <a:gd name="connsiteX12" fmla="*/ 253094 w 2886003"/>
              <a:gd name="connsiteY12" fmla="*/ 592049 h 1797081"/>
              <a:gd name="connsiteX13" fmla="*/ 60960 w 2886003"/>
              <a:gd name="connsiteY13" fmla="*/ 63511 h 1797081"/>
              <a:gd name="connsiteX0" fmla="*/ 207407 w 2840316"/>
              <a:gd name="connsiteY0" fmla="*/ 539974 h 1745006"/>
              <a:gd name="connsiteX1" fmla="*/ 26897 w 2840316"/>
              <a:gd name="connsiteY1" fmla="*/ 1180 h 1745006"/>
              <a:gd name="connsiteX2" fmla="*/ 846028 w 2840316"/>
              <a:gd name="connsiteY2" fmla="*/ 406643 h 1745006"/>
              <a:gd name="connsiteX3" fmla="*/ 1952334 w 2840316"/>
              <a:gd name="connsiteY3" fmla="*/ 849028 h 1745006"/>
              <a:gd name="connsiteX4" fmla="*/ 2333182 w 2840316"/>
              <a:gd name="connsiteY4" fmla="*/ 958428 h 1745006"/>
              <a:gd name="connsiteX5" fmla="*/ 2359164 w 2840316"/>
              <a:gd name="connsiteY5" fmla="*/ 979624 h 1745006"/>
              <a:gd name="connsiteX6" fmla="*/ 2748901 w 2840316"/>
              <a:gd name="connsiteY6" fmla="*/ 1663373 h 1745006"/>
              <a:gd name="connsiteX7" fmla="*/ 2840316 w 2840316"/>
              <a:gd name="connsiteY7" fmla="*/ 1745006 h 1745006"/>
              <a:gd name="connsiteX8" fmla="*/ 950853 w 2840316"/>
              <a:gd name="connsiteY8" fmla="*/ 1728569 h 1745006"/>
              <a:gd name="connsiteX9" fmla="*/ 834641 w 2840316"/>
              <a:gd name="connsiteY9" fmla="*/ 1581827 h 1745006"/>
              <a:gd name="connsiteX10" fmla="*/ 561499 w 2840316"/>
              <a:gd name="connsiteY10" fmla="*/ 1183024 h 1745006"/>
              <a:gd name="connsiteX11" fmla="*/ 304499 w 2840316"/>
              <a:gd name="connsiteY11" fmla="*/ 764243 h 1745006"/>
              <a:gd name="connsiteX12" fmla="*/ 207407 w 2840316"/>
              <a:gd name="connsiteY12" fmla="*/ 539974 h 1745006"/>
              <a:gd name="connsiteX0" fmla="*/ 181018 w 2813927"/>
              <a:gd name="connsiteY0" fmla="*/ 557425 h 1762457"/>
              <a:gd name="connsiteX1" fmla="*/ 508 w 2813927"/>
              <a:gd name="connsiteY1" fmla="*/ 18631 h 1762457"/>
              <a:gd name="connsiteX2" fmla="*/ 819639 w 2813927"/>
              <a:gd name="connsiteY2" fmla="*/ 424094 h 1762457"/>
              <a:gd name="connsiteX3" fmla="*/ 1925945 w 2813927"/>
              <a:gd name="connsiteY3" fmla="*/ 866479 h 1762457"/>
              <a:gd name="connsiteX4" fmla="*/ 2306793 w 2813927"/>
              <a:gd name="connsiteY4" fmla="*/ 975879 h 1762457"/>
              <a:gd name="connsiteX5" fmla="*/ 2332775 w 2813927"/>
              <a:gd name="connsiteY5" fmla="*/ 997075 h 1762457"/>
              <a:gd name="connsiteX6" fmla="*/ 2722512 w 2813927"/>
              <a:gd name="connsiteY6" fmla="*/ 1680824 h 1762457"/>
              <a:gd name="connsiteX7" fmla="*/ 2813927 w 2813927"/>
              <a:gd name="connsiteY7" fmla="*/ 1762457 h 1762457"/>
              <a:gd name="connsiteX8" fmla="*/ 924464 w 2813927"/>
              <a:gd name="connsiteY8" fmla="*/ 1746020 h 1762457"/>
              <a:gd name="connsiteX9" fmla="*/ 808252 w 2813927"/>
              <a:gd name="connsiteY9" fmla="*/ 1599278 h 1762457"/>
              <a:gd name="connsiteX10" fmla="*/ 535110 w 2813927"/>
              <a:gd name="connsiteY10" fmla="*/ 1200475 h 1762457"/>
              <a:gd name="connsiteX11" fmla="*/ 278110 w 2813927"/>
              <a:gd name="connsiteY11" fmla="*/ 781694 h 1762457"/>
              <a:gd name="connsiteX12" fmla="*/ 181018 w 2813927"/>
              <a:gd name="connsiteY12" fmla="*/ 557425 h 1762457"/>
              <a:gd name="connsiteX0" fmla="*/ 180510 w 2813419"/>
              <a:gd name="connsiteY0" fmla="*/ 538794 h 1743826"/>
              <a:gd name="connsiteX1" fmla="*/ 0 w 2813419"/>
              <a:gd name="connsiteY1" fmla="*/ 0 h 1743826"/>
              <a:gd name="connsiteX2" fmla="*/ 819131 w 2813419"/>
              <a:gd name="connsiteY2" fmla="*/ 405463 h 1743826"/>
              <a:gd name="connsiteX3" fmla="*/ 1925437 w 2813419"/>
              <a:gd name="connsiteY3" fmla="*/ 847848 h 1743826"/>
              <a:gd name="connsiteX4" fmla="*/ 2306285 w 2813419"/>
              <a:gd name="connsiteY4" fmla="*/ 957248 h 1743826"/>
              <a:gd name="connsiteX5" fmla="*/ 2332267 w 2813419"/>
              <a:gd name="connsiteY5" fmla="*/ 978444 h 1743826"/>
              <a:gd name="connsiteX6" fmla="*/ 2722004 w 2813419"/>
              <a:gd name="connsiteY6" fmla="*/ 1662193 h 1743826"/>
              <a:gd name="connsiteX7" fmla="*/ 2813419 w 2813419"/>
              <a:gd name="connsiteY7" fmla="*/ 1743826 h 1743826"/>
              <a:gd name="connsiteX8" fmla="*/ 923956 w 2813419"/>
              <a:gd name="connsiteY8" fmla="*/ 1727389 h 1743826"/>
              <a:gd name="connsiteX9" fmla="*/ 807744 w 2813419"/>
              <a:gd name="connsiteY9" fmla="*/ 1580647 h 1743826"/>
              <a:gd name="connsiteX10" fmla="*/ 534602 w 2813419"/>
              <a:gd name="connsiteY10" fmla="*/ 1181844 h 1743826"/>
              <a:gd name="connsiteX11" fmla="*/ 277602 w 2813419"/>
              <a:gd name="connsiteY11" fmla="*/ 763063 h 1743826"/>
              <a:gd name="connsiteX12" fmla="*/ 180510 w 2813419"/>
              <a:gd name="connsiteY12" fmla="*/ 538794 h 1743826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383197 w 2919014"/>
              <a:gd name="connsiteY11" fmla="*/ 802661 h 1783424"/>
              <a:gd name="connsiteX12" fmla="*/ 286105 w 2919014"/>
              <a:gd name="connsiteY12" fmla="*/ 578392 h 1783424"/>
              <a:gd name="connsiteX0" fmla="*/ 286105 w 2919014"/>
              <a:gd name="connsiteY0" fmla="*/ 5783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86105 w 2919014"/>
              <a:gd name="connsiteY11" fmla="*/ 578392 h 1783424"/>
              <a:gd name="connsiteX0" fmla="*/ 264106 w 2919014"/>
              <a:gd name="connsiteY0" fmla="*/ 604792 h 1783424"/>
              <a:gd name="connsiteX1" fmla="*/ 0 w 2919014"/>
              <a:gd name="connsiteY1" fmla="*/ 0 h 1783424"/>
              <a:gd name="connsiteX2" fmla="*/ 924726 w 2919014"/>
              <a:gd name="connsiteY2" fmla="*/ 445061 h 1783424"/>
              <a:gd name="connsiteX3" fmla="*/ 2031032 w 2919014"/>
              <a:gd name="connsiteY3" fmla="*/ 887446 h 1783424"/>
              <a:gd name="connsiteX4" fmla="*/ 2411880 w 2919014"/>
              <a:gd name="connsiteY4" fmla="*/ 996846 h 1783424"/>
              <a:gd name="connsiteX5" fmla="*/ 2437862 w 2919014"/>
              <a:gd name="connsiteY5" fmla="*/ 1018042 h 1783424"/>
              <a:gd name="connsiteX6" fmla="*/ 2827599 w 2919014"/>
              <a:gd name="connsiteY6" fmla="*/ 1701791 h 1783424"/>
              <a:gd name="connsiteX7" fmla="*/ 2919014 w 2919014"/>
              <a:gd name="connsiteY7" fmla="*/ 1783424 h 1783424"/>
              <a:gd name="connsiteX8" fmla="*/ 1029551 w 2919014"/>
              <a:gd name="connsiteY8" fmla="*/ 1766987 h 1783424"/>
              <a:gd name="connsiteX9" fmla="*/ 913339 w 2919014"/>
              <a:gd name="connsiteY9" fmla="*/ 1620245 h 1783424"/>
              <a:gd name="connsiteX10" fmla="*/ 640197 w 2919014"/>
              <a:gd name="connsiteY10" fmla="*/ 1221442 h 1783424"/>
              <a:gd name="connsiteX11" fmla="*/ 264106 w 2919014"/>
              <a:gd name="connsiteY11" fmla="*/ 604792 h 1783424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67197 w 2958612"/>
              <a:gd name="connsiteY6" fmla="*/ 1706190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477460 w 2958612"/>
              <a:gd name="connsiteY5" fmla="*/ 1022441 h 1787823"/>
              <a:gd name="connsiteX6" fmla="*/ 2801199 w 2958612"/>
              <a:gd name="connsiteY6" fmla="*/ 1587395 h 1787823"/>
              <a:gd name="connsiteX7" fmla="*/ 2958612 w 2958612"/>
              <a:gd name="connsiteY7" fmla="*/ 1787823 h 1787823"/>
              <a:gd name="connsiteX8" fmla="*/ 1069149 w 2958612"/>
              <a:gd name="connsiteY8" fmla="*/ 1771386 h 1787823"/>
              <a:gd name="connsiteX9" fmla="*/ 952937 w 2958612"/>
              <a:gd name="connsiteY9" fmla="*/ 1624644 h 1787823"/>
              <a:gd name="connsiteX10" fmla="*/ 679795 w 2958612"/>
              <a:gd name="connsiteY10" fmla="*/ 1225841 h 1787823"/>
              <a:gd name="connsiteX11" fmla="*/ 303704 w 2958612"/>
              <a:gd name="connsiteY11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1478 w 2958612"/>
              <a:gd name="connsiteY4" fmla="*/ 1001245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  <a:gd name="connsiteX0" fmla="*/ 303704 w 2958612"/>
              <a:gd name="connsiteY0" fmla="*/ 609191 h 1787823"/>
              <a:gd name="connsiteX1" fmla="*/ 0 w 2958612"/>
              <a:gd name="connsiteY1" fmla="*/ 0 h 1787823"/>
              <a:gd name="connsiteX2" fmla="*/ 964324 w 2958612"/>
              <a:gd name="connsiteY2" fmla="*/ 449460 h 1787823"/>
              <a:gd name="connsiteX3" fmla="*/ 2070630 w 2958612"/>
              <a:gd name="connsiteY3" fmla="*/ 891845 h 1787823"/>
              <a:gd name="connsiteX4" fmla="*/ 2455877 w 2958612"/>
              <a:gd name="connsiteY4" fmla="*/ 992447 h 1787823"/>
              <a:gd name="connsiteX5" fmla="*/ 2801199 w 2958612"/>
              <a:gd name="connsiteY5" fmla="*/ 1587395 h 1787823"/>
              <a:gd name="connsiteX6" fmla="*/ 2958612 w 2958612"/>
              <a:gd name="connsiteY6" fmla="*/ 1787823 h 1787823"/>
              <a:gd name="connsiteX7" fmla="*/ 1069149 w 2958612"/>
              <a:gd name="connsiteY7" fmla="*/ 1771386 h 1787823"/>
              <a:gd name="connsiteX8" fmla="*/ 952937 w 2958612"/>
              <a:gd name="connsiteY8" fmla="*/ 1624644 h 1787823"/>
              <a:gd name="connsiteX9" fmla="*/ 679795 w 2958612"/>
              <a:gd name="connsiteY9" fmla="*/ 1225841 h 1787823"/>
              <a:gd name="connsiteX10" fmla="*/ 303704 w 2958612"/>
              <a:gd name="connsiteY10" fmla="*/ 609191 h 17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612" h="1787823">
                <a:moveTo>
                  <a:pt x="303704" y="609191"/>
                </a:moveTo>
                <a:cubicBezTo>
                  <a:pt x="257437" y="482014"/>
                  <a:pt x="117952" y="308208"/>
                  <a:pt x="0" y="0"/>
                </a:cubicBezTo>
                <a:cubicBezTo>
                  <a:pt x="305816" y="161467"/>
                  <a:pt x="619219" y="300819"/>
                  <a:pt x="964324" y="449460"/>
                </a:cubicBezTo>
                <a:cubicBezTo>
                  <a:pt x="1309429" y="598101"/>
                  <a:pt x="1822038" y="801347"/>
                  <a:pt x="2070630" y="891845"/>
                </a:cubicBezTo>
                <a:cubicBezTo>
                  <a:pt x="2319222" y="982343"/>
                  <a:pt x="2323617" y="955227"/>
                  <a:pt x="2455877" y="992447"/>
                </a:cubicBezTo>
                <a:cubicBezTo>
                  <a:pt x="2542439" y="1191969"/>
                  <a:pt x="2716677" y="1456299"/>
                  <a:pt x="2801199" y="1587395"/>
                </a:cubicBezTo>
                <a:cubicBezTo>
                  <a:pt x="2802566" y="1588762"/>
                  <a:pt x="2956560" y="1784404"/>
                  <a:pt x="2958612" y="1787823"/>
                </a:cubicBezTo>
                <a:lnTo>
                  <a:pt x="1069149" y="1771386"/>
                </a:lnTo>
                <a:cubicBezTo>
                  <a:pt x="1049320" y="1772754"/>
                  <a:pt x="1017829" y="1715568"/>
                  <a:pt x="952937" y="1624644"/>
                </a:cubicBezTo>
                <a:cubicBezTo>
                  <a:pt x="888045" y="1533720"/>
                  <a:pt x="788001" y="1395083"/>
                  <a:pt x="679795" y="1225841"/>
                </a:cubicBezTo>
                <a:cubicBezTo>
                  <a:pt x="571590" y="1056599"/>
                  <a:pt x="410404" y="812765"/>
                  <a:pt x="303704" y="60919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1FD76C-1D96-4518-839A-31A515EF0B6B}"/>
              </a:ext>
            </a:extLst>
          </p:cNvPr>
          <p:cNvSpPr/>
          <p:nvPr/>
        </p:nvSpPr>
        <p:spPr>
          <a:xfrm>
            <a:off x="6558306" y="2908544"/>
            <a:ext cx="605444" cy="1011151"/>
          </a:xfrm>
          <a:custGeom>
            <a:avLst/>
            <a:gdLst>
              <a:gd name="connsiteX0" fmla="*/ 414608 w 793148"/>
              <a:gd name="connsiteY0" fmla="*/ 1312798 h 1312797"/>
              <a:gd name="connsiteX1" fmla="*/ 100084 w 793148"/>
              <a:gd name="connsiteY1" fmla="*/ 1251944 h 1312797"/>
              <a:gd name="connsiteX2" fmla="*/ 80939 w 793148"/>
              <a:gd name="connsiteY2" fmla="*/ 1228696 h 1312797"/>
              <a:gd name="connsiteX3" fmla="*/ 13931 w 793148"/>
              <a:gd name="connsiteY3" fmla="*/ 814345 h 1312797"/>
              <a:gd name="connsiteX4" fmla="*/ 7778 w 793148"/>
              <a:gd name="connsiteY4" fmla="*/ 659134 h 1312797"/>
              <a:gd name="connsiteX5" fmla="*/ 9145 w 793148"/>
              <a:gd name="connsiteY5" fmla="*/ 611271 h 1312797"/>
              <a:gd name="connsiteX6" fmla="*/ 9145 w 793148"/>
              <a:gd name="connsiteY6" fmla="*/ 400677 h 1312797"/>
              <a:gd name="connsiteX7" fmla="*/ 7778 w 793148"/>
              <a:gd name="connsiteY7" fmla="*/ 381532 h 1312797"/>
              <a:gd name="connsiteX8" fmla="*/ 7094 w 793148"/>
              <a:gd name="connsiteY8" fmla="*/ 244098 h 1312797"/>
              <a:gd name="connsiteX9" fmla="*/ 256 w 793148"/>
              <a:gd name="connsiteY9" fmla="*/ 24615 h 1312797"/>
              <a:gd name="connsiteX10" fmla="*/ 2308 w 793148"/>
              <a:gd name="connsiteY10" fmla="*/ 0 h 1312797"/>
              <a:gd name="connsiteX11" fmla="*/ 29658 w 793148"/>
              <a:gd name="connsiteY11" fmla="*/ 64956 h 1312797"/>
              <a:gd name="connsiteX12" fmla="*/ 433753 w 793148"/>
              <a:gd name="connsiteY12" fmla="*/ 781525 h 1312797"/>
              <a:gd name="connsiteX13" fmla="*/ 785200 w 793148"/>
              <a:gd name="connsiteY13" fmla="*/ 1279978 h 1312797"/>
              <a:gd name="connsiteX14" fmla="*/ 797507 w 793148"/>
              <a:gd name="connsiteY14" fmla="*/ 1298439 h 1312797"/>
              <a:gd name="connsiteX15" fmla="*/ 634775 w 793148"/>
              <a:gd name="connsiteY15" fmla="*/ 1312798 h 1312797"/>
              <a:gd name="connsiteX16" fmla="*/ 502128 w 793148"/>
              <a:gd name="connsiteY16" fmla="*/ 1313481 h 1312797"/>
              <a:gd name="connsiteX17" fmla="*/ 414608 w 793148"/>
              <a:gd name="connsiteY17" fmla="*/ 1312798 h 13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3148" h="1312797">
                <a:moveTo>
                  <a:pt x="414608" y="1312798"/>
                </a:moveTo>
                <a:cubicBezTo>
                  <a:pt x="306576" y="1308695"/>
                  <a:pt x="199911" y="1297071"/>
                  <a:pt x="100084" y="1251944"/>
                </a:cubicBezTo>
                <a:cubicBezTo>
                  <a:pt x="89827" y="1247158"/>
                  <a:pt x="83674" y="1241004"/>
                  <a:pt x="80939" y="1228696"/>
                </a:cubicBezTo>
                <a:cubicBezTo>
                  <a:pt x="45384" y="1092631"/>
                  <a:pt x="22820" y="954513"/>
                  <a:pt x="13931" y="814345"/>
                </a:cubicBezTo>
                <a:cubicBezTo>
                  <a:pt x="10513" y="763064"/>
                  <a:pt x="6410" y="711099"/>
                  <a:pt x="7778" y="659134"/>
                </a:cubicBezTo>
                <a:cubicBezTo>
                  <a:pt x="10513" y="643408"/>
                  <a:pt x="9145" y="626998"/>
                  <a:pt x="9145" y="611271"/>
                </a:cubicBezTo>
                <a:cubicBezTo>
                  <a:pt x="9145" y="540845"/>
                  <a:pt x="9145" y="471103"/>
                  <a:pt x="9145" y="400677"/>
                </a:cubicBezTo>
                <a:cubicBezTo>
                  <a:pt x="9145" y="394523"/>
                  <a:pt x="10513" y="387686"/>
                  <a:pt x="7778" y="381532"/>
                </a:cubicBezTo>
                <a:cubicBezTo>
                  <a:pt x="7778" y="335721"/>
                  <a:pt x="7094" y="289909"/>
                  <a:pt x="7094" y="244098"/>
                </a:cubicBezTo>
                <a:cubicBezTo>
                  <a:pt x="7094" y="170937"/>
                  <a:pt x="5043" y="97776"/>
                  <a:pt x="256" y="24615"/>
                </a:cubicBezTo>
                <a:cubicBezTo>
                  <a:pt x="-427" y="16410"/>
                  <a:pt x="256" y="8205"/>
                  <a:pt x="2308" y="0"/>
                </a:cubicBezTo>
                <a:cubicBezTo>
                  <a:pt x="11196" y="21880"/>
                  <a:pt x="20085" y="43076"/>
                  <a:pt x="29658" y="64956"/>
                </a:cubicBezTo>
                <a:cubicBezTo>
                  <a:pt x="137690" y="318627"/>
                  <a:pt x="279226" y="553837"/>
                  <a:pt x="433753" y="781525"/>
                </a:cubicBezTo>
                <a:cubicBezTo>
                  <a:pt x="548623" y="949727"/>
                  <a:pt x="668279" y="1113827"/>
                  <a:pt x="785200" y="1279978"/>
                </a:cubicBezTo>
                <a:cubicBezTo>
                  <a:pt x="788619" y="1285448"/>
                  <a:pt x="792038" y="1290918"/>
                  <a:pt x="797507" y="1298439"/>
                </a:cubicBezTo>
                <a:cubicBezTo>
                  <a:pt x="742124" y="1303225"/>
                  <a:pt x="689475" y="1314849"/>
                  <a:pt x="634775" y="1312798"/>
                </a:cubicBezTo>
                <a:cubicBezTo>
                  <a:pt x="590332" y="1308695"/>
                  <a:pt x="546572" y="1314849"/>
                  <a:pt x="502128" y="1313481"/>
                </a:cubicBezTo>
                <a:cubicBezTo>
                  <a:pt x="473411" y="1313481"/>
                  <a:pt x="444009" y="1309379"/>
                  <a:pt x="414608" y="131279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80FD7F-950D-4910-BD9A-FD7BDFC8DC0B}"/>
              </a:ext>
            </a:extLst>
          </p:cNvPr>
          <p:cNvSpPr/>
          <p:nvPr/>
        </p:nvSpPr>
        <p:spPr>
          <a:xfrm>
            <a:off x="5821701" y="2872185"/>
            <a:ext cx="688972" cy="1057813"/>
          </a:xfrm>
          <a:custGeom>
            <a:avLst/>
            <a:gdLst>
              <a:gd name="connsiteX0" fmla="*/ 1405104 w 1408522"/>
              <a:gd name="connsiteY0" fmla="*/ 0 h 1764071"/>
              <a:gd name="connsiteX1" fmla="*/ 1409206 w 1408522"/>
              <a:gd name="connsiteY1" fmla="*/ 317943 h 1764071"/>
              <a:gd name="connsiteX2" fmla="*/ 1407155 w 1408522"/>
              <a:gd name="connsiteY2" fmla="*/ 487513 h 1764071"/>
              <a:gd name="connsiteX3" fmla="*/ 1282029 w 1408522"/>
              <a:gd name="connsiteY3" fmla="*/ 825285 h 1764071"/>
              <a:gd name="connsiteX4" fmla="*/ 1084426 w 1408522"/>
              <a:gd name="connsiteY4" fmla="*/ 960667 h 1764071"/>
              <a:gd name="connsiteX5" fmla="*/ 740500 w 1408522"/>
              <a:gd name="connsiteY5" fmla="*/ 1052973 h 1764071"/>
              <a:gd name="connsiteX6" fmla="*/ 716569 w 1408522"/>
              <a:gd name="connsiteY6" fmla="*/ 1078956 h 1764071"/>
              <a:gd name="connsiteX7" fmla="*/ 570930 w 1408522"/>
              <a:gd name="connsiteY7" fmla="*/ 1398266 h 1764071"/>
              <a:gd name="connsiteX8" fmla="*/ 232475 w 1408522"/>
              <a:gd name="connsiteY8" fmla="*/ 1654672 h 1764071"/>
              <a:gd name="connsiteX9" fmla="*/ 8889 w 1408522"/>
              <a:gd name="connsiteY9" fmla="*/ 1766123 h 1764071"/>
              <a:gd name="connsiteX10" fmla="*/ 0 w 1408522"/>
              <a:gd name="connsiteY10" fmla="*/ 1769542 h 1764071"/>
              <a:gd name="connsiteX11" fmla="*/ 12307 w 1408522"/>
              <a:gd name="connsiteY11" fmla="*/ 1753816 h 1764071"/>
              <a:gd name="connsiteX12" fmla="*/ 422557 w 1408522"/>
              <a:gd name="connsiteY12" fmla="*/ 1331259 h 1764071"/>
              <a:gd name="connsiteX13" fmla="*/ 1005111 w 1408522"/>
              <a:gd name="connsiteY13" fmla="*/ 662553 h 1764071"/>
              <a:gd name="connsiteX14" fmla="*/ 1333310 w 1408522"/>
              <a:gd name="connsiteY14" fmla="*/ 164100 h 1764071"/>
              <a:gd name="connsiteX15" fmla="*/ 1405104 w 1408522"/>
              <a:gd name="connsiteY15" fmla="*/ 0 h 1764071"/>
              <a:gd name="connsiteX0" fmla="*/ 1434676 w 1440682"/>
              <a:gd name="connsiteY0" fmla="*/ 0 h 1794298"/>
              <a:gd name="connsiteX1" fmla="*/ 1438778 w 1440682"/>
              <a:gd name="connsiteY1" fmla="*/ 317943 h 1794298"/>
              <a:gd name="connsiteX2" fmla="*/ 1436727 w 1440682"/>
              <a:gd name="connsiteY2" fmla="*/ 487513 h 1794298"/>
              <a:gd name="connsiteX3" fmla="*/ 1311601 w 1440682"/>
              <a:gd name="connsiteY3" fmla="*/ 825285 h 1794298"/>
              <a:gd name="connsiteX4" fmla="*/ 1113998 w 1440682"/>
              <a:gd name="connsiteY4" fmla="*/ 960667 h 1794298"/>
              <a:gd name="connsiteX5" fmla="*/ 770072 w 1440682"/>
              <a:gd name="connsiteY5" fmla="*/ 1052973 h 1794298"/>
              <a:gd name="connsiteX6" fmla="*/ 746141 w 1440682"/>
              <a:gd name="connsiteY6" fmla="*/ 1078956 h 1794298"/>
              <a:gd name="connsiteX7" fmla="*/ 600502 w 1440682"/>
              <a:gd name="connsiteY7" fmla="*/ 1398266 h 1794298"/>
              <a:gd name="connsiteX8" fmla="*/ 262047 w 1440682"/>
              <a:gd name="connsiteY8" fmla="*/ 1654672 h 1794298"/>
              <a:gd name="connsiteX9" fmla="*/ 38461 w 1440682"/>
              <a:gd name="connsiteY9" fmla="*/ 1766123 h 1794298"/>
              <a:gd name="connsiteX10" fmla="*/ 41879 w 1440682"/>
              <a:gd name="connsiteY10" fmla="*/ 1753816 h 1794298"/>
              <a:gd name="connsiteX11" fmla="*/ 452129 w 1440682"/>
              <a:gd name="connsiteY11" fmla="*/ 1331259 h 1794298"/>
              <a:gd name="connsiteX12" fmla="*/ 1034683 w 1440682"/>
              <a:gd name="connsiteY12" fmla="*/ 662553 h 1794298"/>
              <a:gd name="connsiteX13" fmla="*/ 1362882 w 1440682"/>
              <a:gd name="connsiteY13" fmla="*/ 164100 h 1794298"/>
              <a:gd name="connsiteX14" fmla="*/ 1434676 w 1440682"/>
              <a:gd name="connsiteY14" fmla="*/ 0 h 1794298"/>
              <a:gd name="connsiteX0" fmla="*/ 1396215 w 1402222"/>
              <a:gd name="connsiteY0" fmla="*/ 0 h 1766123"/>
              <a:gd name="connsiteX1" fmla="*/ 1400317 w 1402222"/>
              <a:gd name="connsiteY1" fmla="*/ 317943 h 1766123"/>
              <a:gd name="connsiteX2" fmla="*/ 1398266 w 1402222"/>
              <a:gd name="connsiteY2" fmla="*/ 487513 h 1766123"/>
              <a:gd name="connsiteX3" fmla="*/ 1273140 w 1402222"/>
              <a:gd name="connsiteY3" fmla="*/ 825285 h 1766123"/>
              <a:gd name="connsiteX4" fmla="*/ 1075537 w 1402222"/>
              <a:gd name="connsiteY4" fmla="*/ 960667 h 1766123"/>
              <a:gd name="connsiteX5" fmla="*/ 731611 w 1402222"/>
              <a:gd name="connsiteY5" fmla="*/ 1052973 h 1766123"/>
              <a:gd name="connsiteX6" fmla="*/ 707680 w 1402222"/>
              <a:gd name="connsiteY6" fmla="*/ 1078956 h 1766123"/>
              <a:gd name="connsiteX7" fmla="*/ 562041 w 1402222"/>
              <a:gd name="connsiteY7" fmla="*/ 1398266 h 1766123"/>
              <a:gd name="connsiteX8" fmla="*/ 223586 w 1402222"/>
              <a:gd name="connsiteY8" fmla="*/ 1654672 h 1766123"/>
              <a:gd name="connsiteX9" fmla="*/ 0 w 1402222"/>
              <a:gd name="connsiteY9" fmla="*/ 1766123 h 1766123"/>
              <a:gd name="connsiteX10" fmla="*/ 413668 w 1402222"/>
              <a:gd name="connsiteY10" fmla="*/ 1331259 h 1766123"/>
              <a:gd name="connsiteX11" fmla="*/ 996222 w 1402222"/>
              <a:gd name="connsiteY11" fmla="*/ 662553 h 1766123"/>
              <a:gd name="connsiteX12" fmla="*/ 1324421 w 1402222"/>
              <a:gd name="connsiteY12" fmla="*/ 164100 h 1766123"/>
              <a:gd name="connsiteX13" fmla="*/ 1396215 w 1402222"/>
              <a:gd name="connsiteY13" fmla="*/ 0 h 1766123"/>
              <a:gd name="connsiteX0" fmla="*/ 1176870 w 1182877"/>
              <a:gd name="connsiteY0" fmla="*/ 0 h 1655232"/>
              <a:gd name="connsiteX1" fmla="*/ 1180972 w 1182877"/>
              <a:gd name="connsiteY1" fmla="*/ 317943 h 1655232"/>
              <a:gd name="connsiteX2" fmla="*/ 1178921 w 1182877"/>
              <a:gd name="connsiteY2" fmla="*/ 487513 h 1655232"/>
              <a:gd name="connsiteX3" fmla="*/ 1053795 w 1182877"/>
              <a:gd name="connsiteY3" fmla="*/ 825285 h 1655232"/>
              <a:gd name="connsiteX4" fmla="*/ 856192 w 1182877"/>
              <a:gd name="connsiteY4" fmla="*/ 960667 h 1655232"/>
              <a:gd name="connsiteX5" fmla="*/ 512266 w 1182877"/>
              <a:gd name="connsiteY5" fmla="*/ 1052973 h 1655232"/>
              <a:gd name="connsiteX6" fmla="*/ 488335 w 1182877"/>
              <a:gd name="connsiteY6" fmla="*/ 1078956 h 1655232"/>
              <a:gd name="connsiteX7" fmla="*/ 342696 w 1182877"/>
              <a:gd name="connsiteY7" fmla="*/ 1398266 h 1655232"/>
              <a:gd name="connsiteX8" fmla="*/ 4241 w 1182877"/>
              <a:gd name="connsiteY8" fmla="*/ 1654672 h 1655232"/>
              <a:gd name="connsiteX9" fmla="*/ 194323 w 1182877"/>
              <a:gd name="connsiteY9" fmla="*/ 1331259 h 1655232"/>
              <a:gd name="connsiteX10" fmla="*/ 776877 w 1182877"/>
              <a:gd name="connsiteY10" fmla="*/ 662553 h 1655232"/>
              <a:gd name="connsiteX11" fmla="*/ 1105076 w 1182877"/>
              <a:gd name="connsiteY11" fmla="*/ 164100 h 1655232"/>
              <a:gd name="connsiteX12" fmla="*/ 1176870 w 1182877"/>
              <a:gd name="connsiteY12" fmla="*/ 0 h 1655232"/>
              <a:gd name="connsiteX0" fmla="*/ 1183304 w 1189311"/>
              <a:gd name="connsiteY0" fmla="*/ 0 h 1685983"/>
              <a:gd name="connsiteX1" fmla="*/ 1187406 w 1189311"/>
              <a:gd name="connsiteY1" fmla="*/ 317943 h 1685983"/>
              <a:gd name="connsiteX2" fmla="*/ 1185355 w 1189311"/>
              <a:gd name="connsiteY2" fmla="*/ 487513 h 1685983"/>
              <a:gd name="connsiteX3" fmla="*/ 1060229 w 1189311"/>
              <a:gd name="connsiteY3" fmla="*/ 825285 h 1685983"/>
              <a:gd name="connsiteX4" fmla="*/ 862626 w 1189311"/>
              <a:gd name="connsiteY4" fmla="*/ 960667 h 1685983"/>
              <a:gd name="connsiteX5" fmla="*/ 518700 w 1189311"/>
              <a:gd name="connsiteY5" fmla="*/ 1052973 h 1685983"/>
              <a:gd name="connsiteX6" fmla="*/ 494769 w 1189311"/>
              <a:gd name="connsiteY6" fmla="*/ 1078956 h 1685983"/>
              <a:gd name="connsiteX7" fmla="*/ 349130 w 1189311"/>
              <a:gd name="connsiteY7" fmla="*/ 1398266 h 1685983"/>
              <a:gd name="connsiteX8" fmla="*/ 10675 w 1189311"/>
              <a:gd name="connsiteY8" fmla="*/ 1654672 h 1685983"/>
              <a:gd name="connsiteX9" fmla="*/ 783311 w 1189311"/>
              <a:gd name="connsiteY9" fmla="*/ 662553 h 1685983"/>
              <a:gd name="connsiteX10" fmla="*/ 1111510 w 1189311"/>
              <a:gd name="connsiteY10" fmla="*/ 164100 h 1685983"/>
              <a:gd name="connsiteX11" fmla="*/ 1183304 w 1189311"/>
              <a:gd name="connsiteY11" fmla="*/ 0 h 1685983"/>
              <a:gd name="connsiteX0" fmla="*/ 1172629 w 1178636"/>
              <a:gd name="connsiteY0" fmla="*/ 0 h 1654672"/>
              <a:gd name="connsiteX1" fmla="*/ 1176731 w 1178636"/>
              <a:gd name="connsiteY1" fmla="*/ 317943 h 1654672"/>
              <a:gd name="connsiteX2" fmla="*/ 1174680 w 1178636"/>
              <a:gd name="connsiteY2" fmla="*/ 487513 h 1654672"/>
              <a:gd name="connsiteX3" fmla="*/ 1049554 w 1178636"/>
              <a:gd name="connsiteY3" fmla="*/ 825285 h 1654672"/>
              <a:gd name="connsiteX4" fmla="*/ 851951 w 1178636"/>
              <a:gd name="connsiteY4" fmla="*/ 960667 h 1654672"/>
              <a:gd name="connsiteX5" fmla="*/ 508025 w 1178636"/>
              <a:gd name="connsiteY5" fmla="*/ 1052973 h 1654672"/>
              <a:gd name="connsiteX6" fmla="*/ 484094 w 1178636"/>
              <a:gd name="connsiteY6" fmla="*/ 1078956 h 1654672"/>
              <a:gd name="connsiteX7" fmla="*/ 338455 w 1178636"/>
              <a:gd name="connsiteY7" fmla="*/ 1398266 h 1654672"/>
              <a:gd name="connsiteX8" fmla="*/ 0 w 1178636"/>
              <a:gd name="connsiteY8" fmla="*/ 1654672 h 1654672"/>
              <a:gd name="connsiteX9" fmla="*/ 772636 w 1178636"/>
              <a:gd name="connsiteY9" fmla="*/ 662553 h 1654672"/>
              <a:gd name="connsiteX10" fmla="*/ 1100835 w 1178636"/>
              <a:gd name="connsiteY10" fmla="*/ 164100 h 1654672"/>
              <a:gd name="connsiteX11" fmla="*/ 1172629 w 1178636"/>
              <a:gd name="connsiteY11" fmla="*/ 0 h 1654672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34597 w 1105208"/>
              <a:gd name="connsiteY5" fmla="*/ 105297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778523 w 1105208"/>
              <a:gd name="connsiteY4" fmla="*/ 960667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10666 w 1105208"/>
              <a:gd name="connsiteY6" fmla="*/ 1078956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265027 w 1105208"/>
              <a:gd name="connsiteY7" fmla="*/ 1398266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99201 w 1105208"/>
              <a:gd name="connsiteY0" fmla="*/ 0 h 1678901"/>
              <a:gd name="connsiteX1" fmla="*/ 1103303 w 1105208"/>
              <a:gd name="connsiteY1" fmla="*/ 317943 h 1678901"/>
              <a:gd name="connsiteX2" fmla="*/ 1101252 w 1105208"/>
              <a:gd name="connsiteY2" fmla="*/ 487513 h 1678901"/>
              <a:gd name="connsiteX3" fmla="*/ 976126 w 1105208"/>
              <a:gd name="connsiteY3" fmla="*/ 825285 h 1678901"/>
              <a:gd name="connsiteX4" fmla="*/ 806058 w 1105208"/>
              <a:gd name="connsiteY4" fmla="*/ 989743 h 1678901"/>
              <a:gd name="connsiteX5" fmla="*/ 489667 w 1105208"/>
              <a:gd name="connsiteY5" fmla="*/ 1086893 h 1678901"/>
              <a:gd name="connsiteX6" fmla="*/ 456558 w 1105208"/>
              <a:gd name="connsiteY6" fmla="*/ 1127414 h 1678901"/>
              <a:gd name="connsiteX7" fmla="*/ 324688 w 1105208"/>
              <a:gd name="connsiteY7" fmla="*/ 1441878 h 1678901"/>
              <a:gd name="connsiteX8" fmla="*/ 0 w 1105208"/>
              <a:gd name="connsiteY8" fmla="*/ 1678901 h 1678901"/>
              <a:gd name="connsiteX9" fmla="*/ 699208 w 1105208"/>
              <a:gd name="connsiteY9" fmla="*/ 662553 h 1678901"/>
              <a:gd name="connsiteX10" fmla="*/ 1027407 w 1105208"/>
              <a:gd name="connsiteY10" fmla="*/ 164100 h 1678901"/>
              <a:gd name="connsiteX11" fmla="*/ 1099201 w 1105208"/>
              <a:gd name="connsiteY11" fmla="*/ 0 h 1678901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62493 w 1068493"/>
              <a:gd name="connsiteY9" fmla="*/ 662553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685439 w 1068493"/>
              <a:gd name="connsiteY9" fmla="*/ 69162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287973 w 1068493"/>
              <a:gd name="connsiteY7" fmla="*/ 144187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  <a:gd name="connsiteX0" fmla="*/ 1062486 w 1068493"/>
              <a:gd name="connsiteY0" fmla="*/ 0 h 1732204"/>
              <a:gd name="connsiteX1" fmla="*/ 1066588 w 1068493"/>
              <a:gd name="connsiteY1" fmla="*/ 317943 h 1732204"/>
              <a:gd name="connsiteX2" fmla="*/ 1064537 w 1068493"/>
              <a:gd name="connsiteY2" fmla="*/ 487513 h 1732204"/>
              <a:gd name="connsiteX3" fmla="*/ 939411 w 1068493"/>
              <a:gd name="connsiteY3" fmla="*/ 825285 h 1732204"/>
              <a:gd name="connsiteX4" fmla="*/ 769343 w 1068493"/>
              <a:gd name="connsiteY4" fmla="*/ 989743 h 1732204"/>
              <a:gd name="connsiteX5" fmla="*/ 452952 w 1068493"/>
              <a:gd name="connsiteY5" fmla="*/ 1086893 h 1732204"/>
              <a:gd name="connsiteX6" fmla="*/ 419843 w 1068493"/>
              <a:gd name="connsiteY6" fmla="*/ 1127414 h 1732204"/>
              <a:gd name="connsiteX7" fmla="*/ 333866 w 1068493"/>
              <a:gd name="connsiteY7" fmla="*/ 1451568 h 1732204"/>
              <a:gd name="connsiteX8" fmla="*/ 0 w 1068493"/>
              <a:gd name="connsiteY8" fmla="*/ 1732204 h 1732204"/>
              <a:gd name="connsiteX9" fmla="*/ 437616 w 1068493"/>
              <a:gd name="connsiteY9" fmla="*/ 1064759 h 1732204"/>
              <a:gd name="connsiteX10" fmla="*/ 990692 w 1068493"/>
              <a:gd name="connsiteY10" fmla="*/ 164100 h 1732204"/>
              <a:gd name="connsiteX11" fmla="*/ 1062486 w 1068493"/>
              <a:gd name="connsiteY11" fmla="*/ 0 h 17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8493" h="1732204">
                <a:moveTo>
                  <a:pt x="1062486" y="0"/>
                </a:moveTo>
                <a:cubicBezTo>
                  <a:pt x="1070007" y="105981"/>
                  <a:pt x="1069323" y="211962"/>
                  <a:pt x="1066588" y="317943"/>
                </a:cubicBezTo>
                <a:cubicBezTo>
                  <a:pt x="1065221" y="374694"/>
                  <a:pt x="1067272" y="431446"/>
                  <a:pt x="1064537" y="487513"/>
                </a:cubicBezTo>
                <a:cubicBezTo>
                  <a:pt x="1058383" y="613323"/>
                  <a:pt x="988610" y="741580"/>
                  <a:pt x="939411" y="825285"/>
                </a:cubicBezTo>
                <a:cubicBezTo>
                  <a:pt x="890212" y="908990"/>
                  <a:pt x="850420" y="946142"/>
                  <a:pt x="769343" y="989743"/>
                </a:cubicBezTo>
                <a:cubicBezTo>
                  <a:pt x="688267" y="1033344"/>
                  <a:pt x="511202" y="1063948"/>
                  <a:pt x="452952" y="1086893"/>
                </a:cubicBezTo>
                <a:cubicBezTo>
                  <a:pt x="394702" y="1109838"/>
                  <a:pt x="421894" y="1110320"/>
                  <a:pt x="419843" y="1127414"/>
                </a:cubicBezTo>
                <a:cubicBezTo>
                  <a:pt x="408219" y="1250488"/>
                  <a:pt x="403840" y="1350770"/>
                  <a:pt x="333866" y="1451568"/>
                </a:cubicBezTo>
                <a:cubicBezTo>
                  <a:pt x="263892" y="1552366"/>
                  <a:pt x="161691" y="1631916"/>
                  <a:pt x="0" y="1732204"/>
                </a:cubicBezTo>
                <a:cubicBezTo>
                  <a:pt x="72364" y="1609585"/>
                  <a:pt x="254144" y="1313187"/>
                  <a:pt x="437616" y="1064759"/>
                </a:cubicBezTo>
                <a:cubicBezTo>
                  <a:pt x="561374" y="907497"/>
                  <a:pt x="897702" y="341191"/>
                  <a:pt x="990692" y="164100"/>
                </a:cubicBezTo>
                <a:cubicBezTo>
                  <a:pt x="1019409" y="110767"/>
                  <a:pt x="1041973" y="56067"/>
                  <a:pt x="106248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03E29F5-CC8F-4C77-B2C5-3E835B232D91}"/>
              </a:ext>
            </a:extLst>
          </p:cNvPr>
          <p:cNvSpPr/>
          <p:nvPr/>
        </p:nvSpPr>
        <p:spPr>
          <a:xfrm rot="21318527">
            <a:off x="6045211" y="3446684"/>
            <a:ext cx="480537" cy="415853"/>
          </a:xfrm>
          <a:custGeom>
            <a:avLst/>
            <a:gdLst>
              <a:gd name="connsiteX0" fmla="*/ 0 w 622211"/>
              <a:gd name="connsiteY0" fmla="*/ 484778 h 478624"/>
              <a:gd name="connsiteX1" fmla="*/ 86152 w 622211"/>
              <a:gd name="connsiteY1" fmla="*/ 183928 h 478624"/>
              <a:gd name="connsiteX2" fmla="*/ 95041 w 622211"/>
              <a:gd name="connsiteY2" fmla="*/ 134698 h 478624"/>
              <a:gd name="connsiteX3" fmla="*/ 111451 w 622211"/>
              <a:gd name="connsiteY3" fmla="*/ 119656 h 478624"/>
              <a:gd name="connsiteX4" fmla="*/ 406147 w 622211"/>
              <a:gd name="connsiteY4" fmla="*/ 77947 h 478624"/>
              <a:gd name="connsiteX5" fmla="*/ 618109 w 622211"/>
              <a:gd name="connsiteY5" fmla="*/ 1367 h 478624"/>
              <a:gd name="connsiteX6" fmla="*/ 622211 w 622211"/>
              <a:gd name="connsiteY6" fmla="*/ 0 h 478624"/>
              <a:gd name="connsiteX7" fmla="*/ 0 w 622211"/>
              <a:gd name="connsiteY7" fmla="*/ 484778 h 4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211" h="478624">
                <a:moveTo>
                  <a:pt x="0" y="484778"/>
                </a:moveTo>
                <a:cubicBezTo>
                  <a:pt x="49914" y="390420"/>
                  <a:pt x="69059" y="287858"/>
                  <a:pt x="86152" y="183928"/>
                </a:cubicBezTo>
                <a:cubicBezTo>
                  <a:pt x="88887" y="167518"/>
                  <a:pt x="92990" y="151108"/>
                  <a:pt x="95041" y="134698"/>
                </a:cubicBezTo>
                <a:cubicBezTo>
                  <a:pt x="96409" y="123758"/>
                  <a:pt x="100511" y="120340"/>
                  <a:pt x="111451" y="119656"/>
                </a:cubicBezTo>
                <a:cubicBezTo>
                  <a:pt x="210595" y="112135"/>
                  <a:pt x="309054" y="101195"/>
                  <a:pt x="406147" y="77947"/>
                </a:cubicBezTo>
                <a:cubicBezTo>
                  <a:pt x="479992" y="60170"/>
                  <a:pt x="551101" y="36922"/>
                  <a:pt x="618109" y="1367"/>
                </a:cubicBezTo>
                <a:cubicBezTo>
                  <a:pt x="619476" y="684"/>
                  <a:pt x="621528" y="684"/>
                  <a:pt x="622211" y="0"/>
                </a:cubicBezTo>
                <a:cubicBezTo>
                  <a:pt x="480675" y="244782"/>
                  <a:pt x="279653" y="414352"/>
                  <a:pt x="0" y="484778"/>
                </a:cubicBezTo>
                <a:close/>
              </a:path>
            </a:pathLst>
          </a:custGeom>
          <a:solidFill>
            <a:schemeClr val="bg1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A9ED72-5E5B-441F-AA7E-56E94BC44EDF}"/>
              </a:ext>
            </a:extLst>
          </p:cNvPr>
          <p:cNvSpPr/>
          <p:nvPr/>
        </p:nvSpPr>
        <p:spPr>
          <a:xfrm>
            <a:off x="6163772" y="3542261"/>
            <a:ext cx="335710" cy="360885"/>
          </a:xfrm>
          <a:custGeom>
            <a:avLst/>
            <a:gdLst>
              <a:gd name="connsiteX0" fmla="*/ 505290 w 499136"/>
              <a:gd name="connsiteY0" fmla="*/ 0 h 540161"/>
              <a:gd name="connsiteX1" fmla="*/ 499137 w 499136"/>
              <a:gd name="connsiteY1" fmla="*/ 131280 h 540161"/>
              <a:gd name="connsiteX2" fmla="*/ 468368 w 499136"/>
              <a:gd name="connsiteY2" fmla="*/ 469051 h 540161"/>
              <a:gd name="connsiteX3" fmla="*/ 453325 w 499136"/>
              <a:gd name="connsiteY3" fmla="*/ 486145 h 540161"/>
              <a:gd name="connsiteX4" fmla="*/ 0 w 499136"/>
              <a:gd name="connsiteY4" fmla="*/ 541529 h 540161"/>
              <a:gd name="connsiteX5" fmla="*/ 8205 w 499136"/>
              <a:gd name="connsiteY5" fmla="*/ 534008 h 540161"/>
              <a:gd name="connsiteX6" fmla="*/ 344609 w 499136"/>
              <a:gd name="connsiteY6" fmla="*/ 233842 h 540161"/>
              <a:gd name="connsiteX7" fmla="*/ 505290 w 499136"/>
              <a:gd name="connsiteY7" fmla="*/ 0 h 54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136" h="540161">
                <a:moveTo>
                  <a:pt x="505290" y="0"/>
                </a:moveTo>
                <a:cubicBezTo>
                  <a:pt x="503239" y="43760"/>
                  <a:pt x="501872" y="87520"/>
                  <a:pt x="499137" y="131280"/>
                </a:cubicBezTo>
                <a:cubicBezTo>
                  <a:pt x="492299" y="244098"/>
                  <a:pt x="482727" y="356917"/>
                  <a:pt x="468368" y="469051"/>
                </a:cubicBezTo>
                <a:cubicBezTo>
                  <a:pt x="467000" y="478624"/>
                  <a:pt x="465633" y="484778"/>
                  <a:pt x="453325" y="486145"/>
                </a:cubicBezTo>
                <a:cubicBezTo>
                  <a:pt x="302217" y="503923"/>
                  <a:pt x="151109" y="523068"/>
                  <a:pt x="0" y="541529"/>
                </a:cubicBezTo>
                <a:cubicBezTo>
                  <a:pt x="0" y="535375"/>
                  <a:pt x="5470" y="535375"/>
                  <a:pt x="8205" y="534008"/>
                </a:cubicBezTo>
                <a:cubicBezTo>
                  <a:pt x="147006" y="464265"/>
                  <a:pt x="253671" y="357601"/>
                  <a:pt x="344609" y="233842"/>
                </a:cubicBezTo>
                <a:cubicBezTo>
                  <a:pt x="400677" y="157946"/>
                  <a:pt x="449907" y="77947"/>
                  <a:pt x="50529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9F1316-6337-412B-8AFE-40AA999846A6}"/>
              </a:ext>
            </a:extLst>
          </p:cNvPr>
          <p:cNvSpPr/>
          <p:nvPr/>
        </p:nvSpPr>
        <p:spPr>
          <a:xfrm>
            <a:off x="6562667" y="3234597"/>
            <a:ext cx="4598" cy="183950"/>
          </a:xfrm>
          <a:custGeom>
            <a:avLst/>
            <a:gdLst>
              <a:gd name="connsiteX0" fmla="*/ 1295 w 0"/>
              <a:gd name="connsiteY0" fmla="*/ 0 h 273499"/>
              <a:gd name="connsiteX1" fmla="*/ 4029 w 0"/>
              <a:gd name="connsiteY1" fmla="*/ 19145 h 273499"/>
              <a:gd name="connsiteX2" fmla="*/ 4029 w 0"/>
              <a:gd name="connsiteY2" fmla="*/ 259141 h 273499"/>
              <a:gd name="connsiteX3" fmla="*/ 1295 w 0"/>
              <a:gd name="connsiteY3" fmla="*/ 278286 h 273499"/>
              <a:gd name="connsiteX4" fmla="*/ 1295 w 0"/>
              <a:gd name="connsiteY4" fmla="*/ 0 h 27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h="273499">
                <a:moveTo>
                  <a:pt x="1295" y="0"/>
                </a:moveTo>
                <a:cubicBezTo>
                  <a:pt x="4029" y="6154"/>
                  <a:pt x="4029" y="12307"/>
                  <a:pt x="4029" y="19145"/>
                </a:cubicBezTo>
                <a:cubicBezTo>
                  <a:pt x="4029" y="99144"/>
                  <a:pt x="4029" y="179142"/>
                  <a:pt x="4029" y="259141"/>
                </a:cubicBezTo>
                <a:cubicBezTo>
                  <a:pt x="4029" y="265978"/>
                  <a:pt x="4029" y="272132"/>
                  <a:pt x="1295" y="278286"/>
                </a:cubicBezTo>
                <a:cubicBezTo>
                  <a:pt x="-757" y="185296"/>
                  <a:pt x="-73" y="92990"/>
                  <a:pt x="1295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B3EDB-9270-48D4-B34E-6ADCFAAB11DC}"/>
              </a:ext>
            </a:extLst>
          </p:cNvPr>
          <p:cNvSpPr/>
          <p:nvPr/>
        </p:nvSpPr>
        <p:spPr>
          <a:xfrm>
            <a:off x="1" y="3973309"/>
            <a:ext cx="12192000" cy="657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2A7A283-F032-437A-BDCB-CD6C329786AF}"/>
              </a:ext>
            </a:extLst>
          </p:cNvPr>
          <p:cNvSpPr/>
          <p:nvPr/>
        </p:nvSpPr>
        <p:spPr>
          <a:xfrm>
            <a:off x="6598787" y="1522552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16D4CCB-6C5C-4223-B945-048B3E6777A5}"/>
              </a:ext>
            </a:extLst>
          </p:cNvPr>
          <p:cNvSpPr/>
          <p:nvPr/>
        </p:nvSpPr>
        <p:spPr>
          <a:xfrm>
            <a:off x="7084692" y="1819798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1CEF5C2-88ED-44DC-B0D1-79093804B0C6}"/>
              </a:ext>
            </a:extLst>
          </p:cNvPr>
          <p:cNvSpPr/>
          <p:nvPr/>
        </p:nvSpPr>
        <p:spPr>
          <a:xfrm>
            <a:off x="6504512" y="2140803"/>
            <a:ext cx="188550" cy="188550"/>
          </a:xfrm>
          <a:custGeom>
            <a:avLst/>
            <a:gdLst>
              <a:gd name="connsiteX0" fmla="*/ 231791 w 280336"/>
              <a:gd name="connsiteY0" fmla="*/ 281021 h 280336"/>
              <a:gd name="connsiteX1" fmla="*/ 154527 w 280336"/>
              <a:gd name="connsiteY1" fmla="*/ 239996 h 280336"/>
              <a:gd name="connsiteX2" fmla="*/ 127861 w 280336"/>
              <a:gd name="connsiteY2" fmla="*/ 239996 h 280336"/>
              <a:gd name="connsiteX3" fmla="*/ 64956 w 280336"/>
              <a:gd name="connsiteY3" fmla="*/ 273500 h 280336"/>
              <a:gd name="connsiteX4" fmla="*/ 53332 w 280336"/>
              <a:gd name="connsiteY4" fmla="*/ 276235 h 280336"/>
              <a:gd name="connsiteX5" fmla="*/ 51965 w 280336"/>
              <a:gd name="connsiteY5" fmla="*/ 264611 h 280336"/>
              <a:gd name="connsiteX6" fmla="*/ 64272 w 280336"/>
              <a:gd name="connsiteY6" fmla="*/ 196236 h 280336"/>
              <a:gd name="connsiteX7" fmla="*/ 55384 w 280336"/>
              <a:gd name="connsiteY7" fmla="*/ 167518 h 280336"/>
              <a:gd name="connsiteX8" fmla="*/ 0 w 280336"/>
              <a:gd name="connsiteY8" fmla="*/ 106665 h 280336"/>
              <a:gd name="connsiteX9" fmla="*/ 64956 w 280336"/>
              <a:gd name="connsiteY9" fmla="*/ 97092 h 280336"/>
              <a:gd name="connsiteX10" fmla="*/ 108716 w 280336"/>
              <a:gd name="connsiteY10" fmla="*/ 65640 h 280336"/>
              <a:gd name="connsiteX11" fmla="*/ 140852 w 280336"/>
              <a:gd name="connsiteY11" fmla="*/ 0 h 280336"/>
              <a:gd name="connsiteX12" fmla="*/ 175040 w 280336"/>
              <a:gd name="connsiteY12" fmla="*/ 70426 h 280336"/>
              <a:gd name="connsiteX13" fmla="*/ 210595 w 280336"/>
              <a:gd name="connsiteY13" fmla="*/ 96409 h 280336"/>
              <a:gd name="connsiteX14" fmla="*/ 268713 w 280336"/>
              <a:gd name="connsiteY14" fmla="*/ 104614 h 280336"/>
              <a:gd name="connsiteX15" fmla="*/ 281704 w 280336"/>
              <a:gd name="connsiteY15" fmla="*/ 109400 h 280336"/>
              <a:gd name="connsiteX16" fmla="*/ 274867 w 280336"/>
              <a:gd name="connsiteY16" fmla="*/ 121024 h 280336"/>
              <a:gd name="connsiteX17" fmla="*/ 224953 w 280336"/>
              <a:gd name="connsiteY17" fmla="*/ 169570 h 280336"/>
              <a:gd name="connsiteX18" fmla="*/ 216748 w 280336"/>
              <a:gd name="connsiteY18" fmla="*/ 194869 h 280336"/>
              <a:gd name="connsiteX19" fmla="*/ 231791 w 280336"/>
              <a:gd name="connsiteY19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336" h="280336">
                <a:moveTo>
                  <a:pt x="231791" y="281021"/>
                </a:moveTo>
                <a:cubicBezTo>
                  <a:pt x="202390" y="265295"/>
                  <a:pt x="177775" y="252987"/>
                  <a:pt x="154527" y="239996"/>
                </a:cubicBezTo>
                <a:cubicBezTo>
                  <a:pt x="144955" y="234526"/>
                  <a:pt x="137434" y="234526"/>
                  <a:pt x="127861" y="239996"/>
                </a:cubicBezTo>
                <a:cubicBezTo>
                  <a:pt x="107349" y="251620"/>
                  <a:pt x="86152" y="262560"/>
                  <a:pt x="64956" y="273500"/>
                </a:cubicBezTo>
                <a:cubicBezTo>
                  <a:pt x="61537" y="275551"/>
                  <a:pt x="57435" y="278970"/>
                  <a:pt x="53332" y="276235"/>
                </a:cubicBezTo>
                <a:cubicBezTo>
                  <a:pt x="49230" y="273500"/>
                  <a:pt x="51281" y="268713"/>
                  <a:pt x="51965" y="264611"/>
                </a:cubicBezTo>
                <a:cubicBezTo>
                  <a:pt x="56067" y="242047"/>
                  <a:pt x="59486" y="218800"/>
                  <a:pt x="64272" y="196236"/>
                </a:cubicBezTo>
                <a:cubicBezTo>
                  <a:pt x="66324" y="184612"/>
                  <a:pt x="63589" y="176407"/>
                  <a:pt x="55384" y="167518"/>
                </a:cubicBezTo>
                <a:cubicBezTo>
                  <a:pt x="36239" y="148373"/>
                  <a:pt x="18461" y="127177"/>
                  <a:pt x="0" y="106665"/>
                </a:cubicBezTo>
                <a:cubicBezTo>
                  <a:pt x="19829" y="103930"/>
                  <a:pt x="42392" y="98460"/>
                  <a:pt x="64956" y="97092"/>
                </a:cubicBezTo>
                <a:cubicBezTo>
                  <a:pt x="87520" y="95725"/>
                  <a:pt x="100511" y="86836"/>
                  <a:pt x="108716" y="65640"/>
                </a:cubicBezTo>
                <a:cubicBezTo>
                  <a:pt x="116921" y="44444"/>
                  <a:pt x="128545" y="23931"/>
                  <a:pt x="140852" y="0"/>
                </a:cubicBezTo>
                <a:cubicBezTo>
                  <a:pt x="153843" y="25982"/>
                  <a:pt x="166151" y="47862"/>
                  <a:pt x="175040" y="70426"/>
                </a:cubicBezTo>
                <a:cubicBezTo>
                  <a:pt x="181877" y="87520"/>
                  <a:pt x="192817" y="95041"/>
                  <a:pt x="210595" y="96409"/>
                </a:cubicBezTo>
                <a:cubicBezTo>
                  <a:pt x="230423" y="97776"/>
                  <a:pt x="249568" y="101195"/>
                  <a:pt x="268713" y="104614"/>
                </a:cubicBezTo>
                <a:cubicBezTo>
                  <a:pt x="273500" y="105297"/>
                  <a:pt x="279653" y="105297"/>
                  <a:pt x="281704" y="109400"/>
                </a:cubicBezTo>
                <a:cubicBezTo>
                  <a:pt x="283756" y="114870"/>
                  <a:pt x="278286" y="117605"/>
                  <a:pt x="274867" y="121024"/>
                </a:cubicBezTo>
                <a:cubicBezTo>
                  <a:pt x="258457" y="137434"/>
                  <a:pt x="242047" y="153843"/>
                  <a:pt x="224953" y="169570"/>
                </a:cubicBezTo>
                <a:cubicBezTo>
                  <a:pt x="217432" y="177091"/>
                  <a:pt x="214697" y="183928"/>
                  <a:pt x="216748" y="194869"/>
                </a:cubicBezTo>
                <a:cubicBezTo>
                  <a:pt x="222902" y="221535"/>
                  <a:pt x="226321" y="248885"/>
                  <a:pt x="231791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8E5A128-B099-45F1-9CA4-BA91130C67C2}"/>
              </a:ext>
            </a:extLst>
          </p:cNvPr>
          <p:cNvSpPr/>
          <p:nvPr/>
        </p:nvSpPr>
        <p:spPr>
          <a:xfrm>
            <a:off x="4907777" y="2595665"/>
            <a:ext cx="188550" cy="188550"/>
          </a:xfrm>
          <a:custGeom>
            <a:avLst/>
            <a:gdLst>
              <a:gd name="connsiteX0" fmla="*/ 50597 w 280336"/>
              <a:gd name="connsiteY0" fmla="*/ 281021 h 280336"/>
              <a:gd name="connsiteX1" fmla="*/ 64272 w 280336"/>
              <a:gd name="connsiteY1" fmla="*/ 203757 h 280336"/>
              <a:gd name="connsiteX2" fmla="*/ 51281 w 280336"/>
              <a:gd name="connsiteY2" fmla="*/ 161365 h 280336"/>
              <a:gd name="connsiteX3" fmla="*/ 0 w 280336"/>
              <a:gd name="connsiteY3" fmla="*/ 107348 h 280336"/>
              <a:gd name="connsiteX4" fmla="*/ 67007 w 280336"/>
              <a:gd name="connsiteY4" fmla="*/ 97092 h 280336"/>
              <a:gd name="connsiteX5" fmla="*/ 109400 w 280336"/>
              <a:gd name="connsiteY5" fmla="*/ 66324 h 280336"/>
              <a:gd name="connsiteX6" fmla="*/ 142220 w 280336"/>
              <a:gd name="connsiteY6" fmla="*/ 0 h 280336"/>
              <a:gd name="connsiteX7" fmla="*/ 169570 w 280336"/>
              <a:gd name="connsiteY7" fmla="*/ 56751 h 280336"/>
              <a:gd name="connsiteX8" fmla="*/ 225637 w 280336"/>
              <a:gd name="connsiteY8" fmla="*/ 98460 h 280336"/>
              <a:gd name="connsiteX9" fmla="*/ 270081 w 280336"/>
              <a:gd name="connsiteY9" fmla="*/ 104613 h 280336"/>
              <a:gd name="connsiteX10" fmla="*/ 283756 w 280336"/>
              <a:gd name="connsiteY10" fmla="*/ 110083 h 280336"/>
              <a:gd name="connsiteX11" fmla="*/ 276235 w 280336"/>
              <a:gd name="connsiteY11" fmla="*/ 121023 h 280336"/>
              <a:gd name="connsiteX12" fmla="*/ 226321 w 280336"/>
              <a:gd name="connsiteY12" fmla="*/ 169570 h 280336"/>
              <a:gd name="connsiteX13" fmla="*/ 218800 w 280336"/>
              <a:gd name="connsiteY13" fmla="*/ 192817 h 280336"/>
              <a:gd name="connsiteX14" fmla="*/ 233842 w 280336"/>
              <a:gd name="connsiteY14" fmla="*/ 280337 h 280336"/>
              <a:gd name="connsiteX15" fmla="*/ 158630 w 280336"/>
              <a:gd name="connsiteY15" fmla="*/ 240679 h 280336"/>
              <a:gd name="connsiteX16" fmla="*/ 125810 w 280336"/>
              <a:gd name="connsiteY16" fmla="*/ 240679 h 280336"/>
              <a:gd name="connsiteX17" fmla="*/ 50597 w 280336"/>
              <a:gd name="connsiteY17" fmla="*/ 281021 h 2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336" h="280336">
                <a:moveTo>
                  <a:pt x="50597" y="281021"/>
                </a:moveTo>
                <a:cubicBezTo>
                  <a:pt x="55384" y="252303"/>
                  <a:pt x="58119" y="227688"/>
                  <a:pt x="64272" y="203757"/>
                </a:cubicBezTo>
                <a:cubicBezTo>
                  <a:pt x="68375" y="185980"/>
                  <a:pt x="64956" y="173672"/>
                  <a:pt x="51281" y="161365"/>
                </a:cubicBezTo>
                <a:cubicBezTo>
                  <a:pt x="33504" y="144955"/>
                  <a:pt x="17778" y="125810"/>
                  <a:pt x="0" y="107348"/>
                </a:cubicBezTo>
                <a:cubicBezTo>
                  <a:pt x="20512" y="100511"/>
                  <a:pt x="44444" y="98460"/>
                  <a:pt x="67007" y="97092"/>
                </a:cubicBezTo>
                <a:cubicBezTo>
                  <a:pt x="88887" y="95041"/>
                  <a:pt x="101195" y="86836"/>
                  <a:pt x="109400" y="66324"/>
                </a:cubicBezTo>
                <a:cubicBezTo>
                  <a:pt x="117605" y="45127"/>
                  <a:pt x="129229" y="24615"/>
                  <a:pt x="142220" y="0"/>
                </a:cubicBezTo>
                <a:cubicBezTo>
                  <a:pt x="152476" y="21196"/>
                  <a:pt x="162732" y="38290"/>
                  <a:pt x="169570" y="56751"/>
                </a:cubicBezTo>
                <a:cubicBezTo>
                  <a:pt x="179142" y="83417"/>
                  <a:pt x="195552" y="98460"/>
                  <a:pt x="225637" y="98460"/>
                </a:cubicBezTo>
                <a:cubicBezTo>
                  <a:pt x="239996" y="98460"/>
                  <a:pt x="255038" y="101879"/>
                  <a:pt x="270081" y="104613"/>
                </a:cubicBezTo>
                <a:cubicBezTo>
                  <a:pt x="274867" y="105297"/>
                  <a:pt x="282388" y="104613"/>
                  <a:pt x="283756" y="110083"/>
                </a:cubicBezTo>
                <a:cubicBezTo>
                  <a:pt x="285123" y="114870"/>
                  <a:pt x="279653" y="118288"/>
                  <a:pt x="276235" y="121023"/>
                </a:cubicBezTo>
                <a:cubicBezTo>
                  <a:pt x="259825" y="137433"/>
                  <a:pt x="243415" y="153843"/>
                  <a:pt x="226321" y="169570"/>
                </a:cubicBezTo>
                <a:cubicBezTo>
                  <a:pt x="218800" y="176407"/>
                  <a:pt x="216748" y="183245"/>
                  <a:pt x="218800" y="192817"/>
                </a:cubicBezTo>
                <a:cubicBezTo>
                  <a:pt x="224270" y="220851"/>
                  <a:pt x="228372" y="248885"/>
                  <a:pt x="233842" y="280337"/>
                </a:cubicBezTo>
                <a:cubicBezTo>
                  <a:pt x="206492" y="265978"/>
                  <a:pt x="182561" y="254354"/>
                  <a:pt x="158630" y="240679"/>
                </a:cubicBezTo>
                <a:cubicBezTo>
                  <a:pt x="147006" y="233842"/>
                  <a:pt x="137434" y="233842"/>
                  <a:pt x="125810" y="240679"/>
                </a:cubicBezTo>
                <a:cubicBezTo>
                  <a:pt x="102562" y="254354"/>
                  <a:pt x="78631" y="265978"/>
                  <a:pt x="50597" y="281021"/>
                </a:cubicBezTo>
                <a:close/>
              </a:path>
            </a:pathLst>
          </a:custGeom>
          <a:solidFill>
            <a:schemeClr val="accent3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8D7FF-C93E-4E36-822D-10B542DC5CA6}"/>
              </a:ext>
            </a:extLst>
          </p:cNvPr>
          <p:cNvGrpSpPr/>
          <p:nvPr/>
        </p:nvGrpSpPr>
        <p:grpSpPr>
          <a:xfrm>
            <a:off x="3495113" y="4045866"/>
            <a:ext cx="5201775" cy="512111"/>
            <a:chOff x="3470638" y="4054751"/>
            <a:chExt cx="5201775" cy="51211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54655F0-DB40-48E2-B11C-2E028721F8C4}"/>
                </a:ext>
              </a:extLst>
            </p:cNvPr>
            <p:cNvSpPr/>
            <p:nvPr/>
          </p:nvSpPr>
          <p:spPr>
            <a:xfrm>
              <a:off x="6163772" y="4054751"/>
              <a:ext cx="2508641" cy="512111"/>
            </a:xfrm>
            <a:custGeom>
              <a:avLst/>
              <a:gdLst/>
              <a:ahLst/>
              <a:cxnLst/>
              <a:rect l="l" t="t" r="r" b="b"/>
              <a:pathLst>
                <a:path w="2339168" h="477515">
                  <a:moveTo>
                    <a:pt x="787338" y="183839"/>
                  </a:moveTo>
                  <a:cubicBezTo>
                    <a:pt x="779301" y="183839"/>
                    <a:pt x="772604" y="191318"/>
                    <a:pt x="767246" y="206275"/>
                  </a:cubicBezTo>
                  <a:cubicBezTo>
                    <a:pt x="766353" y="208284"/>
                    <a:pt x="763116" y="216210"/>
                    <a:pt x="757535" y="230051"/>
                  </a:cubicBezTo>
                  <a:cubicBezTo>
                    <a:pt x="748159" y="252821"/>
                    <a:pt x="743471" y="266439"/>
                    <a:pt x="743471" y="270904"/>
                  </a:cubicBezTo>
                  <a:cubicBezTo>
                    <a:pt x="743471" y="276485"/>
                    <a:pt x="748605" y="279275"/>
                    <a:pt x="758874" y="279275"/>
                  </a:cubicBezTo>
                  <a:lnTo>
                    <a:pt x="824508" y="279275"/>
                  </a:lnTo>
                  <a:cubicBezTo>
                    <a:pt x="836563" y="279275"/>
                    <a:pt x="842590" y="276597"/>
                    <a:pt x="842590" y="271239"/>
                  </a:cubicBezTo>
                  <a:cubicBezTo>
                    <a:pt x="842590" y="263872"/>
                    <a:pt x="834219" y="245789"/>
                    <a:pt x="817475" y="216991"/>
                  </a:cubicBezTo>
                  <a:cubicBezTo>
                    <a:pt x="809885" y="203820"/>
                    <a:pt x="804081" y="195002"/>
                    <a:pt x="800063" y="190537"/>
                  </a:cubicBezTo>
                  <a:cubicBezTo>
                    <a:pt x="796044" y="186072"/>
                    <a:pt x="791802" y="183839"/>
                    <a:pt x="787338" y="183839"/>
                  </a:cubicBezTo>
                  <a:close/>
                  <a:moveTo>
                    <a:pt x="2124521" y="79027"/>
                  </a:moveTo>
                  <a:cubicBezTo>
                    <a:pt x="2108001" y="79027"/>
                    <a:pt x="2099741" y="83380"/>
                    <a:pt x="2099741" y="92087"/>
                  </a:cubicBezTo>
                  <a:lnTo>
                    <a:pt x="2099741" y="205940"/>
                  </a:lnTo>
                  <a:cubicBezTo>
                    <a:pt x="2099741" y="214647"/>
                    <a:pt x="2101639" y="219893"/>
                    <a:pt x="2105434" y="221679"/>
                  </a:cubicBezTo>
                  <a:cubicBezTo>
                    <a:pt x="2111908" y="224804"/>
                    <a:pt x="2120056" y="226367"/>
                    <a:pt x="2129879" y="226367"/>
                  </a:cubicBezTo>
                  <a:cubicBezTo>
                    <a:pt x="2144613" y="226367"/>
                    <a:pt x="2157003" y="222237"/>
                    <a:pt x="2167049" y="213977"/>
                  </a:cubicBezTo>
                  <a:cubicBezTo>
                    <a:pt x="2181559" y="202145"/>
                    <a:pt x="2188815" y="182277"/>
                    <a:pt x="2188815" y="154371"/>
                  </a:cubicBezTo>
                  <a:cubicBezTo>
                    <a:pt x="2188815" y="125350"/>
                    <a:pt x="2180331" y="104365"/>
                    <a:pt x="2163365" y="91417"/>
                  </a:cubicBezTo>
                  <a:cubicBezTo>
                    <a:pt x="2152649" y="83157"/>
                    <a:pt x="2139701" y="79027"/>
                    <a:pt x="2124521" y="79027"/>
                  </a:cubicBezTo>
                  <a:close/>
                  <a:moveTo>
                    <a:pt x="2166714" y="7367"/>
                  </a:moveTo>
                  <a:cubicBezTo>
                    <a:pt x="2203325" y="7367"/>
                    <a:pt x="2235919" y="14845"/>
                    <a:pt x="2264494" y="29802"/>
                  </a:cubicBezTo>
                  <a:cubicBezTo>
                    <a:pt x="2314277" y="55698"/>
                    <a:pt x="2339168" y="96775"/>
                    <a:pt x="2339168" y="153032"/>
                  </a:cubicBezTo>
                  <a:cubicBezTo>
                    <a:pt x="2339168" y="198573"/>
                    <a:pt x="2321755" y="235074"/>
                    <a:pt x="2286929" y="262532"/>
                  </a:cubicBezTo>
                  <a:cubicBezTo>
                    <a:pt x="2254113" y="288205"/>
                    <a:pt x="2214376" y="301042"/>
                    <a:pt x="2167718" y="301042"/>
                  </a:cubicBezTo>
                  <a:cubicBezTo>
                    <a:pt x="2155887" y="301042"/>
                    <a:pt x="2141376" y="300260"/>
                    <a:pt x="2124186" y="298698"/>
                  </a:cubicBezTo>
                  <a:cubicBezTo>
                    <a:pt x="2115033" y="298028"/>
                    <a:pt x="2109341" y="297693"/>
                    <a:pt x="2107108" y="297693"/>
                  </a:cubicBezTo>
                  <a:cubicBezTo>
                    <a:pt x="2100634" y="297693"/>
                    <a:pt x="2097397" y="301376"/>
                    <a:pt x="2097397" y="308743"/>
                  </a:cubicBezTo>
                  <a:lnTo>
                    <a:pt x="2097397" y="310753"/>
                  </a:lnTo>
                  <a:lnTo>
                    <a:pt x="2099741" y="365670"/>
                  </a:lnTo>
                  <a:cubicBezTo>
                    <a:pt x="2100187" y="376386"/>
                    <a:pt x="2102141" y="384367"/>
                    <a:pt x="2105601" y="389613"/>
                  </a:cubicBezTo>
                  <a:cubicBezTo>
                    <a:pt x="2109061" y="394859"/>
                    <a:pt x="2116149" y="400273"/>
                    <a:pt x="2126865" y="405854"/>
                  </a:cubicBezTo>
                  <a:cubicBezTo>
                    <a:pt x="2141376" y="413667"/>
                    <a:pt x="2148631" y="422150"/>
                    <a:pt x="2148631" y="431303"/>
                  </a:cubicBezTo>
                  <a:cubicBezTo>
                    <a:pt x="2148631" y="445368"/>
                    <a:pt x="2137915" y="456195"/>
                    <a:pt x="2116484" y="463785"/>
                  </a:cubicBezTo>
                  <a:cubicBezTo>
                    <a:pt x="2095053" y="471375"/>
                    <a:pt x="2064692" y="475171"/>
                    <a:pt x="2025401" y="475171"/>
                  </a:cubicBezTo>
                  <a:cubicBezTo>
                    <a:pt x="1942802" y="475171"/>
                    <a:pt x="1901502" y="460995"/>
                    <a:pt x="1901502" y="432643"/>
                  </a:cubicBezTo>
                  <a:cubicBezTo>
                    <a:pt x="1901502" y="425946"/>
                    <a:pt x="1903288" y="420811"/>
                    <a:pt x="1906860" y="417239"/>
                  </a:cubicBezTo>
                  <a:cubicBezTo>
                    <a:pt x="1910432" y="413667"/>
                    <a:pt x="1918803" y="408533"/>
                    <a:pt x="1931975" y="401835"/>
                  </a:cubicBezTo>
                  <a:cubicBezTo>
                    <a:pt x="1940011" y="397594"/>
                    <a:pt x="1944699" y="391678"/>
                    <a:pt x="1946039" y="384088"/>
                  </a:cubicBezTo>
                  <a:cubicBezTo>
                    <a:pt x="1947378" y="376497"/>
                    <a:pt x="1948271" y="352052"/>
                    <a:pt x="1948718" y="310753"/>
                  </a:cubicBezTo>
                  <a:lnTo>
                    <a:pt x="1948718" y="134615"/>
                  </a:lnTo>
                  <a:cubicBezTo>
                    <a:pt x="1948718" y="111844"/>
                    <a:pt x="1947155" y="97389"/>
                    <a:pt x="1944029" y="91250"/>
                  </a:cubicBezTo>
                  <a:cubicBezTo>
                    <a:pt x="1940904" y="85111"/>
                    <a:pt x="1932421" y="80143"/>
                    <a:pt x="1918580" y="76348"/>
                  </a:cubicBezTo>
                  <a:cubicBezTo>
                    <a:pt x="1898488" y="70544"/>
                    <a:pt x="1888442" y="60498"/>
                    <a:pt x="1888442" y="46211"/>
                  </a:cubicBezTo>
                  <a:cubicBezTo>
                    <a:pt x="1888442" y="36165"/>
                    <a:pt x="1892684" y="28463"/>
                    <a:pt x="1901167" y="23105"/>
                  </a:cubicBezTo>
                  <a:cubicBezTo>
                    <a:pt x="1909650" y="17747"/>
                    <a:pt x="1921929" y="15068"/>
                    <a:pt x="1938002" y="15068"/>
                  </a:cubicBezTo>
                  <a:cubicBezTo>
                    <a:pt x="1943360" y="15068"/>
                    <a:pt x="1956643" y="15403"/>
                    <a:pt x="1977851" y="16073"/>
                  </a:cubicBezTo>
                  <a:lnTo>
                    <a:pt x="1997943" y="16073"/>
                  </a:lnTo>
                  <a:cubicBezTo>
                    <a:pt x="2035001" y="15850"/>
                    <a:pt x="2056711" y="15571"/>
                    <a:pt x="2063073" y="15236"/>
                  </a:cubicBezTo>
                  <a:cubicBezTo>
                    <a:pt x="2069436" y="14901"/>
                    <a:pt x="2092151" y="12948"/>
                    <a:pt x="2131218" y="9376"/>
                  </a:cubicBezTo>
                  <a:cubicBezTo>
                    <a:pt x="2144166" y="8036"/>
                    <a:pt x="2155998" y="7367"/>
                    <a:pt x="2166714" y="7367"/>
                  </a:cubicBezTo>
                  <a:close/>
                  <a:moveTo>
                    <a:pt x="1318170" y="4353"/>
                  </a:moveTo>
                  <a:cubicBezTo>
                    <a:pt x="1346745" y="4353"/>
                    <a:pt x="1366949" y="6697"/>
                    <a:pt x="1378781" y="11385"/>
                  </a:cubicBezTo>
                  <a:cubicBezTo>
                    <a:pt x="1384585" y="13617"/>
                    <a:pt x="1389161" y="16631"/>
                    <a:pt x="1392510" y="20426"/>
                  </a:cubicBezTo>
                  <a:cubicBezTo>
                    <a:pt x="1395859" y="24221"/>
                    <a:pt x="1400658" y="32035"/>
                    <a:pt x="1406909" y="43867"/>
                  </a:cubicBezTo>
                  <a:lnTo>
                    <a:pt x="1476561" y="172119"/>
                  </a:lnTo>
                  <a:cubicBezTo>
                    <a:pt x="1484151" y="186184"/>
                    <a:pt x="1489397" y="194778"/>
                    <a:pt x="1492299" y="197904"/>
                  </a:cubicBezTo>
                  <a:cubicBezTo>
                    <a:pt x="1495201" y="201029"/>
                    <a:pt x="1499220" y="202592"/>
                    <a:pt x="1504354" y="202592"/>
                  </a:cubicBezTo>
                  <a:cubicBezTo>
                    <a:pt x="1508819" y="202592"/>
                    <a:pt x="1512782" y="200917"/>
                    <a:pt x="1516242" y="197569"/>
                  </a:cubicBezTo>
                  <a:cubicBezTo>
                    <a:pt x="1519702" y="194220"/>
                    <a:pt x="1523776" y="187969"/>
                    <a:pt x="1528464" y="178817"/>
                  </a:cubicBezTo>
                  <a:lnTo>
                    <a:pt x="1575680" y="86729"/>
                  </a:lnTo>
                  <a:cubicBezTo>
                    <a:pt x="1581484" y="74897"/>
                    <a:pt x="1585279" y="67195"/>
                    <a:pt x="1587066" y="63624"/>
                  </a:cubicBezTo>
                  <a:cubicBezTo>
                    <a:pt x="1598004" y="41299"/>
                    <a:pt x="1608832" y="26454"/>
                    <a:pt x="1619547" y="19087"/>
                  </a:cubicBezTo>
                  <a:cubicBezTo>
                    <a:pt x="1633165" y="9487"/>
                    <a:pt x="1657945" y="4688"/>
                    <a:pt x="1693887" y="4688"/>
                  </a:cubicBezTo>
                  <a:cubicBezTo>
                    <a:pt x="1757064" y="4688"/>
                    <a:pt x="1788653" y="19087"/>
                    <a:pt x="1788653" y="47885"/>
                  </a:cubicBezTo>
                  <a:cubicBezTo>
                    <a:pt x="1788653" y="54359"/>
                    <a:pt x="1787425" y="59549"/>
                    <a:pt x="1784970" y="63456"/>
                  </a:cubicBezTo>
                  <a:cubicBezTo>
                    <a:pt x="1782514" y="67363"/>
                    <a:pt x="1777491" y="72107"/>
                    <a:pt x="1769901" y="77688"/>
                  </a:cubicBezTo>
                  <a:cubicBezTo>
                    <a:pt x="1759632" y="85501"/>
                    <a:pt x="1753158" y="96775"/>
                    <a:pt x="1750479" y="111509"/>
                  </a:cubicBezTo>
                  <a:cubicBezTo>
                    <a:pt x="1745344" y="142316"/>
                    <a:pt x="1742777" y="179821"/>
                    <a:pt x="1742777" y="224023"/>
                  </a:cubicBezTo>
                  <a:cubicBezTo>
                    <a:pt x="1742777" y="280950"/>
                    <a:pt x="1745456" y="330844"/>
                    <a:pt x="1750814" y="373707"/>
                  </a:cubicBezTo>
                  <a:cubicBezTo>
                    <a:pt x="1752153" y="384199"/>
                    <a:pt x="1754218" y="391343"/>
                    <a:pt x="1757009" y="395138"/>
                  </a:cubicBezTo>
                  <a:cubicBezTo>
                    <a:pt x="1759799" y="398933"/>
                    <a:pt x="1766999" y="404626"/>
                    <a:pt x="1778607" y="412216"/>
                  </a:cubicBezTo>
                  <a:cubicBezTo>
                    <a:pt x="1786644" y="417574"/>
                    <a:pt x="1790662" y="424718"/>
                    <a:pt x="1790662" y="433647"/>
                  </a:cubicBezTo>
                  <a:cubicBezTo>
                    <a:pt x="1790662" y="449274"/>
                    <a:pt x="1780282" y="460325"/>
                    <a:pt x="1759520" y="466799"/>
                  </a:cubicBezTo>
                  <a:cubicBezTo>
                    <a:pt x="1748804" y="470371"/>
                    <a:pt x="1737531" y="472715"/>
                    <a:pt x="1725699" y="473831"/>
                  </a:cubicBezTo>
                  <a:cubicBezTo>
                    <a:pt x="1713867" y="474947"/>
                    <a:pt x="1695673" y="475505"/>
                    <a:pt x="1671116" y="475505"/>
                  </a:cubicBezTo>
                  <a:cubicBezTo>
                    <a:pt x="1633388" y="475505"/>
                    <a:pt x="1605260" y="472826"/>
                    <a:pt x="1586731" y="467469"/>
                  </a:cubicBezTo>
                  <a:cubicBezTo>
                    <a:pt x="1566192" y="461441"/>
                    <a:pt x="1555923" y="451172"/>
                    <a:pt x="1555923" y="436661"/>
                  </a:cubicBezTo>
                  <a:cubicBezTo>
                    <a:pt x="1555923" y="431303"/>
                    <a:pt x="1557263" y="426894"/>
                    <a:pt x="1559942" y="423434"/>
                  </a:cubicBezTo>
                  <a:cubicBezTo>
                    <a:pt x="1562621" y="419974"/>
                    <a:pt x="1569541" y="413667"/>
                    <a:pt x="1580703" y="404514"/>
                  </a:cubicBezTo>
                  <a:cubicBezTo>
                    <a:pt x="1586507" y="399826"/>
                    <a:pt x="1590470" y="390785"/>
                    <a:pt x="1592591" y="377390"/>
                  </a:cubicBezTo>
                  <a:cubicBezTo>
                    <a:pt x="1594712" y="363996"/>
                    <a:pt x="1595772" y="341225"/>
                    <a:pt x="1595772" y="309078"/>
                  </a:cubicBezTo>
                  <a:cubicBezTo>
                    <a:pt x="1595772" y="291219"/>
                    <a:pt x="1594935" y="279499"/>
                    <a:pt x="1593261" y="273918"/>
                  </a:cubicBezTo>
                  <a:cubicBezTo>
                    <a:pt x="1591586" y="268337"/>
                    <a:pt x="1588070" y="265546"/>
                    <a:pt x="1582712" y="265546"/>
                  </a:cubicBezTo>
                  <a:cubicBezTo>
                    <a:pt x="1576462" y="265546"/>
                    <a:pt x="1570434" y="269844"/>
                    <a:pt x="1564630" y="278438"/>
                  </a:cubicBezTo>
                  <a:cubicBezTo>
                    <a:pt x="1558825" y="287033"/>
                    <a:pt x="1550119" y="304167"/>
                    <a:pt x="1538510" y="329840"/>
                  </a:cubicBezTo>
                  <a:lnTo>
                    <a:pt x="1498327" y="419918"/>
                  </a:lnTo>
                  <a:cubicBezTo>
                    <a:pt x="1491406" y="435099"/>
                    <a:pt x="1485825" y="445312"/>
                    <a:pt x="1481584" y="450558"/>
                  </a:cubicBezTo>
                  <a:cubicBezTo>
                    <a:pt x="1477342" y="455804"/>
                    <a:pt x="1472654" y="458427"/>
                    <a:pt x="1467519" y="458427"/>
                  </a:cubicBezTo>
                  <a:cubicBezTo>
                    <a:pt x="1462608" y="458427"/>
                    <a:pt x="1458255" y="456307"/>
                    <a:pt x="1454460" y="452065"/>
                  </a:cubicBezTo>
                  <a:cubicBezTo>
                    <a:pt x="1452004" y="449386"/>
                    <a:pt x="1446367" y="439563"/>
                    <a:pt x="1437549" y="422597"/>
                  </a:cubicBezTo>
                  <a:cubicBezTo>
                    <a:pt x="1428731" y="405631"/>
                    <a:pt x="1421420" y="390562"/>
                    <a:pt x="1415616" y="377390"/>
                  </a:cubicBezTo>
                  <a:lnTo>
                    <a:pt x="1371414" y="277936"/>
                  </a:lnTo>
                  <a:cubicBezTo>
                    <a:pt x="1365386" y="264095"/>
                    <a:pt x="1359024" y="257175"/>
                    <a:pt x="1352326" y="257175"/>
                  </a:cubicBezTo>
                  <a:cubicBezTo>
                    <a:pt x="1345183" y="257175"/>
                    <a:pt x="1341276" y="263090"/>
                    <a:pt x="1340606" y="274922"/>
                  </a:cubicBezTo>
                  <a:cubicBezTo>
                    <a:pt x="1339043" y="301265"/>
                    <a:pt x="1338262" y="325598"/>
                    <a:pt x="1338262" y="347922"/>
                  </a:cubicBezTo>
                  <a:cubicBezTo>
                    <a:pt x="1338262" y="371140"/>
                    <a:pt x="1339378" y="386878"/>
                    <a:pt x="1341611" y="395138"/>
                  </a:cubicBezTo>
                  <a:cubicBezTo>
                    <a:pt x="1343173" y="400050"/>
                    <a:pt x="1345238" y="403621"/>
                    <a:pt x="1347806" y="405854"/>
                  </a:cubicBezTo>
                  <a:cubicBezTo>
                    <a:pt x="1350373" y="408086"/>
                    <a:pt x="1357349" y="412105"/>
                    <a:pt x="1368735" y="417909"/>
                  </a:cubicBezTo>
                  <a:cubicBezTo>
                    <a:pt x="1376102" y="421704"/>
                    <a:pt x="1379785" y="428290"/>
                    <a:pt x="1379785" y="437666"/>
                  </a:cubicBezTo>
                  <a:cubicBezTo>
                    <a:pt x="1379785" y="462669"/>
                    <a:pt x="1347750" y="475171"/>
                    <a:pt x="1283679" y="475171"/>
                  </a:cubicBezTo>
                  <a:cubicBezTo>
                    <a:pt x="1229655" y="475171"/>
                    <a:pt x="1202642" y="463004"/>
                    <a:pt x="1202642" y="438670"/>
                  </a:cubicBezTo>
                  <a:cubicBezTo>
                    <a:pt x="1202642" y="432420"/>
                    <a:pt x="1204038" y="427899"/>
                    <a:pt x="1206828" y="425108"/>
                  </a:cubicBezTo>
                  <a:cubicBezTo>
                    <a:pt x="1209619" y="422318"/>
                    <a:pt x="1216818" y="418132"/>
                    <a:pt x="1228427" y="412551"/>
                  </a:cubicBezTo>
                  <a:cubicBezTo>
                    <a:pt x="1235794" y="409202"/>
                    <a:pt x="1240761" y="404626"/>
                    <a:pt x="1243328" y="398822"/>
                  </a:cubicBezTo>
                  <a:cubicBezTo>
                    <a:pt x="1245896" y="393017"/>
                    <a:pt x="1248072" y="381744"/>
                    <a:pt x="1249858" y="365000"/>
                  </a:cubicBezTo>
                  <a:cubicBezTo>
                    <a:pt x="1251867" y="347141"/>
                    <a:pt x="1253765" y="317841"/>
                    <a:pt x="1255551" y="277099"/>
                  </a:cubicBezTo>
                  <a:cubicBezTo>
                    <a:pt x="1257337" y="236357"/>
                    <a:pt x="1258230" y="201476"/>
                    <a:pt x="1258230" y="172454"/>
                  </a:cubicBezTo>
                  <a:cubicBezTo>
                    <a:pt x="1258230" y="136066"/>
                    <a:pt x="1255439" y="111397"/>
                    <a:pt x="1249858" y="98449"/>
                  </a:cubicBezTo>
                  <a:cubicBezTo>
                    <a:pt x="1247849" y="93984"/>
                    <a:pt x="1245561" y="90636"/>
                    <a:pt x="1242994" y="88403"/>
                  </a:cubicBezTo>
                  <a:cubicBezTo>
                    <a:pt x="1240426" y="86171"/>
                    <a:pt x="1235571" y="83269"/>
                    <a:pt x="1228427" y="79697"/>
                  </a:cubicBezTo>
                  <a:cubicBezTo>
                    <a:pt x="1212577" y="72107"/>
                    <a:pt x="1204652" y="62284"/>
                    <a:pt x="1204652" y="50229"/>
                  </a:cubicBezTo>
                  <a:cubicBezTo>
                    <a:pt x="1204652" y="42416"/>
                    <a:pt x="1207610" y="35272"/>
                    <a:pt x="1213526" y="28798"/>
                  </a:cubicBezTo>
                  <a:cubicBezTo>
                    <a:pt x="1219441" y="22324"/>
                    <a:pt x="1227311" y="17747"/>
                    <a:pt x="1237133" y="15068"/>
                  </a:cubicBezTo>
                  <a:cubicBezTo>
                    <a:pt x="1246956" y="12166"/>
                    <a:pt x="1260072" y="9655"/>
                    <a:pt x="1276480" y="7534"/>
                  </a:cubicBezTo>
                  <a:cubicBezTo>
                    <a:pt x="1292888" y="5413"/>
                    <a:pt x="1306785" y="4353"/>
                    <a:pt x="1318170" y="4353"/>
                  </a:cubicBezTo>
                  <a:close/>
                  <a:moveTo>
                    <a:pt x="252487" y="2009"/>
                  </a:moveTo>
                  <a:cubicBezTo>
                    <a:pt x="285080" y="2009"/>
                    <a:pt x="316557" y="9152"/>
                    <a:pt x="346918" y="23440"/>
                  </a:cubicBezTo>
                  <a:cubicBezTo>
                    <a:pt x="361206" y="30137"/>
                    <a:pt x="371140" y="33486"/>
                    <a:pt x="376721" y="33486"/>
                  </a:cubicBezTo>
                  <a:cubicBezTo>
                    <a:pt x="380739" y="33486"/>
                    <a:pt x="387213" y="32481"/>
                    <a:pt x="396143" y="30472"/>
                  </a:cubicBezTo>
                  <a:cubicBezTo>
                    <a:pt x="399045" y="29802"/>
                    <a:pt x="402282" y="29467"/>
                    <a:pt x="405854" y="29467"/>
                  </a:cubicBezTo>
                  <a:cubicBezTo>
                    <a:pt x="417463" y="29467"/>
                    <a:pt x="427620" y="34825"/>
                    <a:pt x="436327" y="45541"/>
                  </a:cubicBezTo>
                  <a:cubicBezTo>
                    <a:pt x="457758" y="71437"/>
                    <a:pt x="468473" y="103584"/>
                    <a:pt x="468473" y="141982"/>
                  </a:cubicBezTo>
                  <a:cubicBezTo>
                    <a:pt x="468473" y="168994"/>
                    <a:pt x="459209" y="188751"/>
                    <a:pt x="440680" y="201252"/>
                  </a:cubicBezTo>
                  <a:cubicBezTo>
                    <a:pt x="430634" y="207950"/>
                    <a:pt x="419360" y="211298"/>
                    <a:pt x="406859" y="211298"/>
                  </a:cubicBezTo>
                  <a:cubicBezTo>
                    <a:pt x="395473" y="211298"/>
                    <a:pt x="386209" y="208843"/>
                    <a:pt x="379065" y="203931"/>
                  </a:cubicBezTo>
                  <a:cubicBezTo>
                    <a:pt x="371921" y="199020"/>
                    <a:pt x="365001" y="190313"/>
                    <a:pt x="358303" y="177812"/>
                  </a:cubicBezTo>
                  <a:cubicBezTo>
                    <a:pt x="348704" y="160176"/>
                    <a:pt x="340891" y="147507"/>
                    <a:pt x="334863" y="139805"/>
                  </a:cubicBezTo>
                  <a:cubicBezTo>
                    <a:pt x="328835" y="132103"/>
                    <a:pt x="321468" y="125127"/>
                    <a:pt x="312762" y="118876"/>
                  </a:cubicBezTo>
                  <a:cubicBezTo>
                    <a:pt x="291108" y="103696"/>
                    <a:pt x="268448" y="96105"/>
                    <a:pt x="244785" y="96105"/>
                  </a:cubicBezTo>
                  <a:cubicBezTo>
                    <a:pt x="221791" y="96105"/>
                    <a:pt x="203541" y="104421"/>
                    <a:pt x="190035" y="121053"/>
                  </a:cubicBezTo>
                  <a:cubicBezTo>
                    <a:pt x="176528" y="137684"/>
                    <a:pt x="169775" y="159953"/>
                    <a:pt x="169775" y="187858"/>
                  </a:cubicBezTo>
                  <a:cubicBezTo>
                    <a:pt x="169775" y="226255"/>
                    <a:pt x="179486" y="261416"/>
                    <a:pt x="198908" y="293340"/>
                  </a:cubicBezTo>
                  <a:cubicBezTo>
                    <a:pt x="225251" y="335979"/>
                    <a:pt x="262979" y="357299"/>
                    <a:pt x="312092" y="357299"/>
                  </a:cubicBezTo>
                  <a:cubicBezTo>
                    <a:pt x="330175" y="357299"/>
                    <a:pt x="348090" y="354285"/>
                    <a:pt x="365838" y="348257"/>
                  </a:cubicBezTo>
                  <a:cubicBezTo>
                    <a:pt x="383586" y="342230"/>
                    <a:pt x="397371" y="334416"/>
                    <a:pt x="407193" y="324817"/>
                  </a:cubicBezTo>
                  <a:cubicBezTo>
                    <a:pt x="415677" y="316780"/>
                    <a:pt x="422597" y="312762"/>
                    <a:pt x="427955" y="312762"/>
                  </a:cubicBezTo>
                  <a:cubicBezTo>
                    <a:pt x="435768" y="312762"/>
                    <a:pt x="442466" y="316389"/>
                    <a:pt x="448047" y="323645"/>
                  </a:cubicBezTo>
                  <a:cubicBezTo>
                    <a:pt x="453628" y="330900"/>
                    <a:pt x="456418" y="339662"/>
                    <a:pt x="456418" y="349932"/>
                  </a:cubicBezTo>
                  <a:cubicBezTo>
                    <a:pt x="456418" y="362880"/>
                    <a:pt x="452512" y="377390"/>
                    <a:pt x="444698" y="393464"/>
                  </a:cubicBezTo>
                  <a:cubicBezTo>
                    <a:pt x="436885" y="409537"/>
                    <a:pt x="427509" y="422150"/>
                    <a:pt x="416570" y="431303"/>
                  </a:cubicBezTo>
                  <a:cubicBezTo>
                    <a:pt x="411882" y="435099"/>
                    <a:pt x="402171" y="438447"/>
                    <a:pt x="387437" y="441349"/>
                  </a:cubicBezTo>
                  <a:cubicBezTo>
                    <a:pt x="378953" y="442912"/>
                    <a:pt x="367680" y="447042"/>
                    <a:pt x="353615" y="453739"/>
                  </a:cubicBezTo>
                  <a:cubicBezTo>
                    <a:pt x="320575" y="469589"/>
                    <a:pt x="286196" y="477515"/>
                    <a:pt x="250477" y="477515"/>
                  </a:cubicBezTo>
                  <a:cubicBezTo>
                    <a:pt x="213196" y="477515"/>
                    <a:pt x="176026" y="469143"/>
                    <a:pt x="138968" y="452400"/>
                  </a:cubicBezTo>
                  <a:cubicBezTo>
                    <a:pt x="95882" y="432978"/>
                    <a:pt x="61838" y="403175"/>
                    <a:pt x="36835" y="362991"/>
                  </a:cubicBezTo>
                  <a:cubicBezTo>
                    <a:pt x="12278" y="323924"/>
                    <a:pt x="0" y="283071"/>
                    <a:pt x="0" y="240431"/>
                  </a:cubicBezTo>
                  <a:cubicBezTo>
                    <a:pt x="0" y="190872"/>
                    <a:pt x="15403" y="145665"/>
                    <a:pt x="46211" y="104812"/>
                  </a:cubicBezTo>
                  <a:cubicBezTo>
                    <a:pt x="73000" y="69316"/>
                    <a:pt x="107937" y="42192"/>
                    <a:pt x="151023" y="23440"/>
                  </a:cubicBezTo>
                  <a:cubicBezTo>
                    <a:pt x="183840" y="9152"/>
                    <a:pt x="217661" y="2009"/>
                    <a:pt x="252487" y="2009"/>
                  </a:cubicBezTo>
                  <a:close/>
                  <a:moveTo>
                    <a:pt x="802741" y="0"/>
                  </a:moveTo>
                  <a:cubicBezTo>
                    <a:pt x="825289" y="0"/>
                    <a:pt x="846832" y="8818"/>
                    <a:pt x="867370" y="26454"/>
                  </a:cubicBezTo>
                  <a:cubicBezTo>
                    <a:pt x="895945" y="50564"/>
                    <a:pt x="937468" y="120774"/>
                    <a:pt x="991939" y="237083"/>
                  </a:cubicBezTo>
                  <a:lnTo>
                    <a:pt x="1055228" y="372702"/>
                  </a:lnTo>
                  <a:cubicBezTo>
                    <a:pt x="1061256" y="385204"/>
                    <a:pt x="1066279" y="393408"/>
                    <a:pt x="1070297" y="397315"/>
                  </a:cubicBezTo>
                  <a:cubicBezTo>
                    <a:pt x="1074316" y="401222"/>
                    <a:pt x="1080455" y="403845"/>
                    <a:pt x="1088715" y="405184"/>
                  </a:cubicBezTo>
                  <a:cubicBezTo>
                    <a:pt x="1104788" y="407640"/>
                    <a:pt x="1112825" y="415788"/>
                    <a:pt x="1112825" y="429629"/>
                  </a:cubicBezTo>
                  <a:cubicBezTo>
                    <a:pt x="1112825" y="445926"/>
                    <a:pt x="1103002" y="457646"/>
                    <a:pt x="1083357" y="464790"/>
                  </a:cubicBezTo>
                  <a:cubicBezTo>
                    <a:pt x="1063711" y="471933"/>
                    <a:pt x="1031565" y="475505"/>
                    <a:pt x="986916" y="475505"/>
                  </a:cubicBezTo>
                  <a:cubicBezTo>
                    <a:pt x="936464" y="475505"/>
                    <a:pt x="899070" y="473385"/>
                    <a:pt x="874737" y="469143"/>
                  </a:cubicBezTo>
                  <a:cubicBezTo>
                    <a:pt x="863575" y="467134"/>
                    <a:pt x="854701" y="463060"/>
                    <a:pt x="848115" y="456920"/>
                  </a:cubicBezTo>
                  <a:cubicBezTo>
                    <a:pt x="841530" y="450781"/>
                    <a:pt x="838237" y="443358"/>
                    <a:pt x="838237" y="434652"/>
                  </a:cubicBezTo>
                  <a:cubicBezTo>
                    <a:pt x="838237" y="427955"/>
                    <a:pt x="839967" y="422764"/>
                    <a:pt x="843427" y="419081"/>
                  </a:cubicBezTo>
                  <a:cubicBezTo>
                    <a:pt x="846887" y="415397"/>
                    <a:pt x="853306" y="411993"/>
                    <a:pt x="862682" y="408868"/>
                  </a:cubicBezTo>
                  <a:cubicBezTo>
                    <a:pt x="873174" y="405296"/>
                    <a:pt x="878421" y="399268"/>
                    <a:pt x="878421" y="390785"/>
                  </a:cubicBezTo>
                  <a:cubicBezTo>
                    <a:pt x="878421" y="375828"/>
                    <a:pt x="869379" y="367010"/>
                    <a:pt x="851296" y="364331"/>
                  </a:cubicBezTo>
                  <a:cubicBezTo>
                    <a:pt x="831875" y="361652"/>
                    <a:pt x="804527" y="360312"/>
                    <a:pt x="769255" y="360312"/>
                  </a:cubicBezTo>
                  <a:cubicBezTo>
                    <a:pt x="739564" y="360312"/>
                    <a:pt x="721816" y="362098"/>
                    <a:pt x="716012" y="365670"/>
                  </a:cubicBezTo>
                  <a:cubicBezTo>
                    <a:pt x="712440" y="367903"/>
                    <a:pt x="709315" y="371921"/>
                    <a:pt x="706636" y="377725"/>
                  </a:cubicBezTo>
                  <a:cubicBezTo>
                    <a:pt x="703957" y="383530"/>
                    <a:pt x="702617" y="389111"/>
                    <a:pt x="702617" y="394468"/>
                  </a:cubicBezTo>
                  <a:cubicBezTo>
                    <a:pt x="702617" y="399380"/>
                    <a:pt x="703566" y="402561"/>
                    <a:pt x="705464" y="404012"/>
                  </a:cubicBezTo>
                  <a:cubicBezTo>
                    <a:pt x="707361" y="405463"/>
                    <a:pt x="713556" y="407863"/>
                    <a:pt x="724049" y="411212"/>
                  </a:cubicBezTo>
                  <a:cubicBezTo>
                    <a:pt x="737666" y="415230"/>
                    <a:pt x="744475" y="423267"/>
                    <a:pt x="744475" y="435322"/>
                  </a:cubicBezTo>
                  <a:cubicBezTo>
                    <a:pt x="744475" y="461888"/>
                    <a:pt x="712663" y="475171"/>
                    <a:pt x="649039" y="475171"/>
                  </a:cubicBezTo>
                  <a:cubicBezTo>
                    <a:pt x="612874" y="475171"/>
                    <a:pt x="586308" y="472715"/>
                    <a:pt x="569342" y="467804"/>
                  </a:cubicBezTo>
                  <a:cubicBezTo>
                    <a:pt x="553715" y="463115"/>
                    <a:pt x="545901" y="452846"/>
                    <a:pt x="545901" y="436996"/>
                  </a:cubicBezTo>
                  <a:cubicBezTo>
                    <a:pt x="545901" y="430076"/>
                    <a:pt x="547631" y="424718"/>
                    <a:pt x="551092" y="420923"/>
                  </a:cubicBezTo>
                  <a:cubicBezTo>
                    <a:pt x="554552" y="417128"/>
                    <a:pt x="560747" y="413667"/>
                    <a:pt x="569677" y="410542"/>
                  </a:cubicBezTo>
                  <a:cubicBezTo>
                    <a:pt x="584187" y="405407"/>
                    <a:pt x="595182" y="398208"/>
                    <a:pt x="602661" y="388943"/>
                  </a:cubicBezTo>
                  <a:cubicBezTo>
                    <a:pt x="610139" y="379679"/>
                    <a:pt x="620799" y="359866"/>
                    <a:pt x="634640" y="329505"/>
                  </a:cubicBezTo>
                  <a:lnTo>
                    <a:pt x="681856" y="226032"/>
                  </a:lnTo>
                  <a:cubicBezTo>
                    <a:pt x="699269" y="188081"/>
                    <a:pt x="710933" y="159673"/>
                    <a:pt x="716849" y="140810"/>
                  </a:cubicBezTo>
                  <a:cubicBezTo>
                    <a:pt x="722765" y="121946"/>
                    <a:pt x="725834" y="103472"/>
                    <a:pt x="726058" y="85390"/>
                  </a:cubicBezTo>
                  <a:cubicBezTo>
                    <a:pt x="726281" y="66191"/>
                    <a:pt x="727453" y="52852"/>
                    <a:pt x="729574" y="45373"/>
                  </a:cubicBezTo>
                  <a:cubicBezTo>
                    <a:pt x="731694" y="37895"/>
                    <a:pt x="736438" y="30584"/>
                    <a:pt x="743805" y="23440"/>
                  </a:cubicBezTo>
                  <a:cubicBezTo>
                    <a:pt x="759209" y="7813"/>
                    <a:pt x="778854" y="0"/>
                    <a:pt x="8027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C260A9-B4A7-44D8-B2EF-5F8F474060D3}"/>
                </a:ext>
              </a:extLst>
            </p:cNvPr>
            <p:cNvSpPr/>
            <p:nvPr/>
          </p:nvSpPr>
          <p:spPr>
            <a:xfrm>
              <a:off x="3470638" y="4058701"/>
              <a:ext cx="2360443" cy="508161"/>
            </a:xfrm>
            <a:custGeom>
              <a:avLst/>
              <a:gdLst/>
              <a:ahLst/>
              <a:cxnLst/>
              <a:rect l="l" t="t" r="r" b="b"/>
              <a:pathLst>
                <a:path w="2200982" h="473832">
                  <a:moveTo>
                    <a:pt x="1920032" y="74005"/>
                  </a:moveTo>
                  <a:cubicBezTo>
                    <a:pt x="1909316" y="74005"/>
                    <a:pt x="1901782" y="76126"/>
                    <a:pt x="1897428" y="80367"/>
                  </a:cubicBezTo>
                  <a:cubicBezTo>
                    <a:pt x="1893075" y="84609"/>
                    <a:pt x="1890899" y="91753"/>
                    <a:pt x="1890899" y="101798"/>
                  </a:cubicBezTo>
                  <a:lnTo>
                    <a:pt x="1890899" y="360983"/>
                  </a:lnTo>
                  <a:cubicBezTo>
                    <a:pt x="1890899" y="375047"/>
                    <a:pt x="1893912" y="385037"/>
                    <a:pt x="1899940" y="390953"/>
                  </a:cubicBezTo>
                  <a:cubicBezTo>
                    <a:pt x="1905967" y="396869"/>
                    <a:pt x="1916013" y="399827"/>
                    <a:pt x="1930078" y="399827"/>
                  </a:cubicBezTo>
                  <a:cubicBezTo>
                    <a:pt x="1995264" y="399827"/>
                    <a:pt x="2027858" y="350267"/>
                    <a:pt x="2027858" y="251147"/>
                  </a:cubicBezTo>
                  <a:cubicBezTo>
                    <a:pt x="2027858" y="196453"/>
                    <a:pt x="2020267" y="154037"/>
                    <a:pt x="2005087" y="123899"/>
                  </a:cubicBezTo>
                  <a:cubicBezTo>
                    <a:pt x="1988344" y="90636"/>
                    <a:pt x="1959992" y="74005"/>
                    <a:pt x="1920032" y="74005"/>
                  </a:cubicBezTo>
                  <a:close/>
                  <a:moveTo>
                    <a:pt x="1294507" y="1005"/>
                  </a:moveTo>
                  <a:cubicBezTo>
                    <a:pt x="1337816" y="1005"/>
                    <a:pt x="1370186" y="3237"/>
                    <a:pt x="1391618" y="7702"/>
                  </a:cubicBezTo>
                  <a:cubicBezTo>
                    <a:pt x="1419300" y="13729"/>
                    <a:pt x="1433141" y="25784"/>
                    <a:pt x="1433141" y="43867"/>
                  </a:cubicBezTo>
                  <a:cubicBezTo>
                    <a:pt x="1433141" y="51234"/>
                    <a:pt x="1431299" y="56704"/>
                    <a:pt x="1427615" y="60275"/>
                  </a:cubicBezTo>
                  <a:cubicBezTo>
                    <a:pt x="1423932" y="63847"/>
                    <a:pt x="1414946" y="68647"/>
                    <a:pt x="1400659" y="74675"/>
                  </a:cubicBezTo>
                  <a:cubicBezTo>
                    <a:pt x="1392176" y="78470"/>
                    <a:pt x="1386818" y="84944"/>
                    <a:pt x="1384585" y="94097"/>
                  </a:cubicBezTo>
                  <a:cubicBezTo>
                    <a:pt x="1382353" y="103250"/>
                    <a:pt x="1381237" y="123230"/>
                    <a:pt x="1381237" y="154037"/>
                  </a:cubicBezTo>
                  <a:lnTo>
                    <a:pt x="1381237" y="307739"/>
                  </a:lnTo>
                  <a:cubicBezTo>
                    <a:pt x="1381237" y="342342"/>
                    <a:pt x="1384251" y="364666"/>
                    <a:pt x="1390278" y="374712"/>
                  </a:cubicBezTo>
                  <a:cubicBezTo>
                    <a:pt x="1397645" y="386544"/>
                    <a:pt x="1413160" y="392460"/>
                    <a:pt x="1436824" y="392460"/>
                  </a:cubicBezTo>
                  <a:cubicBezTo>
                    <a:pt x="1462274" y="392460"/>
                    <a:pt x="1482366" y="386879"/>
                    <a:pt x="1497099" y="375717"/>
                  </a:cubicBezTo>
                  <a:cubicBezTo>
                    <a:pt x="1511833" y="364554"/>
                    <a:pt x="1522103" y="347142"/>
                    <a:pt x="1527907" y="323478"/>
                  </a:cubicBezTo>
                  <a:cubicBezTo>
                    <a:pt x="1531256" y="308967"/>
                    <a:pt x="1538846" y="301712"/>
                    <a:pt x="1550678" y="301712"/>
                  </a:cubicBezTo>
                  <a:cubicBezTo>
                    <a:pt x="1562509" y="301712"/>
                    <a:pt x="1572165" y="307014"/>
                    <a:pt x="1579643" y="317618"/>
                  </a:cubicBezTo>
                  <a:cubicBezTo>
                    <a:pt x="1587122" y="328222"/>
                    <a:pt x="1590861" y="342007"/>
                    <a:pt x="1590861" y="358973"/>
                  </a:cubicBezTo>
                  <a:cubicBezTo>
                    <a:pt x="1590861" y="386655"/>
                    <a:pt x="1580592" y="416235"/>
                    <a:pt x="1560054" y="447712"/>
                  </a:cubicBezTo>
                  <a:cubicBezTo>
                    <a:pt x="1553580" y="457758"/>
                    <a:pt x="1547887" y="464623"/>
                    <a:pt x="1542976" y="468306"/>
                  </a:cubicBezTo>
                  <a:cubicBezTo>
                    <a:pt x="1538064" y="471990"/>
                    <a:pt x="1532149" y="473832"/>
                    <a:pt x="1525228" y="473832"/>
                  </a:cubicBezTo>
                  <a:lnTo>
                    <a:pt x="1450888" y="464790"/>
                  </a:lnTo>
                  <a:lnTo>
                    <a:pt x="1216819" y="464790"/>
                  </a:lnTo>
                  <a:cubicBezTo>
                    <a:pt x="1201415" y="464790"/>
                    <a:pt x="1190588" y="463004"/>
                    <a:pt x="1184337" y="459432"/>
                  </a:cubicBezTo>
                  <a:cubicBezTo>
                    <a:pt x="1175184" y="454298"/>
                    <a:pt x="1170608" y="446596"/>
                    <a:pt x="1170608" y="436327"/>
                  </a:cubicBezTo>
                  <a:cubicBezTo>
                    <a:pt x="1170608" y="430076"/>
                    <a:pt x="1172115" y="425444"/>
                    <a:pt x="1175128" y="422430"/>
                  </a:cubicBezTo>
                  <a:cubicBezTo>
                    <a:pt x="1178142" y="419416"/>
                    <a:pt x="1185453" y="415119"/>
                    <a:pt x="1197062" y="409538"/>
                  </a:cubicBezTo>
                  <a:cubicBezTo>
                    <a:pt x="1209787" y="403510"/>
                    <a:pt x="1217935" y="395027"/>
                    <a:pt x="1221507" y="384088"/>
                  </a:cubicBezTo>
                  <a:cubicBezTo>
                    <a:pt x="1224409" y="374935"/>
                    <a:pt x="1225860" y="348258"/>
                    <a:pt x="1225860" y="304056"/>
                  </a:cubicBezTo>
                  <a:cubicBezTo>
                    <a:pt x="1225860" y="283518"/>
                    <a:pt x="1225302" y="253938"/>
                    <a:pt x="1224186" y="215317"/>
                  </a:cubicBezTo>
                  <a:cubicBezTo>
                    <a:pt x="1223070" y="178259"/>
                    <a:pt x="1222400" y="150354"/>
                    <a:pt x="1222177" y="131601"/>
                  </a:cubicBezTo>
                  <a:cubicBezTo>
                    <a:pt x="1222177" y="113742"/>
                    <a:pt x="1220781" y="101519"/>
                    <a:pt x="1217991" y="94934"/>
                  </a:cubicBezTo>
                  <a:cubicBezTo>
                    <a:pt x="1215200" y="88348"/>
                    <a:pt x="1209340" y="83604"/>
                    <a:pt x="1200411" y="80702"/>
                  </a:cubicBezTo>
                  <a:cubicBezTo>
                    <a:pt x="1185677" y="75567"/>
                    <a:pt x="1176300" y="71438"/>
                    <a:pt x="1172282" y="68312"/>
                  </a:cubicBezTo>
                  <a:cubicBezTo>
                    <a:pt x="1165138" y="62731"/>
                    <a:pt x="1161566" y="56369"/>
                    <a:pt x="1161566" y="49225"/>
                  </a:cubicBezTo>
                  <a:cubicBezTo>
                    <a:pt x="1161566" y="32928"/>
                    <a:pt x="1175073" y="20538"/>
                    <a:pt x="1202085" y="12055"/>
                  </a:cubicBezTo>
                  <a:cubicBezTo>
                    <a:pt x="1225079" y="4688"/>
                    <a:pt x="1255886" y="1005"/>
                    <a:pt x="1294507" y="1005"/>
                  </a:cubicBezTo>
                  <a:close/>
                  <a:moveTo>
                    <a:pt x="947291" y="670"/>
                  </a:moveTo>
                  <a:cubicBezTo>
                    <a:pt x="972741" y="670"/>
                    <a:pt x="996739" y="2902"/>
                    <a:pt x="1019287" y="7367"/>
                  </a:cubicBezTo>
                  <a:cubicBezTo>
                    <a:pt x="1049648" y="13395"/>
                    <a:pt x="1064828" y="26231"/>
                    <a:pt x="1064828" y="45876"/>
                  </a:cubicBezTo>
                  <a:cubicBezTo>
                    <a:pt x="1064828" y="52350"/>
                    <a:pt x="1063321" y="57206"/>
                    <a:pt x="1060308" y="60443"/>
                  </a:cubicBezTo>
                  <a:cubicBezTo>
                    <a:pt x="1057294" y="63680"/>
                    <a:pt x="1049648" y="68424"/>
                    <a:pt x="1037369" y="74675"/>
                  </a:cubicBezTo>
                  <a:cubicBezTo>
                    <a:pt x="1027100" y="79809"/>
                    <a:pt x="1020347" y="91083"/>
                    <a:pt x="1017110" y="108496"/>
                  </a:cubicBezTo>
                  <a:cubicBezTo>
                    <a:pt x="1013873" y="125909"/>
                    <a:pt x="1012255" y="159841"/>
                    <a:pt x="1012255" y="210294"/>
                  </a:cubicBezTo>
                  <a:cubicBezTo>
                    <a:pt x="1012255" y="295573"/>
                    <a:pt x="1014375" y="348369"/>
                    <a:pt x="1018617" y="368684"/>
                  </a:cubicBezTo>
                  <a:cubicBezTo>
                    <a:pt x="1020180" y="375158"/>
                    <a:pt x="1022580" y="380126"/>
                    <a:pt x="1025817" y="383586"/>
                  </a:cubicBezTo>
                  <a:cubicBezTo>
                    <a:pt x="1029054" y="387046"/>
                    <a:pt x="1034691" y="390785"/>
                    <a:pt x="1042727" y="394804"/>
                  </a:cubicBezTo>
                  <a:cubicBezTo>
                    <a:pt x="1057461" y="401501"/>
                    <a:pt x="1064828" y="411212"/>
                    <a:pt x="1064828" y="423937"/>
                  </a:cubicBezTo>
                  <a:cubicBezTo>
                    <a:pt x="1064828" y="441796"/>
                    <a:pt x="1051210" y="454075"/>
                    <a:pt x="1023975" y="460772"/>
                  </a:cubicBezTo>
                  <a:cubicBezTo>
                    <a:pt x="994507" y="467916"/>
                    <a:pt x="958453" y="471488"/>
                    <a:pt x="915814" y="471488"/>
                  </a:cubicBezTo>
                  <a:cubicBezTo>
                    <a:pt x="843037" y="471488"/>
                    <a:pt x="806649" y="457646"/>
                    <a:pt x="806649" y="429964"/>
                  </a:cubicBezTo>
                  <a:cubicBezTo>
                    <a:pt x="806649" y="419919"/>
                    <a:pt x="813792" y="410542"/>
                    <a:pt x="828080" y="401836"/>
                  </a:cubicBezTo>
                  <a:cubicBezTo>
                    <a:pt x="839019" y="395139"/>
                    <a:pt x="845493" y="385986"/>
                    <a:pt x="847502" y="374377"/>
                  </a:cubicBezTo>
                  <a:cubicBezTo>
                    <a:pt x="851744" y="348928"/>
                    <a:pt x="853864" y="294903"/>
                    <a:pt x="853864" y="212303"/>
                  </a:cubicBezTo>
                  <a:cubicBezTo>
                    <a:pt x="853864" y="155153"/>
                    <a:pt x="850962" y="118542"/>
                    <a:pt x="845158" y="102468"/>
                  </a:cubicBezTo>
                  <a:cubicBezTo>
                    <a:pt x="842033" y="93315"/>
                    <a:pt x="834554" y="85055"/>
                    <a:pt x="822722" y="77688"/>
                  </a:cubicBezTo>
                  <a:cubicBezTo>
                    <a:pt x="813569" y="71661"/>
                    <a:pt x="807430" y="66638"/>
                    <a:pt x="804305" y="62619"/>
                  </a:cubicBezTo>
                  <a:cubicBezTo>
                    <a:pt x="801179" y="58601"/>
                    <a:pt x="799616" y="53467"/>
                    <a:pt x="799616" y="47216"/>
                  </a:cubicBezTo>
                  <a:cubicBezTo>
                    <a:pt x="799616" y="37616"/>
                    <a:pt x="804249" y="29970"/>
                    <a:pt x="813513" y="24278"/>
                  </a:cubicBezTo>
                  <a:cubicBezTo>
                    <a:pt x="822778" y="18585"/>
                    <a:pt x="839130" y="13506"/>
                    <a:pt x="862571" y="9041"/>
                  </a:cubicBezTo>
                  <a:cubicBezTo>
                    <a:pt x="890476" y="3460"/>
                    <a:pt x="918716" y="670"/>
                    <a:pt x="947291" y="670"/>
                  </a:cubicBezTo>
                  <a:close/>
                  <a:moveTo>
                    <a:pt x="641598" y="670"/>
                  </a:moveTo>
                  <a:cubicBezTo>
                    <a:pt x="663253" y="670"/>
                    <a:pt x="680108" y="3125"/>
                    <a:pt x="692163" y="8037"/>
                  </a:cubicBezTo>
                  <a:cubicBezTo>
                    <a:pt x="708906" y="14734"/>
                    <a:pt x="717277" y="25450"/>
                    <a:pt x="717277" y="40184"/>
                  </a:cubicBezTo>
                  <a:cubicBezTo>
                    <a:pt x="717277" y="46658"/>
                    <a:pt x="715770" y="52239"/>
                    <a:pt x="712757" y="56927"/>
                  </a:cubicBezTo>
                  <a:cubicBezTo>
                    <a:pt x="709743" y="61615"/>
                    <a:pt x="703660" y="67866"/>
                    <a:pt x="694507" y="75679"/>
                  </a:cubicBezTo>
                  <a:cubicBezTo>
                    <a:pt x="688479" y="80814"/>
                    <a:pt x="683847" y="86283"/>
                    <a:pt x="680610" y="92087"/>
                  </a:cubicBezTo>
                  <a:cubicBezTo>
                    <a:pt x="677373" y="97892"/>
                    <a:pt x="672406" y="109835"/>
                    <a:pt x="665708" y="127918"/>
                  </a:cubicBezTo>
                  <a:lnTo>
                    <a:pt x="607107" y="283629"/>
                  </a:lnTo>
                  <a:cubicBezTo>
                    <a:pt x="577863" y="356183"/>
                    <a:pt x="560227" y="399380"/>
                    <a:pt x="554199" y="413221"/>
                  </a:cubicBezTo>
                  <a:cubicBezTo>
                    <a:pt x="548171" y="427062"/>
                    <a:pt x="541921" y="439452"/>
                    <a:pt x="535447" y="450391"/>
                  </a:cubicBezTo>
                  <a:cubicBezTo>
                    <a:pt x="530535" y="458428"/>
                    <a:pt x="525066" y="464065"/>
                    <a:pt x="519038" y="467302"/>
                  </a:cubicBezTo>
                  <a:cubicBezTo>
                    <a:pt x="513011" y="470539"/>
                    <a:pt x="504974" y="472157"/>
                    <a:pt x="494928" y="472157"/>
                  </a:cubicBezTo>
                  <a:cubicBezTo>
                    <a:pt x="481534" y="472157"/>
                    <a:pt x="470762" y="469255"/>
                    <a:pt x="462614" y="463451"/>
                  </a:cubicBezTo>
                  <a:cubicBezTo>
                    <a:pt x="454465" y="457646"/>
                    <a:pt x="447601" y="448047"/>
                    <a:pt x="442020" y="434653"/>
                  </a:cubicBezTo>
                  <a:lnTo>
                    <a:pt x="375717" y="277267"/>
                  </a:lnTo>
                  <a:cubicBezTo>
                    <a:pt x="372145" y="268560"/>
                    <a:pt x="369466" y="263091"/>
                    <a:pt x="367680" y="260859"/>
                  </a:cubicBezTo>
                  <a:cubicBezTo>
                    <a:pt x="365894" y="258626"/>
                    <a:pt x="363439" y="257510"/>
                    <a:pt x="360313" y="257510"/>
                  </a:cubicBezTo>
                  <a:cubicBezTo>
                    <a:pt x="355625" y="257510"/>
                    <a:pt x="351607" y="260300"/>
                    <a:pt x="348258" y="265881"/>
                  </a:cubicBezTo>
                  <a:cubicBezTo>
                    <a:pt x="344909" y="271463"/>
                    <a:pt x="338547" y="285862"/>
                    <a:pt x="329171" y="309079"/>
                  </a:cubicBezTo>
                  <a:lnTo>
                    <a:pt x="283629" y="422263"/>
                  </a:lnTo>
                  <a:cubicBezTo>
                    <a:pt x="275146" y="442801"/>
                    <a:pt x="267054" y="456363"/>
                    <a:pt x="259352" y="462948"/>
                  </a:cubicBezTo>
                  <a:cubicBezTo>
                    <a:pt x="251650" y="469534"/>
                    <a:pt x="239986" y="472827"/>
                    <a:pt x="224359" y="472827"/>
                  </a:cubicBezTo>
                  <a:cubicBezTo>
                    <a:pt x="210294" y="472827"/>
                    <a:pt x="199188" y="469478"/>
                    <a:pt x="191040" y="462781"/>
                  </a:cubicBezTo>
                  <a:cubicBezTo>
                    <a:pt x="182891" y="456084"/>
                    <a:pt x="175469" y="444252"/>
                    <a:pt x="168771" y="427286"/>
                  </a:cubicBezTo>
                  <a:lnTo>
                    <a:pt x="45542" y="112179"/>
                  </a:lnTo>
                  <a:cubicBezTo>
                    <a:pt x="40407" y="99231"/>
                    <a:pt x="36891" y="91585"/>
                    <a:pt x="34993" y="89241"/>
                  </a:cubicBezTo>
                  <a:cubicBezTo>
                    <a:pt x="33096" y="86897"/>
                    <a:pt x="27124" y="83046"/>
                    <a:pt x="17078" y="77688"/>
                  </a:cubicBezTo>
                  <a:cubicBezTo>
                    <a:pt x="5693" y="71884"/>
                    <a:pt x="0" y="62061"/>
                    <a:pt x="0" y="48220"/>
                  </a:cubicBezTo>
                  <a:cubicBezTo>
                    <a:pt x="0" y="16743"/>
                    <a:pt x="39068" y="1005"/>
                    <a:pt x="117202" y="1005"/>
                  </a:cubicBezTo>
                  <a:cubicBezTo>
                    <a:pt x="157163" y="1005"/>
                    <a:pt x="186073" y="3795"/>
                    <a:pt x="203932" y="9376"/>
                  </a:cubicBezTo>
                  <a:cubicBezTo>
                    <a:pt x="221122" y="14957"/>
                    <a:pt x="229716" y="26008"/>
                    <a:pt x="229716" y="42528"/>
                  </a:cubicBezTo>
                  <a:cubicBezTo>
                    <a:pt x="229716" y="47662"/>
                    <a:pt x="229270" y="51402"/>
                    <a:pt x="228377" y="53746"/>
                  </a:cubicBezTo>
                  <a:cubicBezTo>
                    <a:pt x="227484" y="56090"/>
                    <a:pt x="224247" y="61280"/>
                    <a:pt x="218666" y="69317"/>
                  </a:cubicBezTo>
                  <a:cubicBezTo>
                    <a:pt x="215987" y="73558"/>
                    <a:pt x="214648" y="78805"/>
                    <a:pt x="214648" y="85055"/>
                  </a:cubicBezTo>
                  <a:cubicBezTo>
                    <a:pt x="214648" y="96217"/>
                    <a:pt x="222126" y="119435"/>
                    <a:pt x="237083" y="154707"/>
                  </a:cubicBezTo>
                  <a:lnTo>
                    <a:pt x="250813" y="186854"/>
                  </a:lnTo>
                  <a:cubicBezTo>
                    <a:pt x="256617" y="200248"/>
                    <a:pt x="260468" y="208341"/>
                    <a:pt x="262366" y="211131"/>
                  </a:cubicBezTo>
                  <a:cubicBezTo>
                    <a:pt x="264263" y="213922"/>
                    <a:pt x="266998" y="215317"/>
                    <a:pt x="270570" y="215317"/>
                  </a:cubicBezTo>
                  <a:cubicBezTo>
                    <a:pt x="279276" y="215317"/>
                    <a:pt x="288206" y="202927"/>
                    <a:pt x="297359" y="178147"/>
                  </a:cubicBezTo>
                  <a:lnTo>
                    <a:pt x="311088" y="139973"/>
                  </a:lnTo>
                  <a:cubicBezTo>
                    <a:pt x="312204" y="137294"/>
                    <a:pt x="312763" y="135173"/>
                    <a:pt x="312763" y="133610"/>
                  </a:cubicBezTo>
                  <a:cubicBezTo>
                    <a:pt x="312763" y="131825"/>
                    <a:pt x="312204" y="129480"/>
                    <a:pt x="311088" y="126578"/>
                  </a:cubicBezTo>
                  <a:lnTo>
                    <a:pt x="301377" y="103138"/>
                  </a:lnTo>
                  <a:cubicBezTo>
                    <a:pt x="295350" y="89520"/>
                    <a:pt x="287871" y="80479"/>
                    <a:pt x="278941" y="76014"/>
                  </a:cubicBezTo>
                  <a:cubicBezTo>
                    <a:pt x="262868" y="67531"/>
                    <a:pt x="254831" y="56815"/>
                    <a:pt x="254831" y="43867"/>
                  </a:cubicBezTo>
                  <a:cubicBezTo>
                    <a:pt x="254831" y="15292"/>
                    <a:pt x="297694" y="1005"/>
                    <a:pt x="383419" y="1005"/>
                  </a:cubicBezTo>
                  <a:cubicBezTo>
                    <a:pt x="426281" y="1005"/>
                    <a:pt x="458875" y="4465"/>
                    <a:pt x="481199" y="11385"/>
                  </a:cubicBezTo>
                  <a:cubicBezTo>
                    <a:pt x="488789" y="13841"/>
                    <a:pt x="494872" y="17748"/>
                    <a:pt x="499449" y="23106"/>
                  </a:cubicBezTo>
                  <a:cubicBezTo>
                    <a:pt x="504025" y="28463"/>
                    <a:pt x="506314" y="34379"/>
                    <a:pt x="506314" y="40853"/>
                  </a:cubicBezTo>
                  <a:cubicBezTo>
                    <a:pt x="506314" y="46434"/>
                    <a:pt x="505253" y="50676"/>
                    <a:pt x="503132" y="53578"/>
                  </a:cubicBezTo>
                  <a:cubicBezTo>
                    <a:pt x="501012" y="56480"/>
                    <a:pt x="495151" y="62173"/>
                    <a:pt x="485552" y="70656"/>
                  </a:cubicBezTo>
                  <a:cubicBezTo>
                    <a:pt x="479971" y="75344"/>
                    <a:pt x="477180" y="80256"/>
                    <a:pt x="477180" y="85390"/>
                  </a:cubicBezTo>
                  <a:cubicBezTo>
                    <a:pt x="477180" y="93204"/>
                    <a:pt x="481422" y="106152"/>
                    <a:pt x="489905" y="124234"/>
                  </a:cubicBezTo>
                  <a:lnTo>
                    <a:pt x="508992" y="165088"/>
                  </a:lnTo>
                  <a:cubicBezTo>
                    <a:pt x="517699" y="183617"/>
                    <a:pt x="523894" y="195393"/>
                    <a:pt x="527577" y="200416"/>
                  </a:cubicBezTo>
                  <a:cubicBezTo>
                    <a:pt x="531261" y="205439"/>
                    <a:pt x="535447" y="207950"/>
                    <a:pt x="540135" y="207950"/>
                  </a:cubicBezTo>
                  <a:cubicBezTo>
                    <a:pt x="545269" y="207950"/>
                    <a:pt x="549678" y="205048"/>
                    <a:pt x="553362" y="199244"/>
                  </a:cubicBezTo>
                  <a:cubicBezTo>
                    <a:pt x="557045" y="193439"/>
                    <a:pt x="561789" y="182054"/>
                    <a:pt x="567594" y="165088"/>
                  </a:cubicBezTo>
                  <a:lnTo>
                    <a:pt x="583667" y="118207"/>
                  </a:lnTo>
                  <a:cubicBezTo>
                    <a:pt x="588132" y="104812"/>
                    <a:pt x="590364" y="94766"/>
                    <a:pt x="590364" y="88069"/>
                  </a:cubicBezTo>
                  <a:cubicBezTo>
                    <a:pt x="590364" y="79139"/>
                    <a:pt x="585676" y="73223"/>
                    <a:pt x="576300" y="70321"/>
                  </a:cubicBezTo>
                  <a:cubicBezTo>
                    <a:pt x="557548" y="64294"/>
                    <a:pt x="548171" y="53578"/>
                    <a:pt x="548171" y="38174"/>
                  </a:cubicBezTo>
                  <a:cubicBezTo>
                    <a:pt x="548171" y="24780"/>
                    <a:pt x="555427" y="15180"/>
                    <a:pt x="569938" y="9376"/>
                  </a:cubicBezTo>
                  <a:cubicBezTo>
                    <a:pt x="584448" y="3572"/>
                    <a:pt x="608335" y="670"/>
                    <a:pt x="641598" y="670"/>
                  </a:cubicBezTo>
                  <a:close/>
                  <a:moveTo>
                    <a:pt x="1950169" y="0"/>
                  </a:moveTo>
                  <a:cubicBezTo>
                    <a:pt x="2001292" y="0"/>
                    <a:pt x="2041699" y="5804"/>
                    <a:pt x="2071390" y="17413"/>
                  </a:cubicBezTo>
                  <a:cubicBezTo>
                    <a:pt x="2115592" y="34826"/>
                    <a:pt x="2148855" y="64071"/>
                    <a:pt x="2171179" y="105147"/>
                  </a:cubicBezTo>
                  <a:cubicBezTo>
                    <a:pt x="2191048" y="141312"/>
                    <a:pt x="2200982" y="184398"/>
                    <a:pt x="2200982" y="234404"/>
                  </a:cubicBezTo>
                  <a:cubicBezTo>
                    <a:pt x="2200982" y="259631"/>
                    <a:pt x="2197299" y="284913"/>
                    <a:pt x="2189932" y="310251"/>
                  </a:cubicBezTo>
                  <a:cubicBezTo>
                    <a:pt x="2182565" y="335589"/>
                    <a:pt x="2172630" y="357522"/>
                    <a:pt x="2160129" y="376051"/>
                  </a:cubicBezTo>
                  <a:cubicBezTo>
                    <a:pt x="2134233" y="413556"/>
                    <a:pt x="2098514" y="439899"/>
                    <a:pt x="2052972" y="455079"/>
                  </a:cubicBezTo>
                  <a:cubicBezTo>
                    <a:pt x="2026183" y="464009"/>
                    <a:pt x="1997608" y="468474"/>
                    <a:pt x="1967247" y="468474"/>
                  </a:cubicBezTo>
                  <a:lnTo>
                    <a:pt x="1926729" y="467134"/>
                  </a:lnTo>
                  <a:lnTo>
                    <a:pt x="1891903" y="466130"/>
                  </a:lnTo>
                  <a:cubicBezTo>
                    <a:pt x="1864891" y="465237"/>
                    <a:pt x="1841116" y="464790"/>
                    <a:pt x="1820577" y="464790"/>
                  </a:cubicBezTo>
                  <a:lnTo>
                    <a:pt x="1796467" y="464790"/>
                  </a:lnTo>
                  <a:cubicBezTo>
                    <a:pt x="1782403" y="464790"/>
                    <a:pt x="1766664" y="465460"/>
                    <a:pt x="1749252" y="466799"/>
                  </a:cubicBezTo>
                  <a:cubicBezTo>
                    <a:pt x="1738313" y="467692"/>
                    <a:pt x="1730722" y="468139"/>
                    <a:pt x="1726481" y="468139"/>
                  </a:cubicBezTo>
                  <a:cubicBezTo>
                    <a:pt x="1711524" y="468139"/>
                    <a:pt x="1699357" y="464679"/>
                    <a:pt x="1689981" y="457758"/>
                  </a:cubicBezTo>
                  <a:cubicBezTo>
                    <a:pt x="1680605" y="450838"/>
                    <a:pt x="1675916" y="441796"/>
                    <a:pt x="1675916" y="430634"/>
                  </a:cubicBezTo>
                  <a:cubicBezTo>
                    <a:pt x="1675916" y="422821"/>
                    <a:pt x="1677981" y="416737"/>
                    <a:pt x="1682111" y="412384"/>
                  </a:cubicBezTo>
                  <a:cubicBezTo>
                    <a:pt x="1686241" y="408031"/>
                    <a:pt x="1692995" y="404515"/>
                    <a:pt x="1702371" y="401836"/>
                  </a:cubicBezTo>
                  <a:cubicBezTo>
                    <a:pt x="1711300" y="399604"/>
                    <a:pt x="1717328" y="395976"/>
                    <a:pt x="1720453" y="390953"/>
                  </a:cubicBezTo>
                  <a:cubicBezTo>
                    <a:pt x="1723579" y="385930"/>
                    <a:pt x="1726034" y="376163"/>
                    <a:pt x="1727820" y="361652"/>
                  </a:cubicBezTo>
                  <a:cubicBezTo>
                    <a:pt x="1729606" y="344909"/>
                    <a:pt x="1731225" y="312316"/>
                    <a:pt x="1732676" y="263872"/>
                  </a:cubicBezTo>
                  <a:cubicBezTo>
                    <a:pt x="1734127" y="215429"/>
                    <a:pt x="1734852" y="167320"/>
                    <a:pt x="1734852" y="119546"/>
                  </a:cubicBezTo>
                  <a:cubicBezTo>
                    <a:pt x="1734852" y="100794"/>
                    <a:pt x="1733401" y="88292"/>
                    <a:pt x="1730499" y="82042"/>
                  </a:cubicBezTo>
                  <a:cubicBezTo>
                    <a:pt x="1727597" y="75791"/>
                    <a:pt x="1720788" y="70768"/>
                    <a:pt x="1710073" y="66973"/>
                  </a:cubicBezTo>
                  <a:cubicBezTo>
                    <a:pt x="1694669" y="61168"/>
                    <a:pt x="1686967" y="51234"/>
                    <a:pt x="1686967" y="37170"/>
                  </a:cubicBezTo>
                  <a:cubicBezTo>
                    <a:pt x="1686967" y="26231"/>
                    <a:pt x="1692269" y="17692"/>
                    <a:pt x="1702873" y="11553"/>
                  </a:cubicBezTo>
                  <a:cubicBezTo>
                    <a:pt x="1713477" y="5414"/>
                    <a:pt x="1728267" y="2344"/>
                    <a:pt x="1747242" y="2344"/>
                  </a:cubicBezTo>
                  <a:cubicBezTo>
                    <a:pt x="1753493" y="2344"/>
                    <a:pt x="1760860" y="2456"/>
                    <a:pt x="1769343" y="2679"/>
                  </a:cubicBezTo>
                  <a:cubicBezTo>
                    <a:pt x="1788096" y="3349"/>
                    <a:pt x="1801713" y="3684"/>
                    <a:pt x="1810197" y="3684"/>
                  </a:cubicBezTo>
                  <a:cubicBezTo>
                    <a:pt x="1842120" y="3684"/>
                    <a:pt x="1878174" y="2679"/>
                    <a:pt x="1918357" y="670"/>
                  </a:cubicBezTo>
                  <a:cubicBezTo>
                    <a:pt x="1926841" y="223"/>
                    <a:pt x="1937445" y="0"/>
                    <a:pt x="1950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6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aphic 197">
            <a:extLst>
              <a:ext uri="{FF2B5EF4-FFF2-40B4-BE49-F238E27FC236}">
                <a16:creationId xmlns:a16="http://schemas.microsoft.com/office/drawing/2014/main" id="{260311E1-664B-4320-8CF2-3F7530CF3317}"/>
              </a:ext>
            </a:extLst>
          </p:cNvPr>
          <p:cNvGrpSpPr/>
          <p:nvPr/>
        </p:nvGrpSpPr>
        <p:grpSpPr>
          <a:xfrm>
            <a:off x="5087038" y="3654198"/>
            <a:ext cx="1923042" cy="2459742"/>
            <a:chOff x="396439" y="5297013"/>
            <a:chExt cx="1233349" cy="157756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8052B3-8015-4975-B20F-7D6C9699EDD1}"/>
                </a:ext>
              </a:extLst>
            </p:cNvPr>
            <p:cNvSpPr/>
            <p:nvPr/>
          </p:nvSpPr>
          <p:spPr>
            <a:xfrm>
              <a:off x="524215" y="5896001"/>
              <a:ext cx="960220" cy="973023"/>
            </a:xfrm>
            <a:custGeom>
              <a:avLst/>
              <a:gdLst>
                <a:gd name="connsiteX0" fmla="*/ 956951 w 960220"/>
                <a:gd name="connsiteY0" fmla="*/ 83580 h 973022"/>
                <a:gd name="connsiteX1" fmla="*/ 941161 w 960220"/>
                <a:gd name="connsiteY1" fmla="*/ 57121 h 973022"/>
                <a:gd name="connsiteX2" fmla="*/ 831482 w 960220"/>
                <a:gd name="connsiteY2" fmla="*/ 361 h 973022"/>
                <a:gd name="connsiteX3" fmla="*/ 815692 w 960220"/>
                <a:gd name="connsiteY3" fmla="*/ 7189 h 973022"/>
                <a:gd name="connsiteX4" fmla="*/ 784538 w 960220"/>
                <a:gd name="connsiteY4" fmla="*/ 33649 h 973022"/>
                <a:gd name="connsiteX5" fmla="*/ 69281 w 960220"/>
                <a:gd name="connsiteY5" fmla="*/ 777072 h 973022"/>
                <a:gd name="connsiteX6" fmla="*/ 19349 w 960220"/>
                <a:gd name="connsiteY6" fmla="*/ 827004 h 973022"/>
                <a:gd name="connsiteX7" fmla="*/ 9534 w 960220"/>
                <a:gd name="connsiteY7" fmla="*/ 894433 h 973022"/>
                <a:gd name="connsiteX8" fmla="*/ 40261 w 960220"/>
                <a:gd name="connsiteY8" fmla="*/ 929427 h 973022"/>
                <a:gd name="connsiteX9" fmla="*/ 149086 w 960220"/>
                <a:gd name="connsiteY9" fmla="*/ 975945 h 973022"/>
                <a:gd name="connsiteX10" fmla="*/ 165303 w 960220"/>
                <a:gd name="connsiteY10" fmla="*/ 970823 h 973022"/>
                <a:gd name="connsiteX11" fmla="*/ 311683 w 960220"/>
                <a:gd name="connsiteY11" fmla="*/ 813347 h 973022"/>
                <a:gd name="connsiteX12" fmla="*/ 946282 w 960220"/>
                <a:gd name="connsiteY12" fmla="*/ 144181 h 973022"/>
                <a:gd name="connsiteX13" fmla="*/ 956951 w 960220"/>
                <a:gd name="connsiteY13" fmla="*/ 83580 h 97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220" h="973022">
                  <a:moveTo>
                    <a:pt x="956951" y="83580"/>
                  </a:moveTo>
                  <a:cubicBezTo>
                    <a:pt x="952683" y="74191"/>
                    <a:pt x="947989" y="65229"/>
                    <a:pt x="941161" y="57121"/>
                  </a:cubicBezTo>
                  <a:cubicBezTo>
                    <a:pt x="912141" y="23406"/>
                    <a:pt x="873732" y="8896"/>
                    <a:pt x="831482" y="361"/>
                  </a:cubicBezTo>
                  <a:cubicBezTo>
                    <a:pt x="824227" y="-1346"/>
                    <a:pt x="820386" y="3348"/>
                    <a:pt x="815692" y="7189"/>
                  </a:cubicBezTo>
                  <a:cubicBezTo>
                    <a:pt x="805023" y="15724"/>
                    <a:pt x="805023" y="15724"/>
                    <a:pt x="784538" y="33649"/>
                  </a:cubicBezTo>
                  <a:cubicBezTo>
                    <a:pt x="758079" y="69923"/>
                    <a:pt x="97447" y="747626"/>
                    <a:pt x="69281" y="777072"/>
                  </a:cubicBezTo>
                  <a:cubicBezTo>
                    <a:pt x="52637" y="793716"/>
                    <a:pt x="35993" y="809933"/>
                    <a:pt x="19349" y="827004"/>
                  </a:cubicBezTo>
                  <a:cubicBezTo>
                    <a:pt x="-3269" y="850049"/>
                    <a:pt x="-5403" y="865412"/>
                    <a:pt x="9534" y="894433"/>
                  </a:cubicBezTo>
                  <a:cubicBezTo>
                    <a:pt x="16789" y="908516"/>
                    <a:pt x="27458" y="920038"/>
                    <a:pt x="40261" y="929427"/>
                  </a:cubicBezTo>
                  <a:cubicBezTo>
                    <a:pt x="72695" y="954180"/>
                    <a:pt x="110250" y="966556"/>
                    <a:pt x="149086" y="975945"/>
                  </a:cubicBezTo>
                  <a:cubicBezTo>
                    <a:pt x="155487" y="977652"/>
                    <a:pt x="160608" y="975945"/>
                    <a:pt x="165303" y="970823"/>
                  </a:cubicBezTo>
                  <a:cubicBezTo>
                    <a:pt x="213954" y="918331"/>
                    <a:pt x="263032" y="865839"/>
                    <a:pt x="311683" y="813347"/>
                  </a:cubicBezTo>
                  <a:cubicBezTo>
                    <a:pt x="357347" y="762562"/>
                    <a:pt x="887815" y="204354"/>
                    <a:pt x="946282" y="144181"/>
                  </a:cubicBezTo>
                  <a:cubicBezTo>
                    <a:pt x="966340" y="124123"/>
                    <a:pt x="966766" y="106198"/>
                    <a:pt x="956951" y="8358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9FD650-6EDD-44B0-82B5-F3E0DD2F33D8}"/>
                </a:ext>
              </a:extLst>
            </p:cNvPr>
            <p:cNvSpPr/>
            <p:nvPr/>
          </p:nvSpPr>
          <p:spPr>
            <a:xfrm>
              <a:off x="555367" y="5854611"/>
              <a:ext cx="917544" cy="1019967"/>
            </a:xfrm>
            <a:custGeom>
              <a:avLst/>
              <a:gdLst>
                <a:gd name="connsiteX0" fmla="*/ 94034 w 917543"/>
                <a:gd name="connsiteY0" fmla="*/ 4195 h 1019967"/>
                <a:gd name="connsiteX1" fmla="*/ 66295 w 917543"/>
                <a:gd name="connsiteY1" fmla="*/ 17852 h 1019967"/>
                <a:gd name="connsiteX2" fmla="*/ 573 w 917543"/>
                <a:gd name="connsiteY2" fmla="*/ 122409 h 1019967"/>
                <a:gd name="connsiteX3" fmla="*/ 6121 w 917543"/>
                <a:gd name="connsiteY3" fmla="*/ 138626 h 1019967"/>
                <a:gd name="connsiteX4" fmla="*/ 30020 w 917543"/>
                <a:gd name="connsiteY4" fmla="*/ 171914 h 1019967"/>
                <a:gd name="connsiteX5" fmla="*/ 712416 w 917543"/>
                <a:gd name="connsiteY5" fmla="*/ 945638 h 1019967"/>
                <a:gd name="connsiteX6" fmla="*/ 758080 w 917543"/>
                <a:gd name="connsiteY6" fmla="*/ 999410 h 1019967"/>
                <a:gd name="connsiteX7" fmla="*/ 824228 w 917543"/>
                <a:gd name="connsiteY7" fmla="*/ 1014773 h 1019967"/>
                <a:gd name="connsiteX8" fmla="*/ 861784 w 917543"/>
                <a:gd name="connsiteY8" fmla="*/ 987034 h 1019967"/>
                <a:gd name="connsiteX9" fmla="*/ 916836 w 917543"/>
                <a:gd name="connsiteY9" fmla="*/ 882050 h 1019967"/>
                <a:gd name="connsiteX10" fmla="*/ 913422 w 917543"/>
                <a:gd name="connsiteY10" fmla="*/ 865406 h 1019967"/>
                <a:gd name="connsiteX11" fmla="*/ 768749 w 917543"/>
                <a:gd name="connsiteY11" fmla="*/ 706649 h 1019967"/>
                <a:gd name="connsiteX12" fmla="*/ 153781 w 917543"/>
                <a:gd name="connsiteY12" fmla="*/ 19132 h 1019967"/>
                <a:gd name="connsiteX13" fmla="*/ 94034 w 917543"/>
                <a:gd name="connsiteY13" fmla="*/ 4195 h 101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7543" h="1019967">
                  <a:moveTo>
                    <a:pt x="94034" y="4195"/>
                  </a:moveTo>
                  <a:cubicBezTo>
                    <a:pt x="84219" y="7609"/>
                    <a:pt x="74830" y="11877"/>
                    <a:pt x="66295" y="17852"/>
                  </a:cubicBezTo>
                  <a:cubicBezTo>
                    <a:pt x="30446" y="43884"/>
                    <a:pt x="12522" y="81439"/>
                    <a:pt x="573" y="122409"/>
                  </a:cubicBezTo>
                  <a:cubicBezTo>
                    <a:pt x="-1561" y="129664"/>
                    <a:pt x="2707" y="133505"/>
                    <a:pt x="6121" y="138626"/>
                  </a:cubicBezTo>
                  <a:cubicBezTo>
                    <a:pt x="13803" y="150149"/>
                    <a:pt x="13803" y="150149"/>
                    <a:pt x="30020" y="171914"/>
                  </a:cubicBezTo>
                  <a:cubicBezTo>
                    <a:pt x="64161" y="201360"/>
                    <a:pt x="685530" y="915337"/>
                    <a:pt x="712416" y="945638"/>
                  </a:cubicBezTo>
                  <a:cubicBezTo>
                    <a:pt x="727780" y="963562"/>
                    <a:pt x="742716" y="981486"/>
                    <a:pt x="758080" y="999410"/>
                  </a:cubicBezTo>
                  <a:cubicBezTo>
                    <a:pt x="778991" y="1024162"/>
                    <a:pt x="794355" y="1027150"/>
                    <a:pt x="824228" y="1014773"/>
                  </a:cubicBezTo>
                  <a:cubicBezTo>
                    <a:pt x="839165" y="1008799"/>
                    <a:pt x="851115" y="998983"/>
                    <a:pt x="861784" y="987034"/>
                  </a:cubicBezTo>
                  <a:cubicBezTo>
                    <a:pt x="889097" y="956733"/>
                    <a:pt x="904460" y="920458"/>
                    <a:pt x="916836" y="882050"/>
                  </a:cubicBezTo>
                  <a:cubicBezTo>
                    <a:pt x="918970" y="875648"/>
                    <a:pt x="917690" y="870527"/>
                    <a:pt x="913422" y="865406"/>
                  </a:cubicBezTo>
                  <a:cubicBezTo>
                    <a:pt x="865198" y="812487"/>
                    <a:pt x="816973" y="759568"/>
                    <a:pt x="768749" y="706649"/>
                  </a:cubicBezTo>
                  <a:cubicBezTo>
                    <a:pt x="721805" y="656718"/>
                    <a:pt x="208834" y="82720"/>
                    <a:pt x="153781" y="19132"/>
                  </a:cubicBezTo>
                  <a:cubicBezTo>
                    <a:pt x="135004" y="-1780"/>
                    <a:pt x="117080" y="-3487"/>
                    <a:pt x="94034" y="41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2CFE80-19A8-4405-ADEB-FB1A971E1C83}"/>
                </a:ext>
              </a:extLst>
            </p:cNvPr>
            <p:cNvSpPr/>
            <p:nvPr/>
          </p:nvSpPr>
          <p:spPr>
            <a:xfrm>
              <a:off x="420723" y="6073192"/>
              <a:ext cx="1186405" cy="567597"/>
            </a:xfrm>
            <a:custGeom>
              <a:avLst/>
              <a:gdLst>
                <a:gd name="connsiteX0" fmla="*/ 31086 w 1186405"/>
                <a:gd name="connsiteY0" fmla="*/ 19908 h 567596"/>
                <a:gd name="connsiteX1" fmla="*/ 13589 w 1186405"/>
                <a:gd name="connsiteY1" fmla="*/ 45514 h 567596"/>
                <a:gd name="connsiteX2" fmla="*/ 7614 w 1186405"/>
                <a:gd name="connsiteY2" fmla="*/ 168849 h 567596"/>
                <a:gd name="connsiteX3" fmla="*/ 19990 w 1186405"/>
                <a:gd name="connsiteY3" fmla="*/ 180371 h 567596"/>
                <a:gd name="connsiteX4" fmla="*/ 57119 w 1186405"/>
                <a:gd name="connsiteY4" fmla="*/ 197442 h 567596"/>
                <a:gd name="connsiteX5" fmla="*/ 1030996 w 1186405"/>
                <a:gd name="connsiteY5" fmla="*/ 538000 h 567596"/>
                <a:gd name="connsiteX6" fmla="*/ 1097144 w 1186405"/>
                <a:gd name="connsiteY6" fmla="*/ 562752 h 567596"/>
                <a:gd name="connsiteX7" fmla="*/ 1162439 w 1186405"/>
                <a:gd name="connsiteY7" fmla="*/ 543548 h 567596"/>
                <a:gd name="connsiteX8" fmla="*/ 1181643 w 1186405"/>
                <a:gd name="connsiteY8" fmla="*/ 500871 h 567596"/>
                <a:gd name="connsiteX9" fmla="*/ 1178229 w 1186405"/>
                <a:gd name="connsiteY9" fmla="*/ 382658 h 567596"/>
                <a:gd name="connsiteX10" fmla="*/ 1167133 w 1186405"/>
                <a:gd name="connsiteY10" fmla="*/ 369855 h 567596"/>
                <a:gd name="connsiteX11" fmla="*/ 963140 w 1186405"/>
                <a:gd name="connsiteY11" fmla="*/ 302426 h 567596"/>
                <a:gd name="connsiteX12" fmla="*/ 90407 w 1186405"/>
                <a:gd name="connsiteY12" fmla="*/ 4118 h 567596"/>
                <a:gd name="connsiteX13" fmla="*/ 31086 w 1186405"/>
                <a:gd name="connsiteY13" fmla="*/ 19908 h 5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6405" h="567596">
                  <a:moveTo>
                    <a:pt x="31086" y="19908"/>
                  </a:moveTo>
                  <a:cubicBezTo>
                    <a:pt x="24258" y="27590"/>
                    <a:pt x="17857" y="36125"/>
                    <a:pt x="13589" y="45514"/>
                  </a:cubicBezTo>
                  <a:cubicBezTo>
                    <a:pt x="-4762" y="85630"/>
                    <a:pt x="-2201" y="127026"/>
                    <a:pt x="7614" y="168849"/>
                  </a:cubicBezTo>
                  <a:cubicBezTo>
                    <a:pt x="9321" y="176104"/>
                    <a:pt x="14869" y="177811"/>
                    <a:pt x="19990" y="180371"/>
                  </a:cubicBezTo>
                  <a:cubicBezTo>
                    <a:pt x="32367" y="186346"/>
                    <a:pt x="32367" y="186346"/>
                    <a:pt x="57119" y="197442"/>
                  </a:cubicBezTo>
                  <a:cubicBezTo>
                    <a:pt x="101076" y="206404"/>
                    <a:pt x="992587" y="524343"/>
                    <a:pt x="1030996" y="538000"/>
                  </a:cubicBezTo>
                  <a:cubicBezTo>
                    <a:pt x="1053187" y="546109"/>
                    <a:pt x="1074952" y="554644"/>
                    <a:pt x="1097144" y="562752"/>
                  </a:cubicBezTo>
                  <a:cubicBezTo>
                    <a:pt x="1127444" y="573848"/>
                    <a:pt x="1142381" y="569581"/>
                    <a:pt x="1162439" y="543548"/>
                  </a:cubicBezTo>
                  <a:cubicBezTo>
                    <a:pt x="1172255" y="530745"/>
                    <a:pt x="1178229" y="516662"/>
                    <a:pt x="1181643" y="500871"/>
                  </a:cubicBezTo>
                  <a:cubicBezTo>
                    <a:pt x="1190606" y="461182"/>
                    <a:pt x="1186338" y="421920"/>
                    <a:pt x="1178229" y="382658"/>
                  </a:cubicBezTo>
                  <a:cubicBezTo>
                    <a:pt x="1176949" y="376256"/>
                    <a:pt x="1173535" y="371989"/>
                    <a:pt x="1167133" y="369855"/>
                  </a:cubicBezTo>
                  <a:cubicBezTo>
                    <a:pt x="1098851" y="347236"/>
                    <a:pt x="1030996" y="324618"/>
                    <a:pt x="963140" y="302426"/>
                  </a:cubicBezTo>
                  <a:cubicBezTo>
                    <a:pt x="897845" y="281941"/>
                    <a:pt x="169358" y="32711"/>
                    <a:pt x="90407" y="4118"/>
                  </a:cubicBezTo>
                  <a:cubicBezTo>
                    <a:pt x="63947" y="-5271"/>
                    <a:pt x="47303" y="1984"/>
                    <a:pt x="31086" y="1990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A54D1A-514E-4B55-AE87-B84A6CC2C5FE}"/>
                </a:ext>
              </a:extLst>
            </p:cNvPr>
            <p:cNvSpPr/>
            <p:nvPr/>
          </p:nvSpPr>
          <p:spPr>
            <a:xfrm>
              <a:off x="396439" y="6125052"/>
              <a:ext cx="1233349" cy="465173"/>
            </a:xfrm>
            <a:custGeom>
              <a:avLst/>
              <a:gdLst>
                <a:gd name="connsiteX0" fmla="*/ 1598 w 1233349"/>
                <a:gd name="connsiteY0" fmla="*/ 328237 h 465173"/>
                <a:gd name="connsiteX1" fmla="*/ 744 w 1233349"/>
                <a:gd name="connsiteY1" fmla="*/ 358964 h 465173"/>
                <a:gd name="connsiteX2" fmla="*/ 63052 w 1233349"/>
                <a:gd name="connsiteY2" fmla="*/ 465655 h 465173"/>
                <a:gd name="connsiteX3" fmla="*/ 79696 w 1233349"/>
                <a:gd name="connsiteY3" fmla="*/ 468215 h 465173"/>
                <a:gd name="connsiteX4" fmla="*/ 120238 w 1233349"/>
                <a:gd name="connsiteY4" fmla="*/ 462241 h 465173"/>
                <a:gd name="connsiteX5" fmla="*/ 1122282 w 1233349"/>
                <a:gd name="connsiteY5" fmla="*/ 215571 h 465173"/>
                <a:gd name="connsiteX6" fmla="*/ 1190991 w 1233349"/>
                <a:gd name="connsiteY6" fmla="*/ 200207 h 465173"/>
                <a:gd name="connsiteX7" fmla="*/ 1235374 w 1233349"/>
                <a:gd name="connsiteY7" fmla="*/ 148569 h 465173"/>
                <a:gd name="connsiteX8" fmla="*/ 1228119 w 1233349"/>
                <a:gd name="connsiteY8" fmla="*/ 102478 h 465173"/>
                <a:gd name="connsiteX9" fmla="*/ 1160690 w 1233349"/>
                <a:gd name="connsiteY9" fmla="*/ 5176 h 465173"/>
                <a:gd name="connsiteX10" fmla="*/ 1144473 w 1233349"/>
                <a:gd name="connsiteY10" fmla="*/ 908 h 465173"/>
                <a:gd name="connsiteX11" fmla="*/ 936639 w 1233349"/>
                <a:gd name="connsiteY11" fmla="*/ 55961 h 465173"/>
                <a:gd name="connsiteX12" fmla="*/ 42567 w 1233349"/>
                <a:gd name="connsiteY12" fmla="*/ 282573 h 465173"/>
                <a:gd name="connsiteX13" fmla="*/ 1598 w 1233349"/>
                <a:gd name="connsiteY13" fmla="*/ 328237 h 46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349" h="465173">
                  <a:moveTo>
                    <a:pt x="1598" y="328237"/>
                  </a:moveTo>
                  <a:cubicBezTo>
                    <a:pt x="-109" y="338479"/>
                    <a:pt x="-536" y="348721"/>
                    <a:pt x="744" y="358964"/>
                  </a:cubicBezTo>
                  <a:cubicBezTo>
                    <a:pt x="7146" y="402920"/>
                    <a:pt x="31898" y="435781"/>
                    <a:pt x="63052" y="465655"/>
                  </a:cubicBezTo>
                  <a:cubicBezTo>
                    <a:pt x="68600" y="470776"/>
                    <a:pt x="73721" y="469069"/>
                    <a:pt x="79696" y="468215"/>
                  </a:cubicBezTo>
                  <a:cubicBezTo>
                    <a:pt x="93352" y="466508"/>
                    <a:pt x="93352" y="466508"/>
                    <a:pt x="120238" y="462241"/>
                  </a:cubicBezTo>
                  <a:cubicBezTo>
                    <a:pt x="162061" y="445597"/>
                    <a:pt x="1082592" y="225386"/>
                    <a:pt x="1122282" y="215571"/>
                  </a:cubicBezTo>
                  <a:cubicBezTo>
                    <a:pt x="1145327" y="210450"/>
                    <a:pt x="1167945" y="205328"/>
                    <a:pt x="1190991" y="200207"/>
                  </a:cubicBezTo>
                  <a:cubicBezTo>
                    <a:pt x="1222571" y="192952"/>
                    <a:pt x="1232387" y="181003"/>
                    <a:pt x="1235374" y="148569"/>
                  </a:cubicBezTo>
                  <a:cubicBezTo>
                    <a:pt x="1236654" y="132779"/>
                    <a:pt x="1233667" y="117415"/>
                    <a:pt x="1228119" y="102478"/>
                  </a:cubicBezTo>
                  <a:cubicBezTo>
                    <a:pt x="1214036" y="64496"/>
                    <a:pt x="1188857" y="33769"/>
                    <a:pt x="1160690" y="5176"/>
                  </a:cubicBezTo>
                  <a:cubicBezTo>
                    <a:pt x="1155996" y="482"/>
                    <a:pt x="1150875" y="-1226"/>
                    <a:pt x="1144473" y="908"/>
                  </a:cubicBezTo>
                  <a:cubicBezTo>
                    <a:pt x="1075337" y="19259"/>
                    <a:pt x="1005775" y="37610"/>
                    <a:pt x="936639" y="55961"/>
                  </a:cubicBezTo>
                  <a:cubicBezTo>
                    <a:pt x="870490" y="74312"/>
                    <a:pt x="124079" y="263368"/>
                    <a:pt x="42567" y="282573"/>
                  </a:cubicBezTo>
                  <a:cubicBezTo>
                    <a:pt x="15254" y="288974"/>
                    <a:pt x="5439" y="304338"/>
                    <a:pt x="1598" y="3282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6B5D1D-3C15-46B2-B982-37A365556850}"/>
                </a:ext>
              </a:extLst>
            </p:cNvPr>
            <p:cNvSpPr/>
            <p:nvPr/>
          </p:nvSpPr>
          <p:spPr>
            <a:xfrm>
              <a:off x="712681" y="5297013"/>
              <a:ext cx="695970" cy="1310744"/>
            </a:xfrm>
            <a:custGeom>
              <a:avLst/>
              <a:gdLst>
                <a:gd name="connsiteX0" fmla="*/ 766835 w 768176"/>
                <a:gd name="connsiteY0" fmla="*/ 997775 h 1446731"/>
                <a:gd name="connsiteX1" fmla="*/ 734400 w 768176"/>
                <a:gd name="connsiteY1" fmla="*/ 830484 h 1446731"/>
                <a:gd name="connsiteX2" fmla="*/ 635391 w 768176"/>
                <a:gd name="connsiteY2" fmla="*/ 591069 h 1446731"/>
                <a:gd name="connsiteX3" fmla="*/ 433531 w 768176"/>
                <a:gd name="connsiteY3" fmla="*/ 366591 h 1446731"/>
                <a:gd name="connsiteX4" fmla="*/ 392135 w 768176"/>
                <a:gd name="connsiteY4" fmla="*/ 0 h 1446731"/>
                <a:gd name="connsiteX5" fmla="*/ 335376 w 768176"/>
                <a:gd name="connsiteY5" fmla="*/ 68282 h 1446731"/>
                <a:gd name="connsiteX6" fmla="*/ 269654 w 768176"/>
                <a:gd name="connsiteY6" fmla="*/ 173693 h 1446731"/>
                <a:gd name="connsiteX7" fmla="*/ 270934 w 768176"/>
                <a:gd name="connsiteY7" fmla="*/ 460052 h 1446731"/>
                <a:gd name="connsiteX8" fmla="*/ 329401 w 768176"/>
                <a:gd name="connsiteY8" fmla="*/ 651243 h 1446731"/>
                <a:gd name="connsiteX9" fmla="*/ 271788 w 768176"/>
                <a:gd name="connsiteY9" fmla="*/ 775431 h 1446731"/>
                <a:gd name="connsiteX10" fmla="*/ 182167 w 768176"/>
                <a:gd name="connsiteY10" fmla="*/ 575705 h 1446731"/>
                <a:gd name="connsiteX11" fmla="*/ 205639 w 768176"/>
                <a:gd name="connsiteY11" fmla="*/ 701174 h 1446731"/>
                <a:gd name="connsiteX12" fmla="*/ 130102 w 768176"/>
                <a:gd name="connsiteY12" fmla="*/ 883402 h 1446731"/>
                <a:gd name="connsiteX13" fmla="*/ 3353 w 768176"/>
                <a:gd name="connsiteY13" fmla="*/ 1154398 h 1446731"/>
                <a:gd name="connsiteX14" fmla="*/ 98521 w 768176"/>
                <a:gd name="connsiteY14" fmla="*/ 1386985 h 1446731"/>
                <a:gd name="connsiteX15" fmla="*/ 491571 w 768176"/>
                <a:gd name="connsiteY15" fmla="*/ 1436489 h 1446731"/>
                <a:gd name="connsiteX16" fmla="*/ 727572 w 768176"/>
                <a:gd name="connsiteY16" fmla="*/ 1289256 h 1446731"/>
                <a:gd name="connsiteX17" fmla="*/ 766835 w 768176"/>
                <a:gd name="connsiteY17" fmla="*/ 997775 h 144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8176" h="1446731">
                  <a:moveTo>
                    <a:pt x="766835" y="997775"/>
                  </a:moveTo>
                  <a:cubicBezTo>
                    <a:pt x="761287" y="941016"/>
                    <a:pt x="749764" y="884683"/>
                    <a:pt x="734400" y="830484"/>
                  </a:cubicBezTo>
                  <a:cubicBezTo>
                    <a:pt x="710502" y="747691"/>
                    <a:pt x="680628" y="664899"/>
                    <a:pt x="635391" y="591069"/>
                  </a:cubicBezTo>
                  <a:cubicBezTo>
                    <a:pt x="582046" y="504009"/>
                    <a:pt x="500960" y="442128"/>
                    <a:pt x="433531" y="366591"/>
                  </a:cubicBezTo>
                  <a:cubicBezTo>
                    <a:pt x="347325" y="270142"/>
                    <a:pt x="337509" y="114800"/>
                    <a:pt x="392135" y="0"/>
                  </a:cubicBezTo>
                  <a:cubicBezTo>
                    <a:pt x="379332" y="26886"/>
                    <a:pt x="354153" y="45664"/>
                    <a:pt x="335376" y="68282"/>
                  </a:cubicBezTo>
                  <a:cubicBezTo>
                    <a:pt x="308489" y="100290"/>
                    <a:pt x="288005" y="136138"/>
                    <a:pt x="269654" y="173693"/>
                  </a:cubicBezTo>
                  <a:cubicBezTo>
                    <a:pt x="226551" y="263314"/>
                    <a:pt x="219722" y="372565"/>
                    <a:pt x="270934" y="460052"/>
                  </a:cubicBezTo>
                  <a:cubicBezTo>
                    <a:pt x="302515" y="514251"/>
                    <a:pt x="331962" y="586374"/>
                    <a:pt x="329401" y="651243"/>
                  </a:cubicBezTo>
                  <a:cubicBezTo>
                    <a:pt x="327694" y="699467"/>
                    <a:pt x="310623" y="740863"/>
                    <a:pt x="271788" y="775431"/>
                  </a:cubicBezTo>
                  <a:cubicBezTo>
                    <a:pt x="249169" y="703308"/>
                    <a:pt x="229538" y="632892"/>
                    <a:pt x="182167" y="575705"/>
                  </a:cubicBezTo>
                  <a:cubicBezTo>
                    <a:pt x="205639" y="603872"/>
                    <a:pt x="207346" y="666179"/>
                    <a:pt x="205639" y="701174"/>
                  </a:cubicBezTo>
                  <a:cubicBezTo>
                    <a:pt x="201798" y="772017"/>
                    <a:pt x="166804" y="824936"/>
                    <a:pt x="130102" y="883402"/>
                  </a:cubicBezTo>
                  <a:cubicBezTo>
                    <a:pt x="78463" y="966195"/>
                    <a:pt x="17009" y="1056242"/>
                    <a:pt x="3353" y="1154398"/>
                  </a:cubicBezTo>
                  <a:cubicBezTo>
                    <a:pt x="-9877" y="1249566"/>
                    <a:pt x="14875" y="1333212"/>
                    <a:pt x="98521" y="1386985"/>
                  </a:cubicBezTo>
                  <a:cubicBezTo>
                    <a:pt x="215028" y="1462095"/>
                    <a:pt x="363542" y="1459535"/>
                    <a:pt x="491571" y="1436489"/>
                  </a:cubicBezTo>
                  <a:cubicBezTo>
                    <a:pt x="579058" y="1420699"/>
                    <a:pt x="676787" y="1368207"/>
                    <a:pt x="727572" y="1289256"/>
                  </a:cubicBezTo>
                  <a:cubicBezTo>
                    <a:pt x="780064" y="1208170"/>
                    <a:pt x="775797" y="1090810"/>
                    <a:pt x="766835" y="997775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18A7AA-B313-450D-B373-FA9E636B7A89}"/>
                </a:ext>
              </a:extLst>
            </p:cNvPr>
            <p:cNvSpPr/>
            <p:nvPr/>
          </p:nvSpPr>
          <p:spPr>
            <a:xfrm>
              <a:off x="877841" y="6003519"/>
              <a:ext cx="345679" cy="584667"/>
            </a:xfrm>
            <a:custGeom>
              <a:avLst/>
              <a:gdLst>
                <a:gd name="connsiteX0" fmla="*/ 202651 w 345679"/>
                <a:gd name="connsiteY0" fmla="*/ 520 h 584667"/>
                <a:gd name="connsiteX1" fmla="*/ 167656 w 345679"/>
                <a:gd name="connsiteY1" fmla="*/ 105078 h 584667"/>
                <a:gd name="connsiteX2" fmla="*/ 35359 w 345679"/>
                <a:gd name="connsiteY2" fmla="*/ 237375 h 584667"/>
                <a:gd name="connsiteX3" fmla="*/ 1218 w 345679"/>
                <a:gd name="connsiteY3" fmla="*/ 338945 h 584667"/>
                <a:gd name="connsiteX4" fmla="*/ 37066 w 345679"/>
                <a:gd name="connsiteY4" fmla="*/ 478070 h 584667"/>
                <a:gd name="connsiteX5" fmla="*/ 157841 w 345679"/>
                <a:gd name="connsiteY5" fmla="*/ 579213 h 584667"/>
                <a:gd name="connsiteX6" fmla="*/ 179606 w 345679"/>
                <a:gd name="connsiteY6" fmla="*/ 584334 h 584667"/>
                <a:gd name="connsiteX7" fmla="*/ 288857 w 345679"/>
                <a:gd name="connsiteY7" fmla="*/ 503249 h 584667"/>
                <a:gd name="connsiteX8" fmla="*/ 347324 w 345679"/>
                <a:gd name="connsiteY8" fmla="*/ 375646 h 584667"/>
                <a:gd name="connsiteX9" fmla="*/ 202651 w 345679"/>
                <a:gd name="connsiteY9" fmla="*/ 520 h 5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79" h="584667">
                  <a:moveTo>
                    <a:pt x="202651" y="520"/>
                  </a:moveTo>
                  <a:cubicBezTo>
                    <a:pt x="197103" y="-7161"/>
                    <a:pt x="198383" y="72217"/>
                    <a:pt x="167656" y="105078"/>
                  </a:cubicBezTo>
                  <a:cubicBezTo>
                    <a:pt x="113457" y="163544"/>
                    <a:pt x="75902" y="167385"/>
                    <a:pt x="35359" y="237375"/>
                  </a:cubicBezTo>
                  <a:cubicBezTo>
                    <a:pt x="15301" y="271943"/>
                    <a:pt x="5912" y="298402"/>
                    <a:pt x="1218" y="338945"/>
                  </a:cubicBezTo>
                  <a:cubicBezTo>
                    <a:pt x="-4330" y="389730"/>
                    <a:pt x="9326" y="435393"/>
                    <a:pt x="37066" y="478070"/>
                  </a:cubicBezTo>
                  <a:cubicBezTo>
                    <a:pt x="43041" y="484471"/>
                    <a:pt x="119858" y="557021"/>
                    <a:pt x="157841" y="579213"/>
                  </a:cubicBezTo>
                  <a:cubicBezTo>
                    <a:pt x="164669" y="583054"/>
                    <a:pt x="171070" y="586895"/>
                    <a:pt x="179606" y="584334"/>
                  </a:cubicBezTo>
                  <a:cubicBezTo>
                    <a:pt x="222282" y="571958"/>
                    <a:pt x="285870" y="505810"/>
                    <a:pt x="288857" y="503249"/>
                  </a:cubicBezTo>
                  <a:cubicBezTo>
                    <a:pt x="317450" y="465267"/>
                    <a:pt x="343483" y="408507"/>
                    <a:pt x="347324" y="375646"/>
                  </a:cubicBezTo>
                  <a:cubicBezTo>
                    <a:pt x="363541" y="238655"/>
                    <a:pt x="280322" y="110199"/>
                    <a:pt x="202651" y="520"/>
                  </a:cubicBezTo>
                  <a:close/>
                </a:path>
              </a:pathLst>
            </a:custGeom>
            <a:solidFill>
              <a:schemeClr val="accent3"/>
            </a:solidFill>
            <a:ln w="42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F7E9A-00B5-4A14-8F0E-249D32CDA504}"/>
              </a:ext>
            </a:extLst>
          </p:cNvPr>
          <p:cNvGrpSpPr/>
          <p:nvPr/>
        </p:nvGrpSpPr>
        <p:grpSpPr>
          <a:xfrm>
            <a:off x="4007037" y="1827268"/>
            <a:ext cx="4055638" cy="3889264"/>
            <a:chOff x="4068181" y="1818087"/>
            <a:chExt cx="4055638" cy="3889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02903E-2128-4365-AB31-57CF42E436B4}"/>
                </a:ext>
              </a:extLst>
            </p:cNvPr>
            <p:cNvSpPr/>
            <p:nvPr/>
          </p:nvSpPr>
          <p:spPr>
            <a:xfrm>
              <a:off x="4068181" y="2115950"/>
              <a:ext cx="4055638" cy="160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559AE18-CB1D-407B-905F-34897ED7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0080" y="1818087"/>
              <a:ext cx="897522" cy="38892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D82BEB9-0BAB-4435-AFC9-54302C44D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6666" y="1818087"/>
              <a:ext cx="897522" cy="388926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471FFF-F04D-4E9A-A253-87E07813F43F}"/>
              </a:ext>
            </a:extLst>
          </p:cNvPr>
          <p:cNvGrpSpPr/>
          <p:nvPr/>
        </p:nvGrpSpPr>
        <p:grpSpPr>
          <a:xfrm>
            <a:off x="5298233" y="2064070"/>
            <a:ext cx="1648941" cy="1669109"/>
            <a:chOff x="5298233" y="2064070"/>
            <a:chExt cx="1648941" cy="1669109"/>
          </a:xfrm>
          <a:solidFill>
            <a:schemeClr val="accent1">
              <a:lumMod val="7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68D863-C4F0-4614-8157-BCBECE734D26}"/>
                </a:ext>
              </a:extLst>
            </p:cNvPr>
            <p:cNvSpPr/>
            <p:nvPr/>
          </p:nvSpPr>
          <p:spPr>
            <a:xfrm>
              <a:off x="5304336" y="2064070"/>
              <a:ext cx="1639982" cy="850111"/>
            </a:xfrm>
            <a:custGeom>
              <a:avLst/>
              <a:gdLst>
                <a:gd name="connsiteX0" fmla="*/ 272206 w 1639982"/>
                <a:gd name="connsiteY0" fmla="*/ 212254 h 850111"/>
                <a:gd name="connsiteX1" fmla="*/ 339558 w 1639982"/>
                <a:gd name="connsiteY1" fmla="*/ 212254 h 850111"/>
                <a:gd name="connsiteX2" fmla="*/ 264679 w 1639982"/>
                <a:gd name="connsiteY2" fmla="*/ 279537 h 850111"/>
                <a:gd name="connsiteX3" fmla="*/ 45404 w 1639982"/>
                <a:gd name="connsiteY3" fmla="*/ 841110 h 850111"/>
                <a:gd name="connsiteX4" fmla="*/ 305 w 1639982"/>
                <a:gd name="connsiteY4" fmla="*/ 842340 h 850111"/>
                <a:gd name="connsiteX5" fmla="*/ 232347 w 1639982"/>
                <a:gd name="connsiteY5" fmla="*/ 248069 h 850111"/>
                <a:gd name="connsiteX6" fmla="*/ 823878 w 1639982"/>
                <a:gd name="connsiteY6" fmla="*/ 9 h 850111"/>
                <a:gd name="connsiteX7" fmla="*/ 1240878 w 1639982"/>
                <a:gd name="connsiteY7" fmla="*/ 116259 h 850111"/>
                <a:gd name="connsiteX8" fmla="*/ 1639427 w 1639982"/>
                <a:gd name="connsiteY8" fmla="*/ 850111 h 850111"/>
                <a:gd name="connsiteX9" fmla="*/ 1594341 w 1639982"/>
                <a:gd name="connsiteY9" fmla="*/ 848453 h 850111"/>
                <a:gd name="connsiteX10" fmla="*/ 1217720 w 1639982"/>
                <a:gd name="connsiteY10" fmla="*/ 154978 h 850111"/>
                <a:gd name="connsiteX11" fmla="*/ 721526 w 1639982"/>
                <a:gd name="connsiteY11" fmla="*/ 51389 h 850111"/>
                <a:gd name="connsiteX12" fmla="*/ 719024 w 1639982"/>
                <a:gd name="connsiteY12" fmla="*/ 51880 h 850111"/>
                <a:gd name="connsiteX13" fmla="*/ 537410 w 1639982"/>
                <a:gd name="connsiteY13" fmla="*/ 51880 h 850111"/>
                <a:gd name="connsiteX14" fmla="*/ 609108 w 1639982"/>
                <a:gd name="connsiteY14" fmla="*/ 27559 h 850111"/>
                <a:gd name="connsiteX15" fmla="*/ 823878 w 1639982"/>
                <a:gd name="connsiteY15" fmla="*/ 9 h 85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9982" h="850111">
                  <a:moveTo>
                    <a:pt x="272206" y="212254"/>
                  </a:moveTo>
                  <a:lnTo>
                    <a:pt x="339558" y="212254"/>
                  </a:lnTo>
                  <a:lnTo>
                    <a:pt x="264679" y="279537"/>
                  </a:lnTo>
                  <a:cubicBezTo>
                    <a:pt x="120788" y="427403"/>
                    <a:pt x="39625" y="629126"/>
                    <a:pt x="45404" y="841110"/>
                  </a:cubicBezTo>
                  <a:lnTo>
                    <a:pt x="305" y="842340"/>
                  </a:lnTo>
                  <a:cubicBezTo>
                    <a:pt x="-5811" y="618014"/>
                    <a:pt x="80078" y="404545"/>
                    <a:pt x="232347" y="248069"/>
                  </a:cubicBezTo>
                  <a:close/>
                  <a:moveTo>
                    <a:pt x="823878" y="9"/>
                  </a:moveTo>
                  <a:cubicBezTo>
                    <a:pt x="968270" y="693"/>
                    <a:pt x="1112483" y="39468"/>
                    <a:pt x="1240878" y="116259"/>
                  </a:cubicBezTo>
                  <a:cubicBezTo>
                    <a:pt x="1497668" y="269840"/>
                    <a:pt x="1650418" y="551100"/>
                    <a:pt x="1639427" y="850111"/>
                  </a:cubicBezTo>
                  <a:lnTo>
                    <a:pt x="1594341" y="848453"/>
                  </a:lnTo>
                  <a:cubicBezTo>
                    <a:pt x="1604727" y="565894"/>
                    <a:pt x="1460381" y="300109"/>
                    <a:pt x="1217720" y="154978"/>
                  </a:cubicBezTo>
                  <a:cubicBezTo>
                    <a:pt x="1066057" y="64271"/>
                    <a:pt x="891039" y="29696"/>
                    <a:pt x="721526" y="51389"/>
                  </a:cubicBezTo>
                  <a:lnTo>
                    <a:pt x="719024" y="51880"/>
                  </a:lnTo>
                  <a:lnTo>
                    <a:pt x="537410" y="51880"/>
                  </a:lnTo>
                  <a:lnTo>
                    <a:pt x="609108" y="27559"/>
                  </a:lnTo>
                  <a:cubicBezTo>
                    <a:pt x="679440" y="8847"/>
                    <a:pt x="751681" y="-334"/>
                    <a:pt x="823878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EB10FCD1-6F82-413A-88ED-44590FFF58A7}"/>
                </a:ext>
              </a:extLst>
            </p:cNvPr>
            <p:cNvSpPr/>
            <p:nvPr/>
          </p:nvSpPr>
          <p:spPr>
            <a:xfrm>
              <a:off x="5298233" y="2084238"/>
              <a:ext cx="1648941" cy="1648941"/>
            </a:xfrm>
            <a:prstGeom prst="chord">
              <a:avLst>
                <a:gd name="adj1" fmla="val 21553837"/>
                <a:gd name="adj2" fmla="val 108336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508652-3F9B-4AFD-8010-6FFA5C147FE0}"/>
              </a:ext>
            </a:extLst>
          </p:cNvPr>
          <p:cNvGrpSpPr/>
          <p:nvPr/>
        </p:nvGrpSpPr>
        <p:grpSpPr>
          <a:xfrm>
            <a:off x="796701" y="1422039"/>
            <a:ext cx="3458155" cy="657567"/>
            <a:chOff x="2551705" y="4319146"/>
            <a:chExt cx="3683695" cy="6575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33017-9D50-48A6-AC53-756EBEE05A2D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933B53-BCF7-4411-8F0B-96E13653BEC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040319-2FFF-4DD7-B846-26740C7D69AA}"/>
              </a:ext>
            </a:extLst>
          </p:cNvPr>
          <p:cNvGrpSpPr/>
          <p:nvPr/>
        </p:nvGrpSpPr>
        <p:grpSpPr>
          <a:xfrm>
            <a:off x="796701" y="5487959"/>
            <a:ext cx="3458155" cy="666620"/>
            <a:chOff x="2551705" y="4296700"/>
            <a:chExt cx="3552136" cy="6666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AF9E28-88D7-4C13-879B-43B72090FEE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6E1526-02D2-43E3-ACFA-C8F5FAC14DB8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FBEC94-E73E-454B-A761-AEC7945C5C4E}"/>
              </a:ext>
            </a:extLst>
          </p:cNvPr>
          <p:cNvGrpSpPr/>
          <p:nvPr/>
        </p:nvGrpSpPr>
        <p:grpSpPr>
          <a:xfrm>
            <a:off x="588818" y="2765275"/>
            <a:ext cx="3458158" cy="675673"/>
            <a:chOff x="2551704" y="4319146"/>
            <a:chExt cx="2894333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B1CD08-8742-46E9-A140-80D34D5DD70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A2D764-A066-4C43-BD6D-A6029DC88DAA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D41D95-CA31-4B94-93D5-F06855FFC026}"/>
              </a:ext>
            </a:extLst>
          </p:cNvPr>
          <p:cNvGrpSpPr/>
          <p:nvPr/>
        </p:nvGrpSpPr>
        <p:grpSpPr>
          <a:xfrm>
            <a:off x="598903" y="4126617"/>
            <a:ext cx="3448073" cy="675673"/>
            <a:chOff x="2729835" y="4319146"/>
            <a:chExt cx="2208570" cy="6756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AE66F-63AE-4BAE-A0EB-24FD00D771CB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D75B0A-8C89-4B65-900D-F628DDC3FAA9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7BA2B6-168E-4288-9667-97CDB0ECAD1B}"/>
              </a:ext>
            </a:extLst>
          </p:cNvPr>
          <p:cNvGrpSpPr/>
          <p:nvPr/>
        </p:nvGrpSpPr>
        <p:grpSpPr>
          <a:xfrm>
            <a:off x="8145026" y="1422039"/>
            <a:ext cx="3458155" cy="657567"/>
            <a:chOff x="2551705" y="4319146"/>
            <a:chExt cx="3683695" cy="6575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8C590A-4B89-4DE2-8A7B-5F3D5A262D4B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F8FCBA-75D7-4804-B4C4-FF13309405F4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4774D6-55A7-4C06-808B-B6FA99D49261}"/>
              </a:ext>
            </a:extLst>
          </p:cNvPr>
          <p:cNvGrpSpPr/>
          <p:nvPr/>
        </p:nvGrpSpPr>
        <p:grpSpPr>
          <a:xfrm>
            <a:off x="8145026" y="5487959"/>
            <a:ext cx="3458155" cy="666620"/>
            <a:chOff x="2551705" y="4296700"/>
            <a:chExt cx="3552136" cy="6666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BF97FDB-F219-4BE5-B4B4-A33B0138ED3A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2ADBE8-A279-4326-B472-0DF9DE822D36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AE1D00-AEA5-441E-B67B-1806845CDA36}"/>
              </a:ext>
            </a:extLst>
          </p:cNvPr>
          <p:cNvGrpSpPr/>
          <p:nvPr/>
        </p:nvGrpSpPr>
        <p:grpSpPr>
          <a:xfrm>
            <a:off x="7937143" y="2765275"/>
            <a:ext cx="3458158" cy="675673"/>
            <a:chOff x="2551704" y="4319146"/>
            <a:chExt cx="2894333" cy="6756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3EF90D-7029-4AF7-B3EB-43BA3F39551F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84F52F-7E8D-47E6-A9FD-5839C8E209A5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EFFE10-4D26-4D2F-BA78-BFED84927976}"/>
              </a:ext>
            </a:extLst>
          </p:cNvPr>
          <p:cNvGrpSpPr/>
          <p:nvPr/>
        </p:nvGrpSpPr>
        <p:grpSpPr>
          <a:xfrm>
            <a:off x="7947228" y="4126617"/>
            <a:ext cx="3448073" cy="675673"/>
            <a:chOff x="2729835" y="4319146"/>
            <a:chExt cx="2208570" cy="67567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BFA2C9-13BD-44FB-B3A6-4967CB41C7E6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A178AE-E03A-4019-8E91-64D959254E2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63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03B55-0E50-4895-9D87-15467254506E}"/>
              </a:ext>
            </a:extLst>
          </p:cNvPr>
          <p:cNvSpPr txBox="1"/>
          <p:nvPr/>
        </p:nvSpPr>
        <p:spPr>
          <a:xfrm>
            <a:off x="148557" y="433344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B4DD5-60DA-4779-8622-DAAF5E7E26E0}"/>
              </a:ext>
            </a:extLst>
          </p:cNvPr>
          <p:cNvSpPr txBox="1"/>
          <p:nvPr/>
        </p:nvSpPr>
        <p:spPr>
          <a:xfrm>
            <a:off x="1162333" y="4966669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aphic 47">
            <a:extLst>
              <a:ext uri="{FF2B5EF4-FFF2-40B4-BE49-F238E27FC236}">
                <a16:creationId xmlns:a16="http://schemas.microsoft.com/office/drawing/2014/main" id="{3D2F66A0-BAE0-4D81-913C-5290A0A6C09F}"/>
              </a:ext>
            </a:extLst>
          </p:cNvPr>
          <p:cNvSpPr/>
          <p:nvPr/>
        </p:nvSpPr>
        <p:spPr>
          <a:xfrm>
            <a:off x="5625016" y="209580"/>
            <a:ext cx="2926529" cy="438979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47">
            <a:extLst>
              <a:ext uri="{FF2B5EF4-FFF2-40B4-BE49-F238E27FC236}">
                <a16:creationId xmlns:a16="http://schemas.microsoft.com/office/drawing/2014/main" id="{F65F3F26-331B-47B4-9EBC-D3BE36B0204E}"/>
              </a:ext>
            </a:extLst>
          </p:cNvPr>
          <p:cNvSpPr/>
          <p:nvPr/>
        </p:nvSpPr>
        <p:spPr>
          <a:xfrm>
            <a:off x="4405478" y="780196"/>
            <a:ext cx="2547990" cy="382198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41">
            <a:extLst>
              <a:ext uri="{FF2B5EF4-FFF2-40B4-BE49-F238E27FC236}">
                <a16:creationId xmlns:a16="http://schemas.microsoft.com/office/drawing/2014/main" id="{ECB8F255-E306-4FD7-AFAD-12029D2CB46C}"/>
              </a:ext>
            </a:extLst>
          </p:cNvPr>
          <p:cNvSpPr/>
          <p:nvPr/>
        </p:nvSpPr>
        <p:spPr>
          <a:xfrm>
            <a:off x="-17044" y="3962302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0992B-DF31-48FD-A5BD-09D570E3DA63}"/>
              </a:ext>
            </a:extLst>
          </p:cNvPr>
          <p:cNvSpPr/>
          <p:nvPr/>
        </p:nvSpPr>
        <p:spPr>
          <a:xfrm>
            <a:off x="0" y="4653557"/>
            <a:ext cx="12192000" cy="2204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53">
            <a:extLst>
              <a:ext uri="{FF2B5EF4-FFF2-40B4-BE49-F238E27FC236}">
                <a16:creationId xmlns:a16="http://schemas.microsoft.com/office/drawing/2014/main" id="{6F272E85-540D-415B-B7EB-F71257007341}"/>
              </a:ext>
            </a:extLst>
          </p:cNvPr>
          <p:cNvGrpSpPr/>
          <p:nvPr/>
        </p:nvGrpSpPr>
        <p:grpSpPr>
          <a:xfrm>
            <a:off x="3001879" y="2066206"/>
            <a:ext cx="5807242" cy="3790365"/>
            <a:chOff x="4662481" y="3058196"/>
            <a:chExt cx="3962114" cy="25860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39F03E-A742-46A6-A31D-DEE134F8E0D9}"/>
                </a:ext>
              </a:extLst>
            </p:cNvPr>
            <p:cNvSpPr/>
            <p:nvPr/>
          </p:nvSpPr>
          <p:spPr>
            <a:xfrm>
              <a:off x="5665023" y="3288989"/>
              <a:ext cx="2602738" cy="2016096"/>
            </a:xfrm>
            <a:custGeom>
              <a:avLst/>
              <a:gdLst>
                <a:gd name="connsiteX0" fmla="*/ 2530172 w 2530738"/>
                <a:gd name="connsiteY0" fmla="*/ 1392551 h 2014787"/>
                <a:gd name="connsiteX1" fmla="*/ 2381578 w 2530738"/>
                <a:gd name="connsiteY1" fmla="*/ 1122967 h 2014787"/>
                <a:gd name="connsiteX2" fmla="*/ 2373581 w 2530738"/>
                <a:gd name="connsiteY2" fmla="*/ 1116517 h 2014787"/>
                <a:gd name="connsiteX3" fmla="*/ 2244852 w 2530738"/>
                <a:gd name="connsiteY3" fmla="*/ 766187 h 2014787"/>
                <a:gd name="connsiteX4" fmla="*/ 2171070 w 2530738"/>
                <a:gd name="connsiteY4" fmla="*/ 479576 h 2014787"/>
                <a:gd name="connsiteX5" fmla="*/ 2135986 w 2530738"/>
                <a:gd name="connsiteY5" fmla="*/ 308023 h 2014787"/>
                <a:gd name="connsiteX6" fmla="*/ 2095226 w 2530738"/>
                <a:gd name="connsiteY6" fmla="*/ 39470 h 2014787"/>
                <a:gd name="connsiteX7" fmla="*/ 2076651 w 2530738"/>
                <a:gd name="connsiteY7" fmla="*/ 0 h 2014787"/>
                <a:gd name="connsiteX8" fmla="*/ 2069686 w 2530738"/>
                <a:gd name="connsiteY8" fmla="*/ 2580 h 2014787"/>
                <a:gd name="connsiteX9" fmla="*/ 1624421 w 2530738"/>
                <a:gd name="connsiteY9" fmla="*/ 108350 h 2014787"/>
                <a:gd name="connsiteX10" fmla="*/ 1228944 w 2530738"/>
                <a:gd name="connsiteY10" fmla="*/ 158139 h 2014787"/>
                <a:gd name="connsiteX11" fmla="*/ 787291 w 2530738"/>
                <a:gd name="connsiteY11" fmla="*/ 180325 h 2014787"/>
                <a:gd name="connsiteX12" fmla="*/ 208 w 2530738"/>
                <a:gd name="connsiteY12" fmla="*/ 176713 h 2014787"/>
                <a:gd name="connsiteX13" fmla="*/ 43290 w 2530738"/>
                <a:gd name="connsiteY13" fmla="*/ 325823 h 2014787"/>
                <a:gd name="connsiteX14" fmla="*/ 169698 w 2530738"/>
                <a:gd name="connsiteY14" fmla="*/ 713560 h 2014787"/>
                <a:gd name="connsiteX15" fmla="*/ 227742 w 2530738"/>
                <a:gd name="connsiteY15" fmla="*/ 889499 h 2014787"/>
                <a:gd name="connsiteX16" fmla="*/ 344089 w 2530738"/>
                <a:gd name="connsiteY16" fmla="*/ 1238540 h 2014787"/>
                <a:gd name="connsiteX17" fmla="*/ 394136 w 2530738"/>
                <a:gd name="connsiteY17" fmla="*/ 1385070 h 2014787"/>
                <a:gd name="connsiteX18" fmla="*/ 455018 w 2530738"/>
                <a:gd name="connsiteY18" fmla="*/ 1562557 h 2014787"/>
                <a:gd name="connsiteX19" fmla="*/ 537828 w 2530738"/>
                <a:gd name="connsiteY19" fmla="*/ 1795251 h 2014787"/>
                <a:gd name="connsiteX20" fmla="*/ 602838 w 2530738"/>
                <a:gd name="connsiteY20" fmla="*/ 1967836 h 2014787"/>
                <a:gd name="connsiteX21" fmla="*/ 621670 w 2530738"/>
                <a:gd name="connsiteY21" fmla="*/ 2016078 h 2014787"/>
                <a:gd name="connsiteX22" fmla="*/ 2524755 w 2530738"/>
                <a:gd name="connsiteY22" fmla="*/ 1408804 h 2014787"/>
                <a:gd name="connsiteX23" fmla="*/ 2530172 w 2530738"/>
                <a:gd name="connsiteY23" fmla="*/ 1392551 h 2014787"/>
                <a:gd name="connsiteX0" fmla="*/ 2608156 w 2608484"/>
                <a:gd name="connsiteY0" fmla="*/ 1509526 h 2016092"/>
                <a:gd name="connsiteX1" fmla="*/ 2381578 w 2608484"/>
                <a:gd name="connsiteY1" fmla="*/ 1122967 h 2016092"/>
                <a:gd name="connsiteX2" fmla="*/ 2373581 w 2608484"/>
                <a:gd name="connsiteY2" fmla="*/ 1116517 h 2016092"/>
                <a:gd name="connsiteX3" fmla="*/ 2244852 w 2608484"/>
                <a:gd name="connsiteY3" fmla="*/ 766187 h 2016092"/>
                <a:gd name="connsiteX4" fmla="*/ 2171070 w 2608484"/>
                <a:gd name="connsiteY4" fmla="*/ 479576 h 2016092"/>
                <a:gd name="connsiteX5" fmla="*/ 2135986 w 2608484"/>
                <a:gd name="connsiteY5" fmla="*/ 308023 h 2016092"/>
                <a:gd name="connsiteX6" fmla="*/ 2095226 w 2608484"/>
                <a:gd name="connsiteY6" fmla="*/ 39470 h 2016092"/>
                <a:gd name="connsiteX7" fmla="*/ 2076651 w 2608484"/>
                <a:gd name="connsiteY7" fmla="*/ 0 h 2016092"/>
                <a:gd name="connsiteX8" fmla="*/ 2069686 w 2608484"/>
                <a:gd name="connsiteY8" fmla="*/ 2580 h 2016092"/>
                <a:gd name="connsiteX9" fmla="*/ 1624421 w 2608484"/>
                <a:gd name="connsiteY9" fmla="*/ 108350 h 2016092"/>
                <a:gd name="connsiteX10" fmla="*/ 1228944 w 2608484"/>
                <a:gd name="connsiteY10" fmla="*/ 158139 h 2016092"/>
                <a:gd name="connsiteX11" fmla="*/ 787291 w 2608484"/>
                <a:gd name="connsiteY11" fmla="*/ 180325 h 2016092"/>
                <a:gd name="connsiteX12" fmla="*/ 208 w 2608484"/>
                <a:gd name="connsiteY12" fmla="*/ 176713 h 2016092"/>
                <a:gd name="connsiteX13" fmla="*/ 43290 w 2608484"/>
                <a:gd name="connsiteY13" fmla="*/ 325823 h 2016092"/>
                <a:gd name="connsiteX14" fmla="*/ 169698 w 2608484"/>
                <a:gd name="connsiteY14" fmla="*/ 713560 h 2016092"/>
                <a:gd name="connsiteX15" fmla="*/ 227742 w 2608484"/>
                <a:gd name="connsiteY15" fmla="*/ 889499 h 2016092"/>
                <a:gd name="connsiteX16" fmla="*/ 344089 w 2608484"/>
                <a:gd name="connsiteY16" fmla="*/ 1238540 h 2016092"/>
                <a:gd name="connsiteX17" fmla="*/ 394136 w 2608484"/>
                <a:gd name="connsiteY17" fmla="*/ 1385070 h 2016092"/>
                <a:gd name="connsiteX18" fmla="*/ 455018 w 2608484"/>
                <a:gd name="connsiteY18" fmla="*/ 1562557 h 2016092"/>
                <a:gd name="connsiteX19" fmla="*/ 537828 w 2608484"/>
                <a:gd name="connsiteY19" fmla="*/ 1795251 h 2016092"/>
                <a:gd name="connsiteX20" fmla="*/ 602838 w 2608484"/>
                <a:gd name="connsiteY20" fmla="*/ 1967836 h 2016092"/>
                <a:gd name="connsiteX21" fmla="*/ 621670 w 2608484"/>
                <a:gd name="connsiteY21" fmla="*/ 2016078 h 2016092"/>
                <a:gd name="connsiteX22" fmla="*/ 2524755 w 2608484"/>
                <a:gd name="connsiteY22" fmla="*/ 1408804 h 2016092"/>
                <a:gd name="connsiteX23" fmla="*/ 2608156 w 2608484"/>
                <a:gd name="connsiteY23" fmla="*/ 1509526 h 2016092"/>
                <a:gd name="connsiteX0" fmla="*/ 2524755 w 2629817"/>
                <a:gd name="connsiteY0" fmla="*/ 1408804 h 2016092"/>
                <a:gd name="connsiteX1" fmla="*/ 2381578 w 2629817"/>
                <a:gd name="connsiteY1" fmla="*/ 1122967 h 2016092"/>
                <a:gd name="connsiteX2" fmla="*/ 2373581 w 2629817"/>
                <a:gd name="connsiteY2" fmla="*/ 1116517 h 2016092"/>
                <a:gd name="connsiteX3" fmla="*/ 2244852 w 2629817"/>
                <a:gd name="connsiteY3" fmla="*/ 766187 h 2016092"/>
                <a:gd name="connsiteX4" fmla="*/ 2171070 w 2629817"/>
                <a:gd name="connsiteY4" fmla="*/ 479576 h 2016092"/>
                <a:gd name="connsiteX5" fmla="*/ 2135986 w 2629817"/>
                <a:gd name="connsiteY5" fmla="*/ 308023 h 2016092"/>
                <a:gd name="connsiteX6" fmla="*/ 2095226 w 2629817"/>
                <a:gd name="connsiteY6" fmla="*/ 39470 h 2016092"/>
                <a:gd name="connsiteX7" fmla="*/ 2076651 w 2629817"/>
                <a:gd name="connsiteY7" fmla="*/ 0 h 2016092"/>
                <a:gd name="connsiteX8" fmla="*/ 2069686 w 2629817"/>
                <a:gd name="connsiteY8" fmla="*/ 2580 h 2016092"/>
                <a:gd name="connsiteX9" fmla="*/ 1624421 w 2629817"/>
                <a:gd name="connsiteY9" fmla="*/ 108350 h 2016092"/>
                <a:gd name="connsiteX10" fmla="*/ 1228944 w 2629817"/>
                <a:gd name="connsiteY10" fmla="*/ 158139 h 2016092"/>
                <a:gd name="connsiteX11" fmla="*/ 787291 w 2629817"/>
                <a:gd name="connsiteY11" fmla="*/ 180325 h 2016092"/>
                <a:gd name="connsiteX12" fmla="*/ 208 w 2629817"/>
                <a:gd name="connsiteY12" fmla="*/ 176713 h 2016092"/>
                <a:gd name="connsiteX13" fmla="*/ 43290 w 2629817"/>
                <a:gd name="connsiteY13" fmla="*/ 325823 h 2016092"/>
                <a:gd name="connsiteX14" fmla="*/ 169698 w 2629817"/>
                <a:gd name="connsiteY14" fmla="*/ 713560 h 2016092"/>
                <a:gd name="connsiteX15" fmla="*/ 227742 w 2629817"/>
                <a:gd name="connsiteY15" fmla="*/ 889499 h 2016092"/>
                <a:gd name="connsiteX16" fmla="*/ 344089 w 2629817"/>
                <a:gd name="connsiteY16" fmla="*/ 1238540 h 2016092"/>
                <a:gd name="connsiteX17" fmla="*/ 394136 w 2629817"/>
                <a:gd name="connsiteY17" fmla="*/ 1385070 h 2016092"/>
                <a:gd name="connsiteX18" fmla="*/ 455018 w 2629817"/>
                <a:gd name="connsiteY18" fmla="*/ 1562557 h 2016092"/>
                <a:gd name="connsiteX19" fmla="*/ 537828 w 2629817"/>
                <a:gd name="connsiteY19" fmla="*/ 1795251 h 2016092"/>
                <a:gd name="connsiteX20" fmla="*/ 602838 w 2629817"/>
                <a:gd name="connsiteY20" fmla="*/ 1967836 h 2016092"/>
                <a:gd name="connsiteX21" fmla="*/ 621670 w 2629817"/>
                <a:gd name="connsiteY21" fmla="*/ 2016078 h 2016092"/>
                <a:gd name="connsiteX22" fmla="*/ 2524755 w 2629817"/>
                <a:gd name="connsiteY22" fmla="*/ 1408804 h 2016092"/>
                <a:gd name="connsiteX0" fmla="*/ 2602739 w 2696098"/>
                <a:gd name="connsiteY0" fmla="*/ 1519281 h 2016095"/>
                <a:gd name="connsiteX1" fmla="*/ 2381578 w 2696098"/>
                <a:gd name="connsiteY1" fmla="*/ 1122967 h 2016095"/>
                <a:gd name="connsiteX2" fmla="*/ 2373581 w 2696098"/>
                <a:gd name="connsiteY2" fmla="*/ 1116517 h 2016095"/>
                <a:gd name="connsiteX3" fmla="*/ 2244852 w 2696098"/>
                <a:gd name="connsiteY3" fmla="*/ 766187 h 2016095"/>
                <a:gd name="connsiteX4" fmla="*/ 2171070 w 2696098"/>
                <a:gd name="connsiteY4" fmla="*/ 479576 h 2016095"/>
                <a:gd name="connsiteX5" fmla="*/ 2135986 w 2696098"/>
                <a:gd name="connsiteY5" fmla="*/ 308023 h 2016095"/>
                <a:gd name="connsiteX6" fmla="*/ 2095226 w 2696098"/>
                <a:gd name="connsiteY6" fmla="*/ 39470 h 2016095"/>
                <a:gd name="connsiteX7" fmla="*/ 2076651 w 2696098"/>
                <a:gd name="connsiteY7" fmla="*/ 0 h 2016095"/>
                <a:gd name="connsiteX8" fmla="*/ 2069686 w 2696098"/>
                <a:gd name="connsiteY8" fmla="*/ 2580 h 2016095"/>
                <a:gd name="connsiteX9" fmla="*/ 1624421 w 2696098"/>
                <a:gd name="connsiteY9" fmla="*/ 108350 h 2016095"/>
                <a:gd name="connsiteX10" fmla="*/ 1228944 w 2696098"/>
                <a:gd name="connsiteY10" fmla="*/ 158139 h 2016095"/>
                <a:gd name="connsiteX11" fmla="*/ 787291 w 2696098"/>
                <a:gd name="connsiteY11" fmla="*/ 180325 h 2016095"/>
                <a:gd name="connsiteX12" fmla="*/ 208 w 2696098"/>
                <a:gd name="connsiteY12" fmla="*/ 176713 h 2016095"/>
                <a:gd name="connsiteX13" fmla="*/ 43290 w 2696098"/>
                <a:gd name="connsiteY13" fmla="*/ 325823 h 2016095"/>
                <a:gd name="connsiteX14" fmla="*/ 169698 w 2696098"/>
                <a:gd name="connsiteY14" fmla="*/ 713560 h 2016095"/>
                <a:gd name="connsiteX15" fmla="*/ 227742 w 2696098"/>
                <a:gd name="connsiteY15" fmla="*/ 889499 h 2016095"/>
                <a:gd name="connsiteX16" fmla="*/ 344089 w 2696098"/>
                <a:gd name="connsiteY16" fmla="*/ 1238540 h 2016095"/>
                <a:gd name="connsiteX17" fmla="*/ 394136 w 2696098"/>
                <a:gd name="connsiteY17" fmla="*/ 1385070 h 2016095"/>
                <a:gd name="connsiteX18" fmla="*/ 455018 w 2696098"/>
                <a:gd name="connsiteY18" fmla="*/ 1562557 h 2016095"/>
                <a:gd name="connsiteX19" fmla="*/ 537828 w 2696098"/>
                <a:gd name="connsiteY19" fmla="*/ 1795251 h 2016095"/>
                <a:gd name="connsiteX20" fmla="*/ 602838 w 2696098"/>
                <a:gd name="connsiteY20" fmla="*/ 1967836 h 2016095"/>
                <a:gd name="connsiteX21" fmla="*/ 621670 w 2696098"/>
                <a:gd name="connsiteY21" fmla="*/ 2016078 h 2016095"/>
                <a:gd name="connsiteX22" fmla="*/ 2602739 w 2696098"/>
                <a:gd name="connsiteY22" fmla="*/ 1519281 h 2016095"/>
                <a:gd name="connsiteX0" fmla="*/ 2602739 w 2602739"/>
                <a:gd name="connsiteY0" fmla="*/ 1519281 h 2016095"/>
                <a:gd name="connsiteX1" fmla="*/ 2381578 w 2602739"/>
                <a:gd name="connsiteY1" fmla="*/ 1122967 h 2016095"/>
                <a:gd name="connsiteX2" fmla="*/ 2373581 w 2602739"/>
                <a:gd name="connsiteY2" fmla="*/ 1116517 h 2016095"/>
                <a:gd name="connsiteX3" fmla="*/ 2244852 w 2602739"/>
                <a:gd name="connsiteY3" fmla="*/ 766187 h 2016095"/>
                <a:gd name="connsiteX4" fmla="*/ 2171070 w 2602739"/>
                <a:gd name="connsiteY4" fmla="*/ 479576 h 2016095"/>
                <a:gd name="connsiteX5" fmla="*/ 2135986 w 2602739"/>
                <a:gd name="connsiteY5" fmla="*/ 308023 h 2016095"/>
                <a:gd name="connsiteX6" fmla="*/ 2095226 w 2602739"/>
                <a:gd name="connsiteY6" fmla="*/ 39470 h 2016095"/>
                <a:gd name="connsiteX7" fmla="*/ 2076651 w 2602739"/>
                <a:gd name="connsiteY7" fmla="*/ 0 h 2016095"/>
                <a:gd name="connsiteX8" fmla="*/ 2069686 w 2602739"/>
                <a:gd name="connsiteY8" fmla="*/ 2580 h 2016095"/>
                <a:gd name="connsiteX9" fmla="*/ 1624421 w 2602739"/>
                <a:gd name="connsiteY9" fmla="*/ 108350 h 2016095"/>
                <a:gd name="connsiteX10" fmla="*/ 1228944 w 2602739"/>
                <a:gd name="connsiteY10" fmla="*/ 158139 h 2016095"/>
                <a:gd name="connsiteX11" fmla="*/ 787291 w 2602739"/>
                <a:gd name="connsiteY11" fmla="*/ 180325 h 2016095"/>
                <a:gd name="connsiteX12" fmla="*/ 208 w 2602739"/>
                <a:gd name="connsiteY12" fmla="*/ 176713 h 2016095"/>
                <a:gd name="connsiteX13" fmla="*/ 43290 w 2602739"/>
                <a:gd name="connsiteY13" fmla="*/ 325823 h 2016095"/>
                <a:gd name="connsiteX14" fmla="*/ 169698 w 2602739"/>
                <a:gd name="connsiteY14" fmla="*/ 713560 h 2016095"/>
                <a:gd name="connsiteX15" fmla="*/ 227742 w 2602739"/>
                <a:gd name="connsiteY15" fmla="*/ 889499 h 2016095"/>
                <a:gd name="connsiteX16" fmla="*/ 344089 w 2602739"/>
                <a:gd name="connsiteY16" fmla="*/ 1238540 h 2016095"/>
                <a:gd name="connsiteX17" fmla="*/ 394136 w 2602739"/>
                <a:gd name="connsiteY17" fmla="*/ 1385070 h 2016095"/>
                <a:gd name="connsiteX18" fmla="*/ 455018 w 2602739"/>
                <a:gd name="connsiteY18" fmla="*/ 1562557 h 2016095"/>
                <a:gd name="connsiteX19" fmla="*/ 537828 w 2602739"/>
                <a:gd name="connsiteY19" fmla="*/ 1795251 h 2016095"/>
                <a:gd name="connsiteX20" fmla="*/ 602838 w 2602739"/>
                <a:gd name="connsiteY20" fmla="*/ 1967836 h 2016095"/>
                <a:gd name="connsiteX21" fmla="*/ 621670 w 2602739"/>
                <a:gd name="connsiteY21" fmla="*/ 2016078 h 2016095"/>
                <a:gd name="connsiteX22" fmla="*/ 2602739 w 2602739"/>
                <a:gd name="connsiteY22" fmla="*/ 1519281 h 201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02739" h="2016095">
                  <a:moveTo>
                    <a:pt x="2602739" y="1519281"/>
                  </a:moveTo>
                  <a:cubicBezTo>
                    <a:pt x="2486643" y="1331437"/>
                    <a:pt x="2406774" y="1171682"/>
                    <a:pt x="2381578" y="1122967"/>
                  </a:cubicBezTo>
                  <a:cubicBezTo>
                    <a:pt x="2380030" y="1119613"/>
                    <a:pt x="2378999" y="1115228"/>
                    <a:pt x="2373581" y="1116517"/>
                  </a:cubicBezTo>
                  <a:cubicBezTo>
                    <a:pt x="2367132" y="1089172"/>
                    <a:pt x="2252849" y="799982"/>
                    <a:pt x="2244852" y="766187"/>
                  </a:cubicBezTo>
                  <a:cubicBezTo>
                    <a:pt x="2244852" y="766187"/>
                    <a:pt x="2187581" y="549230"/>
                    <a:pt x="2171070" y="479576"/>
                  </a:cubicBezTo>
                  <a:cubicBezTo>
                    <a:pt x="2158946" y="422564"/>
                    <a:pt x="2146563" y="365551"/>
                    <a:pt x="2135986" y="308023"/>
                  </a:cubicBezTo>
                  <a:cubicBezTo>
                    <a:pt x="2119733" y="218763"/>
                    <a:pt x="2105287" y="129504"/>
                    <a:pt x="2095226" y="39470"/>
                  </a:cubicBezTo>
                  <a:cubicBezTo>
                    <a:pt x="2089550" y="26056"/>
                    <a:pt x="2084648" y="12383"/>
                    <a:pt x="2076651" y="0"/>
                  </a:cubicBezTo>
                  <a:cubicBezTo>
                    <a:pt x="2074329" y="774"/>
                    <a:pt x="2072008" y="1806"/>
                    <a:pt x="2069686" y="2580"/>
                  </a:cubicBezTo>
                  <a:cubicBezTo>
                    <a:pt x="1923930" y="48757"/>
                    <a:pt x="1775078" y="82552"/>
                    <a:pt x="1624421" y="108350"/>
                  </a:cubicBezTo>
                  <a:cubicBezTo>
                    <a:pt x="1493369" y="130794"/>
                    <a:pt x="1361544" y="146788"/>
                    <a:pt x="1228944" y="158139"/>
                  </a:cubicBezTo>
                  <a:cubicBezTo>
                    <a:pt x="1081898" y="170780"/>
                    <a:pt x="934595" y="177745"/>
                    <a:pt x="787291" y="180325"/>
                  </a:cubicBezTo>
                  <a:cubicBezTo>
                    <a:pt x="670944" y="182389"/>
                    <a:pt x="4335" y="176197"/>
                    <a:pt x="208" y="176713"/>
                  </a:cubicBezTo>
                  <a:cubicBezTo>
                    <a:pt x="-3404" y="181099"/>
                    <a:pt x="41226" y="318858"/>
                    <a:pt x="43290" y="325823"/>
                  </a:cubicBezTo>
                  <a:cubicBezTo>
                    <a:pt x="59284" y="375612"/>
                    <a:pt x="143642" y="633846"/>
                    <a:pt x="169698" y="713560"/>
                  </a:cubicBezTo>
                  <a:cubicBezTo>
                    <a:pt x="189046" y="772120"/>
                    <a:pt x="208136" y="830939"/>
                    <a:pt x="227742" y="889499"/>
                  </a:cubicBezTo>
                  <a:lnTo>
                    <a:pt x="344089" y="1238540"/>
                  </a:lnTo>
                  <a:cubicBezTo>
                    <a:pt x="360341" y="1287555"/>
                    <a:pt x="377368" y="1336055"/>
                    <a:pt x="394136" y="1385070"/>
                  </a:cubicBezTo>
                  <a:cubicBezTo>
                    <a:pt x="414516" y="1444146"/>
                    <a:pt x="434122" y="1503481"/>
                    <a:pt x="455018" y="1562557"/>
                  </a:cubicBezTo>
                  <a:cubicBezTo>
                    <a:pt x="482364" y="1640207"/>
                    <a:pt x="509451" y="1717858"/>
                    <a:pt x="537828" y="1795251"/>
                  </a:cubicBezTo>
                  <a:cubicBezTo>
                    <a:pt x="558982" y="1853037"/>
                    <a:pt x="580652" y="1910308"/>
                    <a:pt x="602838" y="1967836"/>
                  </a:cubicBezTo>
                  <a:cubicBezTo>
                    <a:pt x="609030" y="1983831"/>
                    <a:pt x="618059" y="1998793"/>
                    <a:pt x="621670" y="2016078"/>
                  </a:cubicBezTo>
                  <a:cubicBezTo>
                    <a:pt x="625540" y="2019431"/>
                    <a:pt x="2576167" y="1533985"/>
                    <a:pt x="2602739" y="15192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B4367-955A-4AC7-9EC8-A133C24CD669}"/>
                </a:ext>
              </a:extLst>
            </p:cNvPr>
            <p:cNvSpPr/>
            <p:nvPr/>
          </p:nvSpPr>
          <p:spPr>
            <a:xfrm>
              <a:off x="5265369" y="3525810"/>
              <a:ext cx="686214" cy="1658782"/>
            </a:xfrm>
            <a:custGeom>
              <a:avLst/>
              <a:gdLst>
                <a:gd name="connsiteX0" fmla="*/ 686988 w 686214"/>
                <a:gd name="connsiteY0" fmla="*/ 1661104 h 1658781"/>
                <a:gd name="connsiteX1" fmla="*/ 594117 w 686214"/>
                <a:gd name="connsiteY1" fmla="*/ 1631436 h 1658781"/>
                <a:gd name="connsiteX2" fmla="*/ 7997 w 686214"/>
                <a:gd name="connsiteY2" fmla="*/ 1440019 h 1658781"/>
                <a:gd name="connsiteX3" fmla="*/ 0 w 686214"/>
                <a:gd name="connsiteY3" fmla="*/ 1436923 h 1658781"/>
                <a:gd name="connsiteX4" fmla="*/ 3612 w 686214"/>
                <a:gd name="connsiteY4" fmla="*/ 1422476 h 1658781"/>
                <a:gd name="connsiteX5" fmla="*/ 132083 w 686214"/>
                <a:gd name="connsiteY5" fmla="*/ 950381 h 1658781"/>
                <a:gd name="connsiteX6" fmla="*/ 248430 w 686214"/>
                <a:gd name="connsiteY6" fmla="*/ 522400 h 1658781"/>
                <a:gd name="connsiteX7" fmla="*/ 376644 w 686214"/>
                <a:gd name="connsiteY7" fmla="*/ 51337 h 1658781"/>
                <a:gd name="connsiteX8" fmla="*/ 390575 w 686214"/>
                <a:gd name="connsiteY8" fmla="*/ 0 h 1658781"/>
                <a:gd name="connsiteX9" fmla="*/ 392380 w 686214"/>
                <a:gd name="connsiteY9" fmla="*/ 258 h 1658781"/>
                <a:gd name="connsiteX10" fmla="*/ 396250 w 686214"/>
                <a:gd name="connsiteY10" fmla="*/ 18316 h 1658781"/>
                <a:gd name="connsiteX11" fmla="*/ 396508 w 686214"/>
                <a:gd name="connsiteY11" fmla="*/ 23734 h 1658781"/>
                <a:gd name="connsiteX12" fmla="*/ 436236 w 686214"/>
                <a:gd name="connsiteY12" fmla="*/ 245077 h 1658781"/>
                <a:gd name="connsiteX13" fmla="*/ 494539 w 686214"/>
                <a:gd name="connsiteY13" fmla="*/ 576317 h 1658781"/>
                <a:gd name="connsiteX14" fmla="*/ 555421 w 686214"/>
                <a:gd name="connsiteY14" fmla="*/ 917876 h 1658781"/>
                <a:gd name="connsiteX15" fmla="*/ 626622 w 686214"/>
                <a:gd name="connsiteY15" fmla="*/ 1321092 h 1658781"/>
                <a:gd name="connsiteX16" fmla="*/ 686988 w 686214"/>
                <a:gd name="connsiteY16" fmla="*/ 1661104 h 165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214" h="1658781">
                  <a:moveTo>
                    <a:pt x="686988" y="1661104"/>
                  </a:moveTo>
                  <a:cubicBezTo>
                    <a:pt x="656031" y="1651300"/>
                    <a:pt x="625074" y="1641497"/>
                    <a:pt x="594117" y="1631436"/>
                  </a:cubicBezTo>
                  <a:cubicBezTo>
                    <a:pt x="398830" y="1567716"/>
                    <a:pt x="203285" y="1503739"/>
                    <a:pt x="7997" y="1440019"/>
                  </a:cubicBezTo>
                  <a:cubicBezTo>
                    <a:pt x="5417" y="1439245"/>
                    <a:pt x="2838" y="1437955"/>
                    <a:pt x="0" y="1436923"/>
                  </a:cubicBezTo>
                  <a:cubicBezTo>
                    <a:pt x="1290" y="1432021"/>
                    <a:pt x="2322" y="1427378"/>
                    <a:pt x="3612" y="1422476"/>
                  </a:cubicBezTo>
                  <a:cubicBezTo>
                    <a:pt x="46436" y="1265111"/>
                    <a:pt x="89259" y="1107746"/>
                    <a:pt x="132083" y="950381"/>
                  </a:cubicBezTo>
                  <a:cubicBezTo>
                    <a:pt x="170780" y="807721"/>
                    <a:pt x="209476" y="665061"/>
                    <a:pt x="248430" y="522400"/>
                  </a:cubicBezTo>
                  <a:cubicBezTo>
                    <a:pt x="291254" y="365293"/>
                    <a:pt x="333820" y="208444"/>
                    <a:pt x="376644" y="51337"/>
                  </a:cubicBezTo>
                  <a:cubicBezTo>
                    <a:pt x="381288" y="34311"/>
                    <a:pt x="385931" y="17026"/>
                    <a:pt x="390575" y="0"/>
                  </a:cubicBezTo>
                  <a:cubicBezTo>
                    <a:pt x="391091" y="0"/>
                    <a:pt x="391607" y="0"/>
                    <a:pt x="392380" y="258"/>
                  </a:cubicBezTo>
                  <a:cubicBezTo>
                    <a:pt x="393670" y="6191"/>
                    <a:pt x="394960" y="12383"/>
                    <a:pt x="396250" y="18316"/>
                  </a:cubicBezTo>
                  <a:cubicBezTo>
                    <a:pt x="396250" y="20122"/>
                    <a:pt x="396250" y="21928"/>
                    <a:pt x="396508" y="23734"/>
                  </a:cubicBezTo>
                  <a:cubicBezTo>
                    <a:pt x="409665" y="97515"/>
                    <a:pt x="423080" y="171296"/>
                    <a:pt x="436236" y="245077"/>
                  </a:cubicBezTo>
                  <a:cubicBezTo>
                    <a:pt x="455842" y="355490"/>
                    <a:pt x="474933" y="465904"/>
                    <a:pt x="494539" y="576317"/>
                  </a:cubicBezTo>
                  <a:cubicBezTo>
                    <a:pt x="514661" y="690084"/>
                    <a:pt x="535299" y="803851"/>
                    <a:pt x="555421" y="917876"/>
                  </a:cubicBezTo>
                  <a:cubicBezTo>
                    <a:pt x="579155" y="1052282"/>
                    <a:pt x="602888" y="1186687"/>
                    <a:pt x="626622" y="1321092"/>
                  </a:cubicBezTo>
                  <a:cubicBezTo>
                    <a:pt x="646744" y="1434085"/>
                    <a:pt x="666866" y="1547594"/>
                    <a:pt x="686988" y="166110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C9078C-178E-417A-BF93-0B8BD6BCC8BE}"/>
                </a:ext>
              </a:extLst>
            </p:cNvPr>
            <p:cNvSpPr/>
            <p:nvPr/>
          </p:nvSpPr>
          <p:spPr>
            <a:xfrm>
              <a:off x="5629631" y="3524922"/>
              <a:ext cx="2580" cy="2580"/>
            </a:xfrm>
            <a:custGeom>
              <a:avLst/>
              <a:gdLst>
                <a:gd name="connsiteX0" fmla="*/ 0 w 0"/>
                <a:gd name="connsiteY0" fmla="*/ 115 h 0"/>
                <a:gd name="connsiteX1" fmla="*/ 0 w 0"/>
                <a:gd name="connsiteY1" fmla="*/ 115 h 0"/>
                <a:gd name="connsiteX2" fmla="*/ 0 w 0"/>
                <a:gd name="connsiteY2" fmla="*/ 115 h 0"/>
                <a:gd name="connsiteX3" fmla="*/ 0 w 0"/>
                <a:gd name="connsiteY3" fmla="*/ 1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-143"/>
                    <a:pt x="0" y="115"/>
                  </a:cubicBezTo>
                  <a:cubicBezTo>
                    <a:pt x="0" y="-143"/>
                    <a:pt x="0" y="115"/>
                    <a:pt x="0" y="115"/>
                  </a:cubicBezTo>
                  <a:close/>
                </a:path>
              </a:pathLst>
            </a:custGeom>
            <a:solidFill>
              <a:srgbClr val="FAEC21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2D93BD-1287-43B0-8FAD-2ECE8975E31D}"/>
                </a:ext>
              </a:extLst>
            </p:cNvPr>
            <p:cNvSpPr/>
            <p:nvPr/>
          </p:nvSpPr>
          <p:spPr>
            <a:xfrm>
              <a:off x="5702122" y="3588498"/>
              <a:ext cx="2580" cy="258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8"/>
                    <a:pt x="0" y="258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EC21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E8262B-34D5-4EB2-9358-3AEB83F76DEA}"/>
                </a:ext>
              </a:extLst>
            </p:cNvPr>
            <p:cNvSpPr/>
            <p:nvPr/>
          </p:nvSpPr>
          <p:spPr>
            <a:xfrm>
              <a:off x="4914636" y="3482728"/>
              <a:ext cx="1372429" cy="1821306"/>
            </a:xfrm>
            <a:custGeom>
              <a:avLst/>
              <a:gdLst>
                <a:gd name="connsiteX0" fmla="*/ 1288731 w 1372428"/>
                <a:gd name="connsiteY0" fmla="*/ 1600737 h 1821306"/>
                <a:gd name="connsiteX1" fmla="*/ 1094992 w 1372428"/>
                <a:gd name="connsiteY1" fmla="*/ 1044026 h 1821306"/>
                <a:gd name="connsiteX2" fmla="*/ 920601 w 1372428"/>
                <a:gd name="connsiteY2" fmla="*/ 519304 h 1821306"/>
                <a:gd name="connsiteX3" fmla="*/ 794193 w 1372428"/>
                <a:gd name="connsiteY3" fmla="*/ 131567 h 1821306"/>
                <a:gd name="connsiteX4" fmla="*/ 739760 w 1372428"/>
                <a:gd name="connsiteY4" fmla="*/ 0 h 1821306"/>
                <a:gd name="connsiteX5" fmla="*/ 694356 w 1372428"/>
                <a:gd name="connsiteY5" fmla="*/ 92355 h 1821306"/>
                <a:gd name="connsiteX6" fmla="*/ 71088 w 1372428"/>
                <a:gd name="connsiteY6" fmla="*/ 1243183 h 1821306"/>
                <a:gd name="connsiteX7" fmla="*/ 2724 w 1372428"/>
                <a:gd name="connsiteY7" fmla="*/ 1361852 h 1821306"/>
                <a:gd name="connsiteX8" fmla="*/ 350991 w 1372428"/>
                <a:gd name="connsiteY8" fmla="*/ 1480005 h 1821306"/>
                <a:gd name="connsiteX9" fmla="*/ 483074 w 1372428"/>
                <a:gd name="connsiteY9" fmla="*/ 993721 h 1821306"/>
                <a:gd name="connsiteX10" fmla="*/ 599421 w 1372428"/>
                <a:gd name="connsiteY10" fmla="*/ 565740 h 1821306"/>
                <a:gd name="connsiteX11" fmla="*/ 741566 w 1372428"/>
                <a:gd name="connsiteY11" fmla="*/ 43340 h 1821306"/>
                <a:gd name="connsiteX12" fmla="*/ 787227 w 1372428"/>
                <a:gd name="connsiteY12" fmla="*/ 288158 h 1821306"/>
                <a:gd name="connsiteX13" fmla="*/ 906412 w 1372428"/>
                <a:gd name="connsiteY13" fmla="*/ 960700 h 1821306"/>
                <a:gd name="connsiteX14" fmla="*/ 977613 w 1372428"/>
                <a:gd name="connsiteY14" fmla="*/ 1363916 h 1821306"/>
                <a:gd name="connsiteX15" fmla="*/ 1037979 w 1372428"/>
                <a:gd name="connsiteY15" fmla="*/ 1704443 h 1821306"/>
                <a:gd name="connsiteX16" fmla="*/ 1042881 w 1372428"/>
                <a:gd name="connsiteY16" fmla="*/ 1706249 h 1821306"/>
                <a:gd name="connsiteX17" fmla="*/ 1372573 w 1372428"/>
                <a:gd name="connsiteY17" fmla="*/ 1821822 h 1821306"/>
                <a:gd name="connsiteX18" fmla="*/ 1288731 w 1372428"/>
                <a:gd name="connsiteY18" fmla="*/ 1600737 h 182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2428" h="1821306">
                  <a:moveTo>
                    <a:pt x="1288731" y="1600737"/>
                  </a:moveTo>
                  <a:cubicBezTo>
                    <a:pt x="1260354" y="1523345"/>
                    <a:pt x="1111244" y="1093042"/>
                    <a:pt x="1094992" y="1044026"/>
                  </a:cubicBezTo>
                  <a:cubicBezTo>
                    <a:pt x="1055780" y="927937"/>
                    <a:pt x="939691" y="577865"/>
                    <a:pt x="920601" y="519304"/>
                  </a:cubicBezTo>
                  <a:cubicBezTo>
                    <a:pt x="894545" y="439848"/>
                    <a:pt x="809929" y="181357"/>
                    <a:pt x="794193" y="131567"/>
                  </a:cubicBezTo>
                  <a:cubicBezTo>
                    <a:pt x="779230" y="84100"/>
                    <a:pt x="760398" y="22702"/>
                    <a:pt x="739760" y="0"/>
                  </a:cubicBezTo>
                  <a:cubicBezTo>
                    <a:pt x="718348" y="31215"/>
                    <a:pt x="699000" y="78940"/>
                    <a:pt x="694356" y="92355"/>
                  </a:cubicBezTo>
                  <a:cubicBezTo>
                    <a:pt x="552728" y="513113"/>
                    <a:pt x="353829" y="899560"/>
                    <a:pt x="71088" y="1243183"/>
                  </a:cubicBezTo>
                  <a:cubicBezTo>
                    <a:pt x="45290" y="1274656"/>
                    <a:pt x="-13270" y="1355919"/>
                    <a:pt x="2724" y="1361852"/>
                  </a:cubicBezTo>
                  <a:cubicBezTo>
                    <a:pt x="117781" y="1404418"/>
                    <a:pt x="234386" y="1441824"/>
                    <a:pt x="350991" y="1480005"/>
                  </a:cubicBezTo>
                  <a:cubicBezTo>
                    <a:pt x="352281" y="1475103"/>
                    <a:pt x="440250" y="1150828"/>
                    <a:pt x="483074" y="993721"/>
                  </a:cubicBezTo>
                  <a:cubicBezTo>
                    <a:pt x="521771" y="851061"/>
                    <a:pt x="560467" y="708400"/>
                    <a:pt x="599421" y="565740"/>
                  </a:cubicBezTo>
                  <a:cubicBezTo>
                    <a:pt x="642245" y="408633"/>
                    <a:pt x="736922" y="60366"/>
                    <a:pt x="741566" y="43340"/>
                  </a:cubicBezTo>
                  <a:cubicBezTo>
                    <a:pt x="742082" y="43340"/>
                    <a:pt x="774070" y="214378"/>
                    <a:pt x="787227" y="288158"/>
                  </a:cubicBezTo>
                  <a:cubicBezTo>
                    <a:pt x="806833" y="398572"/>
                    <a:pt x="886290" y="846933"/>
                    <a:pt x="906412" y="960700"/>
                  </a:cubicBezTo>
                  <a:cubicBezTo>
                    <a:pt x="930146" y="1095105"/>
                    <a:pt x="953879" y="1229511"/>
                    <a:pt x="977613" y="1363916"/>
                  </a:cubicBezTo>
                  <a:cubicBezTo>
                    <a:pt x="997735" y="1477425"/>
                    <a:pt x="1017857" y="1590934"/>
                    <a:pt x="1037979" y="1704443"/>
                  </a:cubicBezTo>
                  <a:cubicBezTo>
                    <a:pt x="1039785" y="1704959"/>
                    <a:pt x="1041333" y="1705733"/>
                    <a:pt x="1042881" y="1706249"/>
                  </a:cubicBezTo>
                  <a:cubicBezTo>
                    <a:pt x="1068420" y="1714762"/>
                    <a:pt x="1289763" y="1787511"/>
                    <a:pt x="1372573" y="1821822"/>
                  </a:cubicBezTo>
                  <a:cubicBezTo>
                    <a:pt x="1368962" y="1804280"/>
                    <a:pt x="1309885" y="1658524"/>
                    <a:pt x="1288731" y="1600737"/>
                  </a:cubicBezTo>
                  <a:close/>
                </a:path>
              </a:pathLst>
            </a:custGeom>
            <a:solidFill>
              <a:schemeClr val="accent3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AB7F7F-3888-42EB-9C9E-03F90CAE9004}"/>
                </a:ext>
              </a:extLst>
            </p:cNvPr>
            <p:cNvSpPr/>
            <p:nvPr/>
          </p:nvSpPr>
          <p:spPr>
            <a:xfrm>
              <a:off x="4663323" y="3319895"/>
              <a:ext cx="2038005" cy="2324358"/>
            </a:xfrm>
            <a:custGeom>
              <a:avLst/>
              <a:gdLst>
                <a:gd name="connsiteX0" fmla="*/ 1815046 w 2038005"/>
                <a:gd name="connsiteY0" fmla="*/ 1937704 h 2324358"/>
                <a:gd name="connsiteX1" fmla="*/ 1765515 w 2038005"/>
                <a:gd name="connsiteY1" fmla="*/ 1829612 h 2324358"/>
                <a:gd name="connsiteX2" fmla="*/ 1327731 w 2038005"/>
                <a:gd name="connsiteY2" fmla="*/ 887744 h 2324358"/>
                <a:gd name="connsiteX3" fmla="*/ 1047054 w 2038005"/>
                <a:gd name="connsiteY3" fmla="*/ 283824 h 2324358"/>
                <a:gd name="connsiteX4" fmla="*/ 1041120 w 2038005"/>
                <a:gd name="connsiteY4" fmla="*/ 272731 h 2324358"/>
                <a:gd name="connsiteX5" fmla="*/ 1040862 w 2038005"/>
                <a:gd name="connsiteY5" fmla="*/ 272989 h 2324358"/>
                <a:gd name="connsiteX6" fmla="*/ 1038540 w 2038005"/>
                <a:gd name="connsiteY6" fmla="*/ 268603 h 2324358"/>
                <a:gd name="connsiteX7" fmla="*/ 1038540 w 2038005"/>
                <a:gd name="connsiteY7" fmla="*/ 268603 h 2324358"/>
                <a:gd name="connsiteX8" fmla="*/ 1037766 w 2038005"/>
                <a:gd name="connsiteY8" fmla="*/ 264733 h 2324358"/>
                <a:gd name="connsiteX9" fmla="*/ 990557 w 2038005"/>
                <a:gd name="connsiteY9" fmla="*/ 162575 h 2324358"/>
                <a:gd name="connsiteX10" fmla="*/ 969145 w 2038005"/>
                <a:gd name="connsiteY10" fmla="*/ 200497 h 2324358"/>
                <a:gd name="connsiteX11" fmla="*/ 966049 w 2038005"/>
                <a:gd name="connsiteY11" fmla="*/ 204883 h 2324358"/>
                <a:gd name="connsiteX12" fmla="*/ 966049 w 2038005"/>
                <a:gd name="connsiteY12" fmla="*/ 204625 h 2324358"/>
                <a:gd name="connsiteX13" fmla="*/ 910843 w 2038005"/>
                <a:gd name="connsiteY13" fmla="*/ 293885 h 2324358"/>
                <a:gd name="connsiteX14" fmla="*/ 110087 w 2038005"/>
                <a:gd name="connsiteY14" fmla="*/ 1617040 h 2324358"/>
                <a:gd name="connsiteX15" fmla="*/ 104154 w 2038005"/>
                <a:gd name="connsiteY15" fmla="*/ 1628133 h 2324358"/>
                <a:gd name="connsiteX16" fmla="*/ 100800 w 2038005"/>
                <a:gd name="connsiteY16" fmla="*/ 1634325 h 2324358"/>
                <a:gd name="connsiteX17" fmla="*/ 105701 w 2038005"/>
                <a:gd name="connsiteY17" fmla="*/ 1629681 h 2324358"/>
                <a:gd name="connsiteX18" fmla="*/ 134079 w 2038005"/>
                <a:gd name="connsiteY18" fmla="*/ 1600788 h 2324358"/>
                <a:gd name="connsiteX19" fmla="*/ 134079 w 2038005"/>
                <a:gd name="connsiteY19" fmla="*/ 1600530 h 2324358"/>
                <a:gd name="connsiteX20" fmla="*/ 123244 w 2038005"/>
                <a:gd name="connsiteY20" fmla="*/ 1627617 h 2324358"/>
                <a:gd name="connsiteX21" fmla="*/ 106217 w 2038005"/>
                <a:gd name="connsiteY21" fmla="*/ 1663992 h 2324358"/>
                <a:gd name="connsiteX22" fmla="*/ 172517 w 2038005"/>
                <a:gd name="connsiteY22" fmla="*/ 1649545 h 2324358"/>
                <a:gd name="connsiteX23" fmla="*/ 137432 w 2038005"/>
                <a:gd name="connsiteY23" fmla="*/ 1681276 h 2324358"/>
                <a:gd name="connsiteX24" fmla="*/ 128145 w 2038005"/>
                <a:gd name="connsiteY24" fmla="*/ 1682824 h 2324358"/>
                <a:gd name="connsiteX25" fmla="*/ 33468 w 2038005"/>
                <a:gd name="connsiteY25" fmla="*/ 1683082 h 2324358"/>
                <a:gd name="connsiteX26" fmla="*/ 21344 w 2038005"/>
                <a:gd name="connsiteY26" fmla="*/ 1674569 h 2324358"/>
                <a:gd name="connsiteX27" fmla="*/ 1995 w 2038005"/>
                <a:gd name="connsiteY27" fmla="*/ 1620652 h 2324358"/>
                <a:gd name="connsiteX28" fmla="*/ 448 w 2038005"/>
                <a:gd name="connsiteY28" fmla="*/ 1611623 h 2324358"/>
                <a:gd name="connsiteX29" fmla="*/ 190 w 2038005"/>
                <a:gd name="connsiteY29" fmla="*/ 1611881 h 2324358"/>
                <a:gd name="connsiteX30" fmla="*/ 29599 w 2038005"/>
                <a:gd name="connsiteY30" fmla="*/ 1645160 h 2324358"/>
                <a:gd name="connsiteX31" fmla="*/ 36048 w 2038005"/>
                <a:gd name="connsiteY31" fmla="*/ 1608011 h 2324358"/>
                <a:gd name="connsiteX32" fmla="*/ 37338 w 2038005"/>
                <a:gd name="connsiteY32" fmla="*/ 1608269 h 2324358"/>
                <a:gd name="connsiteX33" fmla="*/ 43271 w 2038005"/>
                <a:gd name="connsiteY33" fmla="*/ 1651609 h 2324358"/>
                <a:gd name="connsiteX34" fmla="*/ 45077 w 2038005"/>
                <a:gd name="connsiteY34" fmla="*/ 1651351 h 2324358"/>
                <a:gd name="connsiteX35" fmla="*/ 45077 w 2038005"/>
                <a:gd name="connsiteY35" fmla="*/ 1617556 h 2324358"/>
                <a:gd name="connsiteX36" fmla="*/ 39918 w 2038005"/>
                <a:gd name="connsiteY36" fmla="*/ 1500693 h 2324358"/>
                <a:gd name="connsiteX37" fmla="*/ 50753 w 2038005"/>
                <a:gd name="connsiteY37" fmla="*/ 1482377 h 2324358"/>
                <a:gd name="connsiteX38" fmla="*/ 117568 w 2038005"/>
                <a:gd name="connsiteY38" fmla="*/ 1482377 h 2324358"/>
                <a:gd name="connsiteX39" fmla="*/ 126597 w 2038005"/>
                <a:gd name="connsiteY39" fmla="*/ 1507917 h 2324358"/>
                <a:gd name="connsiteX40" fmla="*/ 108539 w 2038005"/>
                <a:gd name="connsiteY40" fmla="*/ 1580924 h 2324358"/>
                <a:gd name="connsiteX41" fmla="*/ 108539 w 2038005"/>
                <a:gd name="connsiteY41" fmla="*/ 1587373 h 2324358"/>
                <a:gd name="connsiteX42" fmla="*/ 115247 w 2038005"/>
                <a:gd name="connsiteY42" fmla="*/ 1579118 h 2324358"/>
                <a:gd name="connsiteX43" fmla="*/ 978174 w 2038005"/>
                <a:gd name="connsiteY43" fmla="*/ 154578 h 2324358"/>
                <a:gd name="connsiteX44" fmla="*/ 979206 w 2038005"/>
                <a:gd name="connsiteY44" fmla="*/ 137294 h 2324358"/>
                <a:gd name="connsiteX45" fmla="*/ 923999 w 2038005"/>
                <a:gd name="connsiteY45" fmla="*/ 18883 h 2324358"/>
                <a:gd name="connsiteX46" fmla="*/ 926579 w 2038005"/>
                <a:gd name="connsiteY46" fmla="*/ 6242 h 2324358"/>
                <a:gd name="connsiteX47" fmla="*/ 937672 w 2038005"/>
                <a:gd name="connsiteY47" fmla="*/ 12433 h 2324358"/>
                <a:gd name="connsiteX48" fmla="*/ 992621 w 2038005"/>
                <a:gd name="connsiteY48" fmla="*/ 130328 h 2324358"/>
                <a:gd name="connsiteX49" fmla="*/ 1027189 w 2038005"/>
                <a:gd name="connsiteY49" fmla="*/ 73316 h 2324358"/>
                <a:gd name="connsiteX50" fmla="*/ 1063822 w 2038005"/>
                <a:gd name="connsiteY50" fmla="*/ 12175 h 2324358"/>
                <a:gd name="connsiteX51" fmla="*/ 1086782 w 2038005"/>
                <a:gd name="connsiteY51" fmla="*/ 1083 h 2324358"/>
                <a:gd name="connsiteX52" fmla="*/ 1082396 w 2038005"/>
                <a:gd name="connsiteY52" fmla="*/ 10886 h 2324358"/>
                <a:gd name="connsiteX53" fmla="*/ 1007583 w 2038005"/>
                <a:gd name="connsiteY53" fmla="*/ 134456 h 2324358"/>
                <a:gd name="connsiteX54" fmla="*/ 1002166 w 2038005"/>
                <a:gd name="connsiteY54" fmla="*/ 144775 h 2324358"/>
                <a:gd name="connsiteX55" fmla="*/ 1004488 w 2038005"/>
                <a:gd name="connsiteY55" fmla="*/ 155094 h 2324358"/>
                <a:gd name="connsiteX56" fmla="*/ 1228668 w 2038005"/>
                <a:gd name="connsiteY56" fmla="*/ 637766 h 2324358"/>
                <a:gd name="connsiteX57" fmla="*/ 1545978 w 2038005"/>
                <a:gd name="connsiteY57" fmla="*/ 1320627 h 2324358"/>
                <a:gd name="connsiteX58" fmla="*/ 1824333 w 2038005"/>
                <a:gd name="connsiteY58" fmla="*/ 1919645 h 2324358"/>
                <a:gd name="connsiteX59" fmla="*/ 1831041 w 2038005"/>
                <a:gd name="connsiteY59" fmla="*/ 1932802 h 2324358"/>
                <a:gd name="connsiteX60" fmla="*/ 1879282 w 2038005"/>
                <a:gd name="connsiteY60" fmla="*/ 2038056 h 2324358"/>
                <a:gd name="connsiteX61" fmla="*/ 1939390 w 2038005"/>
                <a:gd name="connsiteY61" fmla="*/ 2167044 h 2324358"/>
                <a:gd name="connsiteX62" fmla="*/ 1945324 w 2038005"/>
                <a:gd name="connsiteY62" fmla="*/ 2176331 h 2324358"/>
                <a:gd name="connsiteX63" fmla="*/ 1943518 w 2038005"/>
                <a:gd name="connsiteY63" fmla="*/ 2129380 h 2324358"/>
                <a:gd name="connsiteX64" fmla="*/ 1955385 w 2038005"/>
                <a:gd name="connsiteY64" fmla="*/ 2106420 h 2324358"/>
                <a:gd name="connsiteX65" fmla="*/ 2019363 w 2038005"/>
                <a:gd name="connsiteY65" fmla="*/ 2106162 h 2324358"/>
                <a:gd name="connsiteX66" fmla="*/ 2030198 w 2038005"/>
                <a:gd name="connsiteY66" fmla="*/ 2132733 h 2324358"/>
                <a:gd name="connsiteX67" fmla="*/ 2010591 w 2038005"/>
                <a:gd name="connsiteY67" fmla="*/ 2216317 h 2324358"/>
                <a:gd name="connsiteX68" fmla="*/ 1992533 w 2038005"/>
                <a:gd name="connsiteY68" fmla="*/ 2286486 h 2324358"/>
                <a:gd name="connsiteX69" fmla="*/ 1991759 w 2038005"/>
                <a:gd name="connsiteY69" fmla="*/ 2291646 h 2324358"/>
                <a:gd name="connsiteX70" fmla="*/ 2006722 w 2038005"/>
                <a:gd name="connsiteY70" fmla="*/ 2284681 h 2324358"/>
                <a:gd name="connsiteX71" fmla="*/ 2007754 w 2038005"/>
                <a:gd name="connsiteY71" fmla="*/ 2305319 h 2324358"/>
                <a:gd name="connsiteX72" fmla="*/ 2036905 w 2038005"/>
                <a:gd name="connsiteY72" fmla="*/ 2273846 h 2324358"/>
                <a:gd name="connsiteX73" fmla="*/ 2039227 w 2038005"/>
                <a:gd name="connsiteY73" fmla="*/ 2274362 h 2324358"/>
                <a:gd name="connsiteX74" fmla="*/ 2032261 w 2038005"/>
                <a:gd name="connsiteY74" fmla="*/ 2321571 h 2324358"/>
                <a:gd name="connsiteX75" fmla="*/ 2025296 w 2038005"/>
                <a:gd name="connsiteY75" fmla="*/ 2324667 h 2324358"/>
                <a:gd name="connsiteX76" fmla="*/ 1932683 w 2038005"/>
                <a:gd name="connsiteY76" fmla="*/ 2323635 h 2324358"/>
                <a:gd name="connsiteX77" fmla="*/ 1923396 w 2038005"/>
                <a:gd name="connsiteY77" fmla="*/ 2319507 h 2324358"/>
                <a:gd name="connsiteX78" fmla="*/ 1895276 w 2038005"/>
                <a:gd name="connsiteY78" fmla="*/ 2285455 h 2324358"/>
                <a:gd name="connsiteX79" fmla="*/ 1916946 w 2038005"/>
                <a:gd name="connsiteY79" fmla="*/ 2291904 h 2324358"/>
                <a:gd name="connsiteX80" fmla="*/ 1924170 w 2038005"/>
                <a:gd name="connsiteY80" fmla="*/ 2286229 h 2324358"/>
                <a:gd name="connsiteX81" fmla="*/ 1921332 w 2038005"/>
                <a:gd name="connsiteY81" fmla="*/ 2254240 h 2324358"/>
                <a:gd name="connsiteX82" fmla="*/ 1947645 w 2038005"/>
                <a:gd name="connsiteY82" fmla="*/ 2282617 h 2324358"/>
                <a:gd name="connsiteX83" fmla="*/ 1947388 w 2038005"/>
                <a:gd name="connsiteY83" fmla="*/ 2219671 h 2324358"/>
                <a:gd name="connsiteX84" fmla="*/ 1941454 w 2038005"/>
                <a:gd name="connsiteY84" fmla="*/ 2207546 h 2324358"/>
                <a:gd name="connsiteX85" fmla="*/ 1819690 w 2038005"/>
                <a:gd name="connsiteY85" fmla="*/ 1945443 h 2324358"/>
                <a:gd name="connsiteX86" fmla="*/ 1815046 w 2038005"/>
                <a:gd name="connsiteY86" fmla="*/ 1937704 h 232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38005" h="2324358">
                  <a:moveTo>
                    <a:pt x="1815046" y="1937704"/>
                  </a:moveTo>
                  <a:cubicBezTo>
                    <a:pt x="1798536" y="1901587"/>
                    <a:pt x="1782283" y="1865471"/>
                    <a:pt x="1765515" y="1829612"/>
                  </a:cubicBezTo>
                  <a:cubicBezTo>
                    <a:pt x="1619759" y="1515656"/>
                    <a:pt x="1473745" y="1201700"/>
                    <a:pt x="1327731" y="887744"/>
                  </a:cubicBezTo>
                  <a:cubicBezTo>
                    <a:pt x="1234086" y="686523"/>
                    <a:pt x="1140699" y="485044"/>
                    <a:pt x="1047054" y="283824"/>
                  </a:cubicBezTo>
                  <a:cubicBezTo>
                    <a:pt x="1045248" y="279954"/>
                    <a:pt x="1043184" y="276342"/>
                    <a:pt x="1041120" y="272731"/>
                  </a:cubicBezTo>
                  <a:cubicBezTo>
                    <a:pt x="1041120" y="272731"/>
                    <a:pt x="1040862" y="272989"/>
                    <a:pt x="1040862" y="272989"/>
                  </a:cubicBezTo>
                  <a:cubicBezTo>
                    <a:pt x="1040862" y="271183"/>
                    <a:pt x="1040346" y="269635"/>
                    <a:pt x="1038540" y="268603"/>
                  </a:cubicBezTo>
                  <a:cubicBezTo>
                    <a:pt x="1038540" y="268603"/>
                    <a:pt x="1038540" y="268603"/>
                    <a:pt x="1038540" y="268603"/>
                  </a:cubicBezTo>
                  <a:cubicBezTo>
                    <a:pt x="1038282" y="267313"/>
                    <a:pt x="1038024" y="266023"/>
                    <a:pt x="1037766" y="264733"/>
                  </a:cubicBezTo>
                  <a:cubicBezTo>
                    <a:pt x="1022288" y="231197"/>
                    <a:pt x="1006551" y="197402"/>
                    <a:pt x="990557" y="162575"/>
                  </a:cubicBezTo>
                  <a:cubicBezTo>
                    <a:pt x="983076" y="175990"/>
                    <a:pt x="974046" y="187083"/>
                    <a:pt x="969145" y="200497"/>
                  </a:cubicBezTo>
                  <a:cubicBezTo>
                    <a:pt x="967081" y="201271"/>
                    <a:pt x="965791" y="202561"/>
                    <a:pt x="966049" y="204883"/>
                  </a:cubicBezTo>
                  <a:cubicBezTo>
                    <a:pt x="966049" y="204883"/>
                    <a:pt x="966049" y="204625"/>
                    <a:pt x="966049" y="204625"/>
                  </a:cubicBezTo>
                  <a:cubicBezTo>
                    <a:pt x="946185" y="233518"/>
                    <a:pt x="929159" y="263959"/>
                    <a:pt x="910843" y="293885"/>
                  </a:cubicBezTo>
                  <a:cubicBezTo>
                    <a:pt x="644096" y="735022"/>
                    <a:pt x="377092" y="1176160"/>
                    <a:pt x="110087" y="1617040"/>
                  </a:cubicBezTo>
                  <a:cubicBezTo>
                    <a:pt x="108023" y="1620652"/>
                    <a:pt x="105959" y="1624522"/>
                    <a:pt x="104154" y="1628133"/>
                  </a:cubicBezTo>
                  <a:cubicBezTo>
                    <a:pt x="102348" y="1629681"/>
                    <a:pt x="100542" y="1631229"/>
                    <a:pt x="100800" y="1634325"/>
                  </a:cubicBezTo>
                  <a:cubicBezTo>
                    <a:pt x="103638" y="1634067"/>
                    <a:pt x="104412" y="1631487"/>
                    <a:pt x="105701" y="1629681"/>
                  </a:cubicBezTo>
                  <a:cubicBezTo>
                    <a:pt x="115247" y="1620136"/>
                    <a:pt x="124792" y="1610333"/>
                    <a:pt x="134079" y="1600788"/>
                  </a:cubicBezTo>
                  <a:cubicBezTo>
                    <a:pt x="134079" y="1600788"/>
                    <a:pt x="134079" y="1600530"/>
                    <a:pt x="134079" y="1600530"/>
                  </a:cubicBezTo>
                  <a:cubicBezTo>
                    <a:pt x="133563" y="1610849"/>
                    <a:pt x="126855" y="1618588"/>
                    <a:pt x="123244" y="1627617"/>
                  </a:cubicBezTo>
                  <a:cubicBezTo>
                    <a:pt x="118600" y="1638968"/>
                    <a:pt x="112925" y="1650061"/>
                    <a:pt x="106217" y="1663992"/>
                  </a:cubicBezTo>
                  <a:cubicBezTo>
                    <a:pt x="128919" y="1659090"/>
                    <a:pt x="149041" y="1654705"/>
                    <a:pt x="172517" y="1649545"/>
                  </a:cubicBezTo>
                  <a:cubicBezTo>
                    <a:pt x="159360" y="1661412"/>
                    <a:pt x="148525" y="1671473"/>
                    <a:pt x="137432" y="1681276"/>
                  </a:cubicBezTo>
                  <a:cubicBezTo>
                    <a:pt x="134853" y="1683598"/>
                    <a:pt x="131241" y="1682824"/>
                    <a:pt x="128145" y="1682824"/>
                  </a:cubicBezTo>
                  <a:cubicBezTo>
                    <a:pt x="96672" y="1682824"/>
                    <a:pt x="64941" y="1682566"/>
                    <a:pt x="33468" y="1683082"/>
                  </a:cubicBezTo>
                  <a:cubicBezTo>
                    <a:pt x="26761" y="1683082"/>
                    <a:pt x="23407" y="1681018"/>
                    <a:pt x="21344" y="1674569"/>
                  </a:cubicBezTo>
                  <a:cubicBezTo>
                    <a:pt x="15152" y="1656510"/>
                    <a:pt x="8445" y="1638452"/>
                    <a:pt x="1995" y="1620652"/>
                  </a:cubicBezTo>
                  <a:cubicBezTo>
                    <a:pt x="963" y="1617814"/>
                    <a:pt x="-842" y="1614977"/>
                    <a:pt x="448" y="1611623"/>
                  </a:cubicBezTo>
                  <a:lnTo>
                    <a:pt x="190" y="1611881"/>
                  </a:lnTo>
                  <a:cubicBezTo>
                    <a:pt x="9477" y="1622458"/>
                    <a:pt x="18764" y="1633035"/>
                    <a:pt x="29599" y="1645160"/>
                  </a:cubicBezTo>
                  <a:cubicBezTo>
                    <a:pt x="31921" y="1631745"/>
                    <a:pt x="33984" y="1619878"/>
                    <a:pt x="36048" y="1608011"/>
                  </a:cubicBezTo>
                  <a:cubicBezTo>
                    <a:pt x="36564" y="1608011"/>
                    <a:pt x="36822" y="1608269"/>
                    <a:pt x="37338" y="1608269"/>
                  </a:cubicBezTo>
                  <a:cubicBezTo>
                    <a:pt x="39402" y="1622716"/>
                    <a:pt x="41208" y="1637162"/>
                    <a:pt x="43271" y="1651609"/>
                  </a:cubicBezTo>
                  <a:cubicBezTo>
                    <a:pt x="43787" y="1651609"/>
                    <a:pt x="44561" y="1651609"/>
                    <a:pt x="45077" y="1651351"/>
                  </a:cubicBezTo>
                  <a:cubicBezTo>
                    <a:pt x="45077" y="1640000"/>
                    <a:pt x="45335" y="1628907"/>
                    <a:pt x="45077" y="1617556"/>
                  </a:cubicBezTo>
                  <a:cubicBezTo>
                    <a:pt x="43529" y="1578602"/>
                    <a:pt x="41724" y="1539648"/>
                    <a:pt x="39918" y="1500693"/>
                  </a:cubicBezTo>
                  <a:cubicBezTo>
                    <a:pt x="39402" y="1492180"/>
                    <a:pt x="44303" y="1486763"/>
                    <a:pt x="50753" y="1482377"/>
                  </a:cubicBezTo>
                  <a:cubicBezTo>
                    <a:pt x="68553" y="1470510"/>
                    <a:pt x="100026" y="1470510"/>
                    <a:pt x="117568" y="1482377"/>
                  </a:cubicBezTo>
                  <a:cubicBezTo>
                    <a:pt x="127629" y="1489085"/>
                    <a:pt x="129693" y="1496050"/>
                    <a:pt x="126597" y="1507917"/>
                  </a:cubicBezTo>
                  <a:cubicBezTo>
                    <a:pt x="120406" y="1532166"/>
                    <a:pt x="114473" y="1556674"/>
                    <a:pt x="108539" y="1580924"/>
                  </a:cubicBezTo>
                  <a:cubicBezTo>
                    <a:pt x="108023" y="1582988"/>
                    <a:pt x="108539" y="1585051"/>
                    <a:pt x="108539" y="1587373"/>
                  </a:cubicBezTo>
                  <a:cubicBezTo>
                    <a:pt x="112409" y="1585567"/>
                    <a:pt x="113441" y="1581956"/>
                    <a:pt x="115247" y="1579118"/>
                  </a:cubicBezTo>
                  <a:cubicBezTo>
                    <a:pt x="402889" y="1104185"/>
                    <a:pt x="690532" y="629253"/>
                    <a:pt x="978174" y="154578"/>
                  </a:cubicBezTo>
                  <a:cubicBezTo>
                    <a:pt x="981786" y="148386"/>
                    <a:pt x="982302" y="143743"/>
                    <a:pt x="979206" y="137294"/>
                  </a:cubicBezTo>
                  <a:cubicBezTo>
                    <a:pt x="960632" y="97823"/>
                    <a:pt x="942316" y="58353"/>
                    <a:pt x="923999" y="18883"/>
                  </a:cubicBezTo>
                  <a:cubicBezTo>
                    <a:pt x="921678" y="14239"/>
                    <a:pt x="918582" y="10112"/>
                    <a:pt x="926579" y="6242"/>
                  </a:cubicBezTo>
                  <a:cubicBezTo>
                    <a:pt x="934576" y="2372"/>
                    <a:pt x="935608" y="7790"/>
                    <a:pt x="937672" y="12433"/>
                  </a:cubicBezTo>
                  <a:cubicBezTo>
                    <a:pt x="955730" y="51388"/>
                    <a:pt x="973788" y="90084"/>
                    <a:pt x="992621" y="130328"/>
                  </a:cubicBezTo>
                  <a:cubicBezTo>
                    <a:pt x="1004746" y="110464"/>
                    <a:pt x="1015839" y="91890"/>
                    <a:pt x="1027189" y="73316"/>
                  </a:cubicBezTo>
                  <a:cubicBezTo>
                    <a:pt x="1039572" y="52936"/>
                    <a:pt x="1052471" y="33071"/>
                    <a:pt x="1063822" y="12175"/>
                  </a:cubicBezTo>
                  <a:cubicBezTo>
                    <a:pt x="1069239" y="2372"/>
                    <a:pt x="1075431" y="-2271"/>
                    <a:pt x="1086782" y="1083"/>
                  </a:cubicBezTo>
                  <a:cubicBezTo>
                    <a:pt x="1087814" y="5210"/>
                    <a:pt x="1084202" y="7790"/>
                    <a:pt x="1082396" y="10886"/>
                  </a:cubicBezTo>
                  <a:cubicBezTo>
                    <a:pt x="1057630" y="52162"/>
                    <a:pt x="1032607" y="93438"/>
                    <a:pt x="1007583" y="134456"/>
                  </a:cubicBezTo>
                  <a:cubicBezTo>
                    <a:pt x="1005519" y="137809"/>
                    <a:pt x="1003972" y="141421"/>
                    <a:pt x="1002166" y="144775"/>
                  </a:cubicBezTo>
                  <a:cubicBezTo>
                    <a:pt x="998554" y="149160"/>
                    <a:pt x="1002940" y="151998"/>
                    <a:pt x="1004488" y="155094"/>
                  </a:cubicBezTo>
                  <a:cubicBezTo>
                    <a:pt x="1079042" y="316070"/>
                    <a:pt x="1153855" y="476789"/>
                    <a:pt x="1228668" y="637766"/>
                  </a:cubicBezTo>
                  <a:cubicBezTo>
                    <a:pt x="1334438" y="865300"/>
                    <a:pt x="1440208" y="1093092"/>
                    <a:pt x="1545978" y="1320627"/>
                  </a:cubicBezTo>
                  <a:cubicBezTo>
                    <a:pt x="1638849" y="1520300"/>
                    <a:pt x="1731462" y="1719973"/>
                    <a:pt x="1824333" y="1919645"/>
                  </a:cubicBezTo>
                  <a:cubicBezTo>
                    <a:pt x="1826397" y="1924031"/>
                    <a:pt x="1828977" y="1928417"/>
                    <a:pt x="1831041" y="1932802"/>
                  </a:cubicBezTo>
                  <a:cubicBezTo>
                    <a:pt x="1847035" y="1967887"/>
                    <a:pt x="1863030" y="2002972"/>
                    <a:pt x="1879282" y="2038056"/>
                  </a:cubicBezTo>
                  <a:cubicBezTo>
                    <a:pt x="1899146" y="2081138"/>
                    <a:pt x="1919268" y="2124220"/>
                    <a:pt x="1939390" y="2167044"/>
                  </a:cubicBezTo>
                  <a:cubicBezTo>
                    <a:pt x="1940680" y="2170140"/>
                    <a:pt x="1941454" y="2173751"/>
                    <a:pt x="1945324" y="2176331"/>
                  </a:cubicBezTo>
                  <a:cubicBezTo>
                    <a:pt x="1946356" y="2160079"/>
                    <a:pt x="1944808" y="2144600"/>
                    <a:pt x="1943518" y="2129380"/>
                  </a:cubicBezTo>
                  <a:cubicBezTo>
                    <a:pt x="1942744" y="2118545"/>
                    <a:pt x="1946614" y="2111321"/>
                    <a:pt x="1955385" y="2106420"/>
                  </a:cubicBezTo>
                  <a:cubicBezTo>
                    <a:pt x="1976539" y="2095069"/>
                    <a:pt x="1998209" y="2094811"/>
                    <a:pt x="2019363" y="2106162"/>
                  </a:cubicBezTo>
                  <a:cubicBezTo>
                    <a:pt x="2030971" y="2112353"/>
                    <a:pt x="2033293" y="2120092"/>
                    <a:pt x="2030198" y="2132733"/>
                  </a:cubicBezTo>
                  <a:cubicBezTo>
                    <a:pt x="2023232" y="2160595"/>
                    <a:pt x="2013429" y="2187940"/>
                    <a:pt x="2010591" y="2216317"/>
                  </a:cubicBezTo>
                  <a:cubicBezTo>
                    <a:pt x="2008012" y="2241083"/>
                    <a:pt x="1994081" y="2261979"/>
                    <a:pt x="1992533" y="2286486"/>
                  </a:cubicBezTo>
                  <a:cubicBezTo>
                    <a:pt x="1992533" y="2288034"/>
                    <a:pt x="1992017" y="2289840"/>
                    <a:pt x="1991759" y="2291646"/>
                  </a:cubicBezTo>
                  <a:cubicBezTo>
                    <a:pt x="1998209" y="2291904"/>
                    <a:pt x="2000788" y="2285455"/>
                    <a:pt x="2006722" y="2284681"/>
                  </a:cubicBezTo>
                  <a:cubicBezTo>
                    <a:pt x="2006980" y="2290614"/>
                    <a:pt x="2007238" y="2296289"/>
                    <a:pt x="2007754" y="2305319"/>
                  </a:cubicBezTo>
                  <a:cubicBezTo>
                    <a:pt x="2018589" y="2293710"/>
                    <a:pt x="2027876" y="2283907"/>
                    <a:pt x="2036905" y="2273846"/>
                  </a:cubicBezTo>
                  <a:cubicBezTo>
                    <a:pt x="2037679" y="2274104"/>
                    <a:pt x="2038453" y="2274104"/>
                    <a:pt x="2039227" y="2274362"/>
                  </a:cubicBezTo>
                  <a:cubicBezTo>
                    <a:pt x="2036905" y="2290098"/>
                    <a:pt x="2034583" y="2305835"/>
                    <a:pt x="2032261" y="2321571"/>
                  </a:cubicBezTo>
                  <a:cubicBezTo>
                    <a:pt x="2031745" y="2325699"/>
                    <a:pt x="2027876" y="2324667"/>
                    <a:pt x="2025296" y="2324667"/>
                  </a:cubicBezTo>
                  <a:cubicBezTo>
                    <a:pt x="1994339" y="2324409"/>
                    <a:pt x="1963640" y="2323893"/>
                    <a:pt x="1932683" y="2323635"/>
                  </a:cubicBezTo>
                  <a:cubicBezTo>
                    <a:pt x="1928813" y="2323635"/>
                    <a:pt x="1925718" y="2322345"/>
                    <a:pt x="1923396" y="2319507"/>
                  </a:cubicBezTo>
                  <a:cubicBezTo>
                    <a:pt x="1913851" y="2308672"/>
                    <a:pt x="1904048" y="2297837"/>
                    <a:pt x="1895276" y="2285455"/>
                  </a:cubicBezTo>
                  <a:cubicBezTo>
                    <a:pt x="1902500" y="2287518"/>
                    <a:pt x="1909723" y="2289582"/>
                    <a:pt x="1916946" y="2291904"/>
                  </a:cubicBezTo>
                  <a:cubicBezTo>
                    <a:pt x="1922364" y="2293710"/>
                    <a:pt x="1924944" y="2292678"/>
                    <a:pt x="1924170" y="2286229"/>
                  </a:cubicBezTo>
                  <a:cubicBezTo>
                    <a:pt x="1923138" y="2276683"/>
                    <a:pt x="1922364" y="2267138"/>
                    <a:pt x="1921332" y="2254240"/>
                  </a:cubicBezTo>
                  <a:cubicBezTo>
                    <a:pt x="1931393" y="2265075"/>
                    <a:pt x="1939390" y="2273846"/>
                    <a:pt x="1947645" y="2282617"/>
                  </a:cubicBezTo>
                  <a:cubicBezTo>
                    <a:pt x="1947645" y="2260947"/>
                    <a:pt x="1947903" y="2240309"/>
                    <a:pt x="1947388" y="2219671"/>
                  </a:cubicBezTo>
                  <a:cubicBezTo>
                    <a:pt x="1947388" y="2215543"/>
                    <a:pt x="1943260" y="2211674"/>
                    <a:pt x="1941454" y="2207546"/>
                  </a:cubicBezTo>
                  <a:cubicBezTo>
                    <a:pt x="1900952" y="2120092"/>
                    <a:pt x="1860192" y="2032897"/>
                    <a:pt x="1819690" y="1945443"/>
                  </a:cubicBezTo>
                  <a:cubicBezTo>
                    <a:pt x="1818142" y="1943121"/>
                    <a:pt x="1816594" y="1940541"/>
                    <a:pt x="1815046" y="19377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066263-CA3E-4DF0-94C4-0EDDA4C08A6E}"/>
                </a:ext>
              </a:extLst>
            </p:cNvPr>
            <p:cNvSpPr/>
            <p:nvPr/>
          </p:nvSpPr>
          <p:spPr>
            <a:xfrm>
              <a:off x="7641709" y="3058196"/>
              <a:ext cx="982886" cy="2040585"/>
            </a:xfrm>
            <a:custGeom>
              <a:avLst/>
              <a:gdLst>
                <a:gd name="connsiteX0" fmla="*/ 118798 w 982886"/>
                <a:gd name="connsiteY0" fmla="*/ 270005 h 2040585"/>
                <a:gd name="connsiteX1" fmla="*/ 100223 w 982886"/>
                <a:gd name="connsiteY1" fmla="*/ 230535 h 2040585"/>
                <a:gd name="connsiteX2" fmla="*/ 73910 w 982886"/>
                <a:gd name="connsiteY2" fmla="*/ 170427 h 2040585"/>
                <a:gd name="connsiteX3" fmla="*/ 2193 w 982886"/>
                <a:gd name="connsiteY3" fmla="*/ 12804 h 2040585"/>
                <a:gd name="connsiteX4" fmla="*/ 4772 w 982886"/>
                <a:gd name="connsiteY4" fmla="*/ 1453 h 2040585"/>
                <a:gd name="connsiteX5" fmla="*/ 15608 w 982886"/>
                <a:gd name="connsiteY5" fmla="*/ 5580 h 2040585"/>
                <a:gd name="connsiteX6" fmla="*/ 81907 w 982886"/>
                <a:gd name="connsiteY6" fmla="*/ 151595 h 2040585"/>
                <a:gd name="connsiteX7" fmla="*/ 107963 w 982886"/>
                <a:gd name="connsiteY7" fmla="*/ 208607 h 2040585"/>
                <a:gd name="connsiteX8" fmla="*/ 113638 w 982886"/>
                <a:gd name="connsiteY8" fmla="*/ 199836 h 2040585"/>
                <a:gd name="connsiteX9" fmla="*/ 190773 w 982886"/>
                <a:gd name="connsiteY9" fmla="*/ 30604 h 2040585"/>
                <a:gd name="connsiteX10" fmla="*/ 200834 w 982886"/>
                <a:gd name="connsiteY10" fmla="*/ 24155 h 2040585"/>
                <a:gd name="connsiteX11" fmla="*/ 204445 w 982886"/>
                <a:gd name="connsiteY11" fmla="*/ 37053 h 2040585"/>
                <a:gd name="connsiteX12" fmla="*/ 121635 w 982886"/>
                <a:gd name="connsiteY12" fmla="*/ 217636 h 2040585"/>
                <a:gd name="connsiteX13" fmla="*/ 121635 w 982886"/>
                <a:gd name="connsiteY13" fmla="*/ 239306 h 2040585"/>
                <a:gd name="connsiteX14" fmla="*/ 890402 w 982886"/>
                <a:gd name="connsiteY14" fmla="*/ 1924917 h 2040585"/>
                <a:gd name="connsiteX15" fmla="*/ 896851 w 982886"/>
                <a:gd name="connsiteY15" fmla="*/ 1933947 h 2040585"/>
                <a:gd name="connsiteX16" fmla="*/ 896851 w 982886"/>
                <a:gd name="connsiteY16" fmla="*/ 1902216 h 2040585"/>
                <a:gd name="connsiteX17" fmla="*/ 893497 w 982886"/>
                <a:gd name="connsiteY17" fmla="*/ 1837464 h 2040585"/>
                <a:gd name="connsiteX18" fmla="*/ 902785 w 982886"/>
                <a:gd name="connsiteY18" fmla="*/ 1820437 h 2040585"/>
                <a:gd name="connsiteX19" fmla="*/ 971406 w 982886"/>
                <a:gd name="connsiteY19" fmla="*/ 1819405 h 2040585"/>
                <a:gd name="connsiteX20" fmla="*/ 980177 w 982886"/>
                <a:gd name="connsiteY20" fmla="*/ 1844945 h 2040585"/>
                <a:gd name="connsiteX21" fmla="*/ 947672 w 982886"/>
                <a:gd name="connsiteY21" fmla="*/ 1978834 h 2040585"/>
                <a:gd name="connsiteX22" fmla="*/ 947931 w 982886"/>
                <a:gd name="connsiteY22" fmla="*/ 1987863 h 2040585"/>
                <a:gd name="connsiteX23" fmla="*/ 946382 w 982886"/>
                <a:gd name="connsiteY23" fmla="*/ 1987605 h 2040585"/>
                <a:gd name="connsiteX24" fmla="*/ 946641 w 982886"/>
                <a:gd name="connsiteY24" fmla="*/ 1988895 h 2040585"/>
                <a:gd name="connsiteX25" fmla="*/ 947931 w 982886"/>
                <a:gd name="connsiteY25" fmla="*/ 1987605 h 2040585"/>
                <a:gd name="connsiteX26" fmla="*/ 971148 w 982886"/>
                <a:gd name="connsiteY26" fmla="*/ 1977544 h 2040585"/>
                <a:gd name="connsiteX27" fmla="*/ 959797 w 982886"/>
                <a:gd name="connsiteY27" fmla="*/ 2003858 h 2040585"/>
                <a:gd name="connsiteX28" fmla="*/ 958507 w 982886"/>
                <a:gd name="connsiteY28" fmla="*/ 2007985 h 2040585"/>
                <a:gd name="connsiteX29" fmla="*/ 962119 w 982886"/>
                <a:gd name="connsiteY29" fmla="*/ 2006180 h 2040585"/>
                <a:gd name="connsiteX30" fmla="*/ 974760 w 982886"/>
                <a:gd name="connsiteY30" fmla="*/ 1994829 h 2040585"/>
                <a:gd name="connsiteX31" fmla="*/ 972696 w 982886"/>
                <a:gd name="connsiteY31" fmla="*/ 2021658 h 2040585"/>
                <a:gd name="connsiteX32" fmla="*/ 984821 w 982886"/>
                <a:gd name="connsiteY32" fmla="*/ 2017789 h 2040585"/>
                <a:gd name="connsiteX33" fmla="*/ 963667 w 982886"/>
                <a:gd name="connsiteY33" fmla="*/ 2036621 h 2040585"/>
                <a:gd name="connsiteX34" fmla="*/ 862799 w 982886"/>
                <a:gd name="connsiteY34" fmla="*/ 2041264 h 2040585"/>
                <a:gd name="connsiteX35" fmla="*/ 846804 w 982886"/>
                <a:gd name="connsiteY35" fmla="*/ 2030429 h 2040585"/>
                <a:gd name="connsiteX36" fmla="*/ 830552 w 982886"/>
                <a:gd name="connsiteY36" fmla="*/ 1989153 h 2040585"/>
                <a:gd name="connsiteX37" fmla="*/ 832873 w 982886"/>
                <a:gd name="connsiteY37" fmla="*/ 1987605 h 2040585"/>
                <a:gd name="connsiteX38" fmla="*/ 855059 w 982886"/>
                <a:gd name="connsiteY38" fmla="*/ 2019336 h 2040585"/>
                <a:gd name="connsiteX39" fmla="*/ 856865 w 982886"/>
                <a:gd name="connsiteY39" fmla="*/ 2018820 h 2040585"/>
                <a:gd name="connsiteX40" fmla="*/ 848094 w 982886"/>
                <a:gd name="connsiteY40" fmla="*/ 1970837 h 2040585"/>
                <a:gd name="connsiteX41" fmla="*/ 848094 w 982886"/>
                <a:gd name="connsiteY41" fmla="*/ 1970837 h 2040585"/>
                <a:gd name="connsiteX42" fmla="*/ 878019 w 982886"/>
                <a:gd name="connsiteY42" fmla="*/ 2007211 h 2040585"/>
                <a:gd name="connsiteX43" fmla="*/ 872344 w 982886"/>
                <a:gd name="connsiteY43" fmla="*/ 1941428 h 2040585"/>
                <a:gd name="connsiteX44" fmla="*/ 873634 w 982886"/>
                <a:gd name="connsiteY44" fmla="*/ 1940912 h 2040585"/>
                <a:gd name="connsiteX45" fmla="*/ 896335 w 982886"/>
                <a:gd name="connsiteY45" fmla="*/ 1997924 h 2040585"/>
                <a:gd name="connsiteX46" fmla="*/ 898141 w 982886"/>
                <a:gd name="connsiteY46" fmla="*/ 1976254 h 2040585"/>
                <a:gd name="connsiteX47" fmla="*/ 823586 w 982886"/>
                <a:gd name="connsiteY47" fmla="*/ 1813214 h 2040585"/>
                <a:gd name="connsiteX48" fmla="*/ 309442 w 982886"/>
                <a:gd name="connsiteY48" fmla="*/ 685088 h 2040585"/>
                <a:gd name="connsiteX49" fmla="*/ 126021 w 982886"/>
                <a:gd name="connsiteY49" fmla="*/ 282904 h 2040585"/>
                <a:gd name="connsiteX50" fmla="*/ 118798 w 982886"/>
                <a:gd name="connsiteY50" fmla="*/ 270005 h 204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82886" h="2040585">
                  <a:moveTo>
                    <a:pt x="118798" y="270005"/>
                  </a:moveTo>
                  <a:cubicBezTo>
                    <a:pt x="113122" y="256591"/>
                    <a:pt x="108221" y="242918"/>
                    <a:pt x="100223" y="230535"/>
                  </a:cubicBezTo>
                  <a:cubicBezTo>
                    <a:pt x="93258" y="209639"/>
                    <a:pt x="82939" y="190291"/>
                    <a:pt x="73910" y="170427"/>
                  </a:cubicBezTo>
                  <a:cubicBezTo>
                    <a:pt x="50176" y="117800"/>
                    <a:pt x="26184" y="65431"/>
                    <a:pt x="2193" y="12804"/>
                  </a:cubicBezTo>
                  <a:cubicBezTo>
                    <a:pt x="129" y="8160"/>
                    <a:pt x="-2451" y="4549"/>
                    <a:pt x="4772" y="1453"/>
                  </a:cubicBezTo>
                  <a:cubicBezTo>
                    <a:pt x="10964" y="-1385"/>
                    <a:pt x="13028" y="-95"/>
                    <a:pt x="15608" y="5580"/>
                  </a:cubicBezTo>
                  <a:cubicBezTo>
                    <a:pt x="37535" y="54338"/>
                    <a:pt x="59721" y="102837"/>
                    <a:pt x="81907" y="151595"/>
                  </a:cubicBezTo>
                  <a:cubicBezTo>
                    <a:pt x="90678" y="170685"/>
                    <a:pt x="99192" y="189517"/>
                    <a:pt x="107963" y="208607"/>
                  </a:cubicBezTo>
                  <a:cubicBezTo>
                    <a:pt x="111832" y="206543"/>
                    <a:pt x="112090" y="202932"/>
                    <a:pt x="113638" y="199836"/>
                  </a:cubicBezTo>
                  <a:cubicBezTo>
                    <a:pt x="139436" y="143597"/>
                    <a:pt x="164975" y="87101"/>
                    <a:pt x="190773" y="30604"/>
                  </a:cubicBezTo>
                  <a:cubicBezTo>
                    <a:pt x="192579" y="26477"/>
                    <a:pt x="193094" y="20801"/>
                    <a:pt x="200834" y="24155"/>
                  </a:cubicBezTo>
                  <a:cubicBezTo>
                    <a:pt x="208573" y="27508"/>
                    <a:pt x="207283" y="31120"/>
                    <a:pt x="204445" y="37053"/>
                  </a:cubicBezTo>
                  <a:cubicBezTo>
                    <a:pt x="176842" y="97162"/>
                    <a:pt x="149497" y="157528"/>
                    <a:pt x="121635" y="217636"/>
                  </a:cubicBezTo>
                  <a:cubicBezTo>
                    <a:pt x="118024" y="225376"/>
                    <a:pt x="118024" y="231567"/>
                    <a:pt x="121635" y="239306"/>
                  </a:cubicBezTo>
                  <a:cubicBezTo>
                    <a:pt x="378063" y="801177"/>
                    <a:pt x="634232" y="1363047"/>
                    <a:pt x="890402" y="1924917"/>
                  </a:cubicBezTo>
                  <a:cubicBezTo>
                    <a:pt x="891950" y="1928013"/>
                    <a:pt x="893497" y="1931109"/>
                    <a:pt x="896851" y="1933947"/>
                  </a:cubicBezTo>
                  <a:cubicBezTo>
                    <a:pt x="896851" y="1923369"/>
                    <a:pt x="897109" y="1912792"/>
                    <a:pt x="896851" y="1902216"/>
                  </a:cubicBezTo>
                  <a:cubicBezTo>
                    <a:pt x="896077" y="1880546"/>
                    <a:pt x="894529" y="1859134"/>
                    <a:pt x="893497" y="1837464"/>
                  </a:cubicBezTo>
                  <a:cubicBezTo>
                    <a:pt x="893240" y="1829982"/>
                    <a:pt x="897109" y="1824823"/>
                    <a:pt x="902785" y="1820437"/>
                  </a:cubicBezTo>
                  <a:cubicBezTo>
                    <a:pt x="919811" y="1807539"/>
                    <a:pt x="953864" y="1807281"/>
                    <a:pt x="971406" y="1819405"/>
                  </a:cubicBezTo>
                  <a:cubicBezTo>
                    <a:pt x="981467" y="1826371"/>
                    <a:pt x="983273" y="1832562"/>
                    <a:pt x="980177" y="1844945"/>
                  </a:cubicBezTo>
                  <a:cubicBezTo>
                    <a:pt x="969084" y="1889575"/>
                    <a:pt x="958250" y="1934204"/>
                    <a:pt x="947672" y="1978834"/>
                  </a:cubicBezTo>
                  <a:cubicBezTo>
                    <a:pt x="946899" y="1981672"/>
                    <a:pt x="945093" y="1985026"/>
                    <a:pt x="947931" y="1987863"/>
                  </a:cubicBezTo>
                  <a:cubicBezTo>
                    <a:pt x="947414" y="1987863"/>
                    <a:pt x="946899" y="1987605"/>
                    <a:pt x="946382" y="1987605"/>
                  </a:cubicBezTo>
                  <a:cubicBezTo>
                    <a:pt x="946382" y="1988121"/>
                    <a:pt x="946382" y="1988379"/>
                    <a:pt x="946641" y="1988895"/>
                  </a:cubicBezTo>
                  <a:cubicBezTo>
                    <a:pt x="947156" y="1988379"/>
                    <a:pt x="947414" y="1988121"/>
                    <a:pt x="947931" y="1987605"/>
                  </a:cubicBezTo>
                  <a:cubicBezTo>
                    <a:pt x="956186" y="1986831"/>
                    <a:pt x="962119" y="1980124"/>
                    <a:pt x="971148" y="1977544"/>
                  </a:cubicBezTo>
                  <a:cubicBezTo>
                    <a:pt x="967020" y="1986831"/>
                    <a:pt x="963409" y="1995345"/>
                    <a:pt x="959797" y="2003858"/>
                  </a:cubicBezTo>
                  <a:cubicBezTo>
                    <a:pt x="958765" y="2005148"/>
                    <a:pt x="957218" y="2006954"/>
                    <a:pt x="958507" y="2007985"/>
                  </a:cubicBezTo>
                  <a:cubicBezTo>
                    <a:pt x="960313" y="2009791"/>
                    <a:pt x="961087" y="2006954"/>
                    <a:pt x="962119" y="2006180"/>
                  </a:cubicBezTo>
                  <a:cubicBezTo>
                    <a:pt x="965989" y="2002826"/>
                    <a:pt x="969858" y="1999214"/>
                    <a:pt x="974760" y="1994829"/>
                  </a:cubicBezTo>
                  <a:cubicBezTo>
                    <a:pt x="973986" y="2004374"/>
                    <a:pt x="973212" y="2012629"/>
                    <a:pt x="972696" y="2021658"/>
                  </a:cubicBezTo>
                  <a:cubicBezTo>
                    <a:pt x="977598" y="2020110"/>
                    <a:pt x="980951" y="2018820"/>
                    <a:pt x="984821" y="2017789"/>
                  </a:cubicBezTo>
                  <a:cubicBezTo>
                    <a:pt x="980951" y="2035847"/>
                    <a:pt x="980951" y="2035847"/>
                    <a:pt x="963667" y="2036621"/>
                  </a:cubicBezTo>
                  <a:cubicBezTo>
                    <a:pt x="930130" y="2037911"/>
                    <a:pt x="896335" y="2039200"/>
                    <a:pt x="862799" y="2041264"/>
                  </a:cubicBezTo>
                  <a:cubicBezTo>
                    <a:pt x="853770" y="2041780"/>
                    <a:pt x="849642" y="2038684"/>
                    <a:pt x="846804" y="2030429"/>
                  </a:cubicBezTo>
                  <a:cubicBezTo>
                    <a:pt x="841902" y="2016499"/>
                    <a:pt x="835969" y="2002826"/>
                    <a:pt x="830552" y="1989153"/>
                  </a:cubicBezTo>
                  <a:cubicBezTo>
                    <a:pt x="831325" y="1988637"/>
                    <a:pt x="832100" y="1988121"/>
                    <a:pt x="832873" y="1987605"/>
                  </a:cubicBezTo>
                  <a:cubicBezTo>
                    <a:pt x="840355" y="1998182"/>
                    <a:pt x="847578" y="2008759"/>
                    <a:pt x="855059" y="2019336"/>
                  </a:cubicBezTo>
                  <a:cubicBezTo>
                    <a:pt x="855575" y="2019078"/>
                    <a:pt x="856349" y="2018820"/>
                    <a:pt x="856865" y="2018820"/>
                  </a:cubicBezTo>
                  <a:cubicBezTo>
                    <a:pt x="854027" y="2002826"/>
                    <a:pt x="850932" y="1986831"/>
                    <a:pt x="848094" y="1970837"/>
                  </a:cubicBezTo>
                  <a:lnTo>
                    <a:pt x="848094" y="1970837"/>
                  </a:lnTo>
                  <a:cubicBezTo>
                    <a:pt x="859703" y="1980640"/>
                    <a:pt x="865894" y="1994829"/>
                    <a:pt x="878019" y="2007211"/>
                  </a:cubicBezTo>
                  <a:cubicBezTo>
                    <a:pt x="875955" y="1983994"/>
                    <a:pt x="874149" y="1962582"/>
                    <a:pt x="872344" y="1941428"/>
                  </a:cubicBezTo>
                  <a:cubicBezTo>
                    <a:pt x="872859" y="1941170"/>
                    <a:pt x="873118" y="1941170"/>
                    <a:pt x="873634" y="1940912"/>
                  </a:cubicBezTo>
                  <a:cubicBezTo>
                    <a:pt x="880857" y="1959228"/>
                    <a:pt x="888080" y="1977286"/>
                    <a:pt x="896335" y="1997924"/>
                  </a:cubicBezTo>
                  <a:cubicBezTo>
                    <a:pt x="899689" y="1989153"/>
                    <a:pt x="900979" y="1982962"/>
                    <a:pt x="898141" y="1976254"/>
                  </a:cubicBezTo>
                  <a:cubicBezTo>
                    <a:pt x="873376" y="1921822"/>
                    <a:pt x="848352" y="1867647"/>
                    <a:pt x="823586" y="1813214"/>
                  </a:cubicBezTo>
                  <a:cubicBezTo>
                    <a:pt x="652033" y="1437086"/>
                    <a:pt x="480737" y="1061216"/>
                    <a:pt x="309442" y="685088"/>
                  </a:cubicBezTo>
                  <a:cubicBezTo>
                    <a:pt x="248301" y="550940"/>
                    <a:pt x="187161" y="417051"/>
                    <a:pt x="126021" y="282904"/>
                  </a:cubicBezTo>
                  <a:cubicBezTo>
                    <a:pt x="123441" y="278776"/>
                    <a:pt x="121120" y="274391"/>
                    <a:pt x="118798" y="27000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ED3105-25AA-415A-9438-FE5E99775AD7}"/>
                </a:ext>
              </a:extLst>
            </p:cNvPr>
            <p:cNvSpPr/>
            <p:nvPr/>
          </p:nvSpPr>
          <p:spPr>
            <a:xfrm>
              <a:off x="5836011" y="3462348"/>
              <a:ext cx="2580" cy="2580"/>
            </a:xfrm>
            <a:custGeom>
              <a:avLst/>
              <a:gdLst>
                <a:gd name="connsiteX0" fmla="*/ 2322 w 0"/>
                <a:gd name="connsiteY0" fmla="*/ 1032 h 0"/>
                <a:gd name="connsiteX1" fmla="*/ 0 w 0"/>
                <a:gd name="connsiteY1" fmla="*/ 516 h 0"/>
                <a:gd name="connsiteX2" fmla="*/ 2322 w 0"/>
                <a:gd name="connsiteY2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322" y="1032"/>
                  </a:moveTo>
                  <a:cubicBezTo>
                    <a:pt x="1548" y="774"/>
                    <a:pt x="774" y="774"/>
                    <a:pt x="0" y="516"/>
                  </a:cubicBezTo>
                  <a:cubicBezTo>
                    <a:pt x="774" y="0"/>
                    <a:pt x="1548" y="-516"/>
                    <a:pt x="2322" y="1032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3485E9-6C7C-4A11-B790-7246A2BDA57C}"/>
                </a:ext>
              </a:extLst>
            </p:cNvPr>
            <p:cNvSpPr/>
            <p:nvPr/>
          </p:nvSpPr>
          <p:spPr>
            <a:xfrm>
              <a:off x="4797402" y="4919651"/>
              <a:ext cx="2580" cy="2580"/>
            </a:xfrm>
            <a:custGeom>
              <a:avLst/>
              <a:gdLst>
                <a:gd name="connsiteX0" fmla="*/ 0 w 0"/>
                <a:gd name="connsiteY0" fmla="*/ 1290 h 0"/>
                <a:gd name="connsiteX1" fmla="*/ 1290 w 0"/>
                <a:gd name="connsiteY1" fmla="*/ 0 h 0"/>
                <a:gd name="connsiteX2" fmla="*/ 0 w 0"/>
                <a:gd name="connsiteY2" fmla="*/ 1290 h 0"/>
                <a:gd name="connsiteX3" fmla="*/ 0 w 0"/>
                <a:gd name="connsiteY3" fmla="*/ 12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290"/>
                  </a:moveTo>
                  <a:cubicBezTo>
                    <a:pt x="516" y="774"/>
                    <a:pt x="774" y="258"/>
                    <a:pt x="1290" y="0"/>
                  </a:cubicBezTo>
                  <a:cubicBezTo>
                    <a:pt x="1806" y="1032"/>
                    <a:pt x="1548" y="1806"/>
                    <a:pt x="0" y="1290"/>
                  </a:cubicBezTo>
                  <a:cubicBezTo>
                    <a:pt x="0" y="1032"/>
                    <a:pt x="0" y="1290"/>
                    <a:pt x="0" y="1290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AB635B-673B-4081-9B27-EADCE2B7B676}"/>
                </a:ext>
              </a:extLst>
            </p:cNvPr>
            <p:cNvSpPr/>
            <p:nvPr/>
          </p:nvSpPr>
          <p:spPr>
            <a:xfrm>
              <a:off x="4662481" y="4930744"/>
              <a:ext cx="2580" cy="2580"/>
            </a:xfrm>
            <a:custGeom>
              <a:avLst/>
              <a:gdLst>
                <a:gd name="connsiteX0" fmla="*/ 1290 w 0"/>
                <a:gd name="connsiteY0" fmla="*/ 516 h 0"/>
                <a:gd name="connsiteX1" fmla="*/ 0 w 0"/>
                <a:gd name="connsiteY1" fmla="*/ 0 h 0"/>
                <a:gd name="connsiteX2" fmla="*/ 516 w 0"/>
                <a:gd name="connsiteY2" fmla="*/ 0 h 0"/>
                <a:gd name="connsiteX3" fmla="*/ 1290 w 0"/>
                <a:gd name="connsiteY3" fmla="*/ 516 h 0"/>
                <a:gd name="connsiteX4" fmla="*/ 1290 w 0"/>
                <a:gd name="connsiteY4" fmla="*/ 5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90" y="516"/>
                  </a:moveTo>
                  <a:cubicBezTo>
                    <a:pt x="774" y="258"/>
                    <a:pt x="516" y="258"/>
                    <a:pt x="0" y="0"/>
                  </a:cubicBezTo>
                  <a:cubicBezTo>
                    <a:pt x="258" y="0"/>
                    <a:pt x="258" y="0"/>
                    <a:pt x="516" y="0"/>
                  </a:cubicBezTo>
                  <a:cubicBezTo>
                    <a:pt x="774" y="258"/>
                    <a:pt x="774" y="516"/>
                    <a:pt x="1290" y="516"/>
                  </a:cubicBezTo>
                  <a:cubicBezTo>
                    <a:pt x="1032" y="774"/>
                    <a:pt x="1290" y="516"/>
                    <a:pt x="1290" y="516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83B144-8C09-4511-95D3-DCD11A8E58A0}"/>
                </a:ext>
              </a:extLst>
            </p:cNvPr>
            <p:cNvSpPr/>
            <p:nvPr/>
          </p:nvSpPr>
          <p:spPr>
            <a:xfrm>
              <a:off x="8489287" y="5028775"/>
              <a:ext cx="2580" cy="2580"/>
            </a:xfrm>
            <a:custGeom>
              <a:avLst/>
              <a:gdLst>
                <a:gd name="connsiteX0" fmla="*/ 516 w 0"/>
                <a:gd name="connsiteY0" fmla="*/ 516 h 0"/>
                <a:gd name="connsiteX1" fmla="*/ 0 w 0"/>
                <a:gd name="connsiteY1" fmla="*/ 0 h 0"/>
                <a:gd name="connsiteX2" fmla="*/ 258 w 0"/>
                <a:gd name="connsiteY2" fmla="*/ 7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516" y="516"/>
                  </a:moveTo>
                  <a:lnTo>
                    <a:pt x="0" y="0"/>
                  </a:lnTo>
                  <a:lnTo>
                    <a:pt x="258" y="774"/>
                  </a:ln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5BA049-9726-4CA2-B2A4-13914A381F01}"/>
                </a:ext>
              </a:extLst>
            </p:cNvPr>
            <p:cNvSpPr/>
            <p:nvPr/>
          </p:nvSpPr>
          <p:spPr>
            <a:xfrm>
              <a:off x="8470971" y="5042448"/>
              <a:ext cx="2580" cy="2580"/>
            </a:xfrm>
            <a:custGeom>
              <a:avLst/>
              <a:gdLst>
                <a:gd name="connsiteX0" fmla="*/ 516 w 0"/>
                <a:gd name="connsiteY0" fmla="*/ 1548 h 0"/>
                <a:gd name="connsiteX1" fmla="*/ 0 w 0"/>
                <a:gd name="connsiteY1" fmla="*/ 774 h 0"/>
                <a:gd name="connsiteX2" fmla="*/ 516 w 0"/>
                <a:gd name="connsiteY2" fmla="*/ 0 h 0"/>
                <a:gd name="connsiteX3" fmla="*/ 1032 w 0"/>
                <a:gd name="connsiteY3" fmla="*/ 774 h 0"/>
                <a:gd name="connsiteX4" fmla="*/ 516 w 0"/>
                <a:gd name="connsiteY4" fmla="*/ 1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16" y="1548"/>
                  </a:moveTo>
                  <a:cubicBezTo>
                    <a:pt x="258" y="1290"/>
                    <a:pt x="0" y="1032"/>
                    <a:pt x="0" y="774"/>
                  </a:cubicBezTo>
                  <a:cubicBezTo>
                    <a:pt x="0" y="516"/>
                    <a:pt x="516" y="258"/>
                    <a:pt x="516" y="0"/>
                  </a:cubicBezTo>
                  <a:cubicBezTo>
                    <a:pt x="774" y="258"/>
                    <a:pt x="1032" y="516"/>
                    <a:pt x="1032" y="774"/>
                  </a:cubicBezTo>
                  <a:cubicBezTo>
                    <a:pt x="1032" y="1032"/>
                    <a:pt x="774" y="1290"/>
                    <a:pt x="516" y="1548"/>
                  </a:cubicBezTo>
                  <a:close/>
                </a:path>
              </a:pathLst>
            </a:custGeom>
            <a:solidFill>
              <a:srgbClr val="86695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779233-5A2B-491C-B159-7C3B5300091D}"/>
                </a:ext>
              </a:extLst>
            </p:cNvPr>
            <p:cNvSpPr/>
            <p:nvPr/>
          </p:nvSpPr>
          <p:spPr>
            <a:xfrm>
              <a:off x="5629598" y="3520651"/>
              <a:ext cx="2580" cy="2580"/>
            </a:xfrm>
            <a:custGeom>
              <a:avLst/>
              <a:gdLst>
                <a:gd name="connsiteX0" fmla="*/ 33 w 2579"/>
                <a:gd name="connsiteY0" fmla="*/ 4386 h 2579"/>
                <a:gd name="connsiteX1" fmla="*/ 3128 w 2579"/>
                <a:gd name="connsiteY1" fmla="*/ 0 h 2579"/>
                <a:gd name="connsiteX2" fmla="*/ 33 w 2579"/>
                <a:gd name="connsiteY2" fmla="*/ 4386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9" h="2579">
                  <a:moveTo>
                    <a:pt x="33" y="4386"/>
                  </a:moveTo>
                  <a:cubicBezTo>
                    <a:pt x="-225" y="2064"/>
                    <a:pt x="1065" y="516"/>
                    <a:pt x="3128" y="0"/>
                  </a:cubicBezTo>
                  <a:cubicBezTo>
                    <a:pt x="2354" y="1548"/>
                    <a:pt x="3128" y="4386"/>
                    <a:pt x="33" y="4386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3A69B4-B425-44F0-A427-2521B106C55B}"/>
                </a:ext>
              </a:extLst>
            </p:cNvPr>
            <p:cNvSpPr/>
            <p:nvPr/>
          </p:nvSpPr>
          <p:spPr>
            <a:xfrm>
              <a:off x="5700134" y="3584629"/>
              <a:ext cx="2580" cy="2580"/>
            </a:xfrm>
            <a:custGeom>
              <a:avLst/>
              <a:gdLst>
                <a:gd name="connsiteX0" fmla="*/ 1214 w 0"/>
                <a:gd name="connsiteY0" fmla="*/ 0 h 2579"/>
                <a:gd name="connsiteX1" fmla="*/ 1988 w 0"/>
                <a:gd name="connsiteY1" fmla="*/ 3870 h 2579"/>
                <a:gd name="connsiteX2" fmla="*/ 1214 w 0"/>
                <a:gd name="connsiteY2" fmla="*/ 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579">
                  <a:moveTo>
                    <a:pt x="1214" y="0"/>
                  </a:moveTo>
                  <a:cubicBezTo>
                    <a:pt x="1472" y="1290"/>
                    <a:pt x="1730" y="2580"/>
                    <a:pt x="1988" y="3870"/>
                  </a:cubicBezTo>
                  <a:cubicBezTo>
                    <a:pt x="-76" y="3096"/>
                    <a:pt x="-850" y="1806"/>
                    <a:pt x="1214" y="0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7F6E3A-BB7F-4B4A-AFE9-4CA036A5ABDD}"/>
                </a:ext>
              </a:extLst>
            </p:cNvPr>
            <p:cNvSpPr/>
            <p:nvPr/>
          </p:nvSpPr>
          <p:spPr>
            <a:xfrm>
              <a:off x="5702060" y="3588498"/>
              <a:ext cx="2580" cy="2580"/>
            </a:xfrm>
            <a:custGeom>
              <a:avLst/>
              <a:gdLst>
                <a:gd name="connsiteX0" fmla="*/ 61 w 0"/>
                <a:gd name="connsiteY0" fmla="*/ 0 h 2579"/>
                <a:gd name="connsiteX1" fmla="*/ 2383 w 0"/>
                <a:gd name="connsiteY1" fmla="*/ 4386 h 2579"/>
                <a:gd name="connsiteX2" fmla="*/ 61 w 0"/>
                <a:gd name="connsiteY2" fmla="*/ 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579">
                  <a:moveTo>
                    <a:pt x="61" y="0"/>
                  </a:moveTo>
                  <a:cubicBezTo>
                    <a:pt x="1867" y="774"/>
                    <a:pt x="2383" y="2580"/>
                    <a:pt x="2383" y="4386"/>
                  </a:cubicBezTo>
                  <a:cubicBezTo>
                    <a:pt x="319" y="3612"/>
                    <a:pt x="-197" y="2064"/>
                    <a:pt x="61" y="0"/>
                  </a:cubicBezTo>
                  <a:close/>
                </a:path>
              </a:pathLst>
            </a:custGeom>
            <a:solidFill>
              <a:srgbClr val="FEB000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90839F-D2E1-4D7E-847D-94EB97FEC90C}"/>
                </a:ext>
              </a:extLst>
            </p:cNvPr>
            <p:cNvSpPr/>
            <p:nvPr/>
          </p:nvSpPr>
          <p:spPr>
            <a:xfrm>
              <a:off x="4764099" y="4948029"/>
              <a:ext cx="2580" cy="5160"/>
            </a:xfrm>
            <a:custGeom>
              <a:avLst/>
              <a:gdLst>
                <a:gd name="connsiteX0" fmla="*/ 4926 w 2579"/>
                <a:gd name="connsiteY0" fmla="*/ 1548 h 5159"/>
                <a:gd name="connsiteX1" fmla="*/ 25 w 2579"/>
                <a:gd name="connsiteY1" fmla="*/ 6191 h 5159"/>
                <a:gd name="connsiteX2" fmla="*/ 3378 w 2579"/>
                <a:gd name="connsiteY2" fmla="*/ 0 h 5159"/>
                <a:gd name="connsiteX3" fmla="*/ 4926 w 2579"/>
                <a:gd name="connsiteY3" fmla="*/ 1548 h 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5159">
                  <a:moveTo>
                    <a:pt x="4926" y="1548"/>
                  </a:moveTo>
                  <a:cubicBezTo>
                    <a:pt x="3636" y="3354"/>
                    <a:pt x="2862" y="5675"/>
                    <a:pt x="25" y="6191"/>
                  </a:cubicBezTo>
                  <a:cubicBezTo>
                    <a:pt x="-233" y="3096"/>
                    <a:pt x="1573" y="1806"/>
                    <a:pt x="3378" y="0"/>
                  </a:cubicBezTo>
                  <a:cubicBezTo>
                    <a:pt x="3636" y="516"/>
                    <a:pt x="4410" y="1032"/>
                    <a:pt x="4926" y="1548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1610F1-21F2-4F3B-955A-D9883541A530}"/>
                </a:ext>
              </a:extLst>
            </p:cNvPr>
            <p:cNvSpPr/>
            <p:nvPr/>
          </p:nvSpPr>
          <p:spPr>
            <a:xfrm>
              <a:off x="8599726" y="5062570"/>
              <a:ext cx="2580" cy="2580"/>
            </a:xfrm>
            <a:custGeom>
              <a:avLst/>
              <a:gdLst>
                <a:gd name="connsiteX0" fmla="*/ 4102 w 2579"/>
                <a:gd name="connsiteY0" fmla="*/ 2322 h 2579"/>
                <a:gd name="connsiteX1" fmla="*/ 490 w 2579"/>
                <a:gd name="connsiteY1" fmla="*/ 4128 h 2579"/>
                <a:gd name="connsiteX2" fmla="*/ 1780 w 2579"/>
                <a:gd name="connsiteY2" fmla="*/ 0 h 2579"/>
                <a:gd name="connsiteX3" fmla="*/ 4102 w 2579"/>
                <a:gd name="connsiteY3" fmla="*/ 2322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" h="2579">
                  <a:moveTo>
                    <a:pt x="4102" y="2322"/>
                  </a:moveTo>
                  <a:cubicBezTo>
                    <a:pt x="3070" y="3354"/>
                    <a:pt x="2296" y="5933"/>
                    <a:pt x="490" y="4128"/>
                  </a:cubicBezTo>
                  <a:cubicBezTo>
                    <a:pt x="-800" y="2838"/>
                    <a:pt x="748" y="1290"/>
                    <a:pt x="1780" y="0"/>
                  </a:cubicBezTo>
                  <a:cubicBezTo>
                    <a:pt x="2554" y="774"/>
                    <a:pt x="3328" y="1548"/>
                    <a:pt x="4102" y="2322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A8C775-97C7-47C8-8025-F820CEE99A13}"/>
                </a:ext>
              </a:extLst>
            </p:cNvPr>
            <p:cNvSpPr/>
            <p:nvPr/>
          </p:nvSpPr>
          <p:spPr>
            <a:xfrm>
              <a:off x="8588092" y="5046317"/>
              <a:ext cx="2580" cy="2580"/>
            </a:xfrm>
            <a:custGeom>
              <a:avLst/>
              <a:gdLst>
                <a:gd name="connsiteX0" fmla="*/ 1548 w 0"/>
                <a:gd name="connsiteY0" fmla="*/ 0 h 0"/>
                <a:gd name="connsiteX1" fmla="*/ 258 w 0"/>
                <a:gd name="connsiteY1" fmla="*/ 1290 h 0"/>
                <a:gd name="connsiteX2" fmla="*/ 0 w 0"/>
                <a:gd name="connsiteY2" fmla="*/ 0 h 0"/>
                <a:gd name="connsiteX3" fmla="*/ 1548 w 0"/>
                <a:gd name="connsiteY3" fmla="*/ 0 h 0"/>
                <a:gd name="connsiteX4" fmla="*/ 1548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548" y="0"/>
                  </a:moveTo>
                  <a:cubicBezTo>
                    <a:pt x="1032" y="516"/>
                    <a:pt x="774" y="774"/>
                    <a:pt x="258" y="1290"/>
                  </a:cubicBezTo>
                  <a:cubicBezTo>
                    <a:pt x="258" y="774"/>
                    <a:pt x="258" y="516"/>
                    <a:pt x="0" y="0"/>
                  </a:cubicBezTo>
                  <a:cubicBezTo>
                    <a:pt x="516" y="0"/>
                    <a:pt x="1032" y="0"/>
                    <a:pt x="1548" y="0"/>
                  </a:cubicBezTo>
                  <a:cubicBezTo>
                    <a:pt x="1548" y="258"/>
                    <a:pt x="1548" y="0"/>
                    <a:pt x="1548" y="0"/>
                  </a:cubicBezTo>
                  <a:close/>
                </a:path>
              </a:pathLst>
            </a:custGeom>
            <a:solidFill>
              <a:srgbClr val="FEFEFE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D79E6AE-9B3B-47C0-88A4-EBFFF09CB4D7}"/>
                </a:ext>
              </a:extLst>
            </p:cNvPr>
            <p:cNvSpPr/>
            <p:nvPr/>
          </p:nvSpPr>
          <p:spPr>
            <a:xfrm>
              <a:off x="5680452" y="3468018"/>
              <a:ext cx="2363054" cy="995785"/>
            </a:xfrm>
            <a:custGeom>
              <a:avLst/>
              <a:gdLst>
                <a:gd name="connsiteX0" fmla="*/ 2364602 w 2363054"/>
                <a:gd name="connsiteY0" fmla="*/ 940842 h 995784"/>
                <a:gd name="connsiteX1" fmla="*/ 2180924 w 2363054"/>
                <a:gd name="connsiteY1" fmla="*/ 977991 h 995784"/>
                <a:gd name="connsiteX2" fmla="*/ 2021753 w 2363054"/>
                <a:gd name="connsiteY2" fmla="*/ 994243 h 995784"/>
                <a:gd name="connsiteX3" fmla="*/ 1856133 w 2363054"/>
                <a:gd name="connsiteY3" fmla="*/ 995275 h 995784"/>
                <a:gd name="connsiteX4" fmla="*/ 1754490 w 2363054"/>
                <a:gd name="connsiteY4" fmla="*/ 988826 h 995784"/>
                <a:gd name="connsiteX5" fmla="*/ 1486970 w 2363054"/>
                <a:gd name="connsiteY5" fmla="*/ 945228 h 995784"/>
                <a:gd name="connsiteX6" fmla="*/ 1027774 w 2363054"/>
                <a:gd name="connsiteY6" fmla="*/ 783220 h 995784"/>
                <a:gd name="connsiteX7" fmla="*/ 509243 w 2363054"/>
                <a:gd name="connsiteY7" fmla="*/ 469006 h 995784"/>
                <a:gd name="connsiteX8" fmla="*/ 220053 w 2363054"/>
                <a:gd name="connsiteY8" fmla="*/ 229088 h 995784"/>
                <a:gd name="connsiteX9" fmla="*/ 49789 w 2363054"/>
                <a:gd name="connsiteY9" fmla="*/ 61404 h 995784"/>
                <a:gd name="connsiteX10" fmla="*/ 0 w 2363054"/>
                <a:gd name="connsiteY10" fmla="*/ 6456 h 995784"/>
                <a:gd name="connsiteX11" fmla="*/ 22702 w 2363054"/>
                <a:gd name="connsiteY11" fmla="*/ 522 h 995784"/>
                <a:gd name="connsiteX12" fmla="*/ 56239 w 2363054"/>
                <a:gd name="connsiteY12" fmla="*/ 1038 h 995784"/>
                <a:gd name="connsiteX13" fmla="*/ 59850 w 2363054"/>
                <a:gd name="connsiteY13" fmla="*/ 2844 h 995784"/>
                <a:gd name="connsiteX14" fmla="*/ 499698 w 2363054"/>
                <a:gd name="connsiteY14" fmla="*/ 280426 h 995784"/>
                <a:gd name="connsiteX15" fmla="*/ 1142573 w 2363054"/>
                <a:gd name="connsiteY15" fmla="*/ 552074 h 995784"/>
                <a:gd name="connsiteX16" fmla="*/ 1654396 w 2363054"/>
                <a:gd name="connsiteY16" fmla="*/ 647782 h 995784"/>
                <a:gd name="connsiteX17" fmla="*/ 1837042 w 2363054"/>
                <a:gd name="connsiteY17" fmla="*/ 651136 h 995784"/>
                <a:gd name="connsiteX18" fmla="*/ 2004210 w 2363054"/>
                <a:gd name="connsiteY18" fmla="*/ 637979 h 995784"/>
                <a:gd name="connsiteX19" fmla="*/ 2235614 w 2363054"/>
                <a:gd name="connsiteY19" fmla="*/ 591028 h 995784"/>
                <a:gd name="connsiteX20" fmla="*/ 2267603 w 2363054"/>
                <a:gd name="connsiteY20" fmla="*/ 689317 h 995784"/>
                <a:gd name="connsiteX21" fmla="*/ 2300882 w 2363054"/>
                <a:gd name="connsiteY21" fmla="*/ 784509 h 995784"/>
                <a:gd name="connsiteX22" fmla="*/ 2333129 w 2363054"/>
                <a:gd name="connsiteY22" fmla="*/ 864224 h 995784"/>
                <a:gd name="connsiteX23" fmla="*/ 2364602 w 2363054"/>
                <a:gd name="connsiteY23" fmla="*/ 940842 h 9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3054" h="995784">
                  <a:moveTo>
                    <a:pt x="2364602" y="940842"/>
                  </a:moveTo>
                  <a:cubicBezTo>
                    <a:pt x="2303978" y="957095"/>
                    <a:pt x="2242838" y="968704"/>
                    <a:pt x="2180924" y="977991"/>
                  </a:cubicBezTo>
                  <a:cubicBezTo>
                    <a:pt x="2128039" y="985988"/>
                    <a:pt x="2075154" y="991406"/>
                    <a:pt x="2021753" y="994243"/>
                  </a:cubicBezTo>
                  <a:cubicBezTo>
                    <a:pt x="1966546" y="997081"/>
                    <a:pt x="1911339" y="998371"/>
                    <a:pt x="1856133" y="995275"/>
                  </a:cubicBezTo>
                  <a:cubicBezTo>
                    <a:pt x="1822338" y="993469"/>
                    <a:pt x="1788285" y="991664"/>
                    <a:pt x="1754490" y="988826"/>
                  </a:cubicBezTo>
                  <a:cubicBezTo>
                    <a:pt x="1664199" y="980829"/>
                    <a:pt x="1575198" y="965866"/>
                    <a:pt x="1486970" y="945228"/>
                  </a:cubicBezTo>
                  <a:cubicBezTo>
                    <a:pt x="1328057" y="908080"/>
                    <a:pt x="1175336" y="852615"/>
                    <a:pt x="1027774" y="783220"/>
                  </a:cubicBezTo>
                  <a:cubicBezTo>
                    <a:pt x="844095" y="696540"/>
                    <a:pt x="672026" y="590254"/>
                    <a:pt x="509243" y="469006"/>
                  </a:cubicBezTo>
                  <a:cubicBezTo>
                    <a:pt x="408633" y="394193"/>
                    <a:pt x="312408" y="313962"/>
                    <a:pt x="220053" y="229088"/>
                  </a:cubicBezTo>
                  <a:cubicBezTo>
                    <a:pt x="161493" y="175172"/>
                    <a:pt x="104738" y="118933"/>
                    <a:pt x="49789" y="61404"/>
                  </a:cubicBezTo>
                  <a:cubicBezTo>
                    <a:pt x="32763" y="43604"/>
                    <a:pt x="16510" y="24772"/>
                    <a:pt x="0" y="6456"/>
                  </a:cubicBezTo>
                  <a:cubicBezTo>
                    <a:pt x="6707" y="1812"/>
                    <a:pt x="13157" y="-1284"/>
                    <a:pt x="22702" y="522"/>
                  </a:cubicBezTo>
                  <a:cubicBezTo>
                    <a:pt x="33537" y="2844"/>
                    <a:pt x="45146" y="1038"/>
                    <a:pt x="56239" y="1038"/>
                  </a:cubicBezTo>
                  <a:cubicBezTo>
                    <a:pt x="57528" y="1554"/>
                    <a:pt x="58818" y="2070"/>
                    <a:pt x="59850" y="2844"/>
                  </a:cubicBezTo>
                  <a:cubicBezTo>
                    <a:pt x="200189" y="105260"/>
                    <a:pt x="347235" y="197357"/>
                    <a:pt x="499698" y="280426"/>
                  </a:cubicBezTo>
                  <a:cubicBezTo>
                    <a:pt x="705047" y="391871"/>
                    <a:pt x="918392" y="485000"/>
                    <a:pt x="1142573" y="552074"/>
                  </a:cubicBezTo>
                  <a:cubicBezTo>
                    <a:pt x="1309741" y="602121"/>
                    <a:pt x="1480005" y="635916"/>
                    <a:pt x="1654396" y="647782"/>
                  </a:cubicBezTo>
                  <a:cubicBezTo>
                    <a:pt x="1715278" y="651910"/>
                    <a:pt x="1776160" y="653716"/>
                    <a:pt x="1837042" y="651136"/>
                  </a:cubicBezTo>
                  <a:cubicBezTo>
                    <a:pt x="1893023" y="648814"/>
                    <a:pt x="1948746" y="644945"/>
                    <a:pt x="2004210" y="637979"/>
                  </a:cubicBezTo>
                  <a:cubicBezTo>
                    <a:pt x="2082635" y="628176"/>
                    <a:pt x="2159770" y="612440"/>
                    <a:pt x="2235614" y="591028"/>
                  </a:cubicBezTo>
                  <a:cubicBezTo>
                    <a:pt x="2243612" y="624565"/>
                    <a:pt x="2257026" y="656554"/>
                    <a:pt x="2267603" y="689317"/>
                  </a:cubicBezTo>
                  <a:cubicBezTo>
                    <a:pt x="2277664" y="721305"/>
                    <a:pt x="2289015" y="753036"/>
                    <a:pt x="2300882" y="784509"/>
                  </a:cubicBezTo>
                  <a:cubicBezTo>
                    <a:pt x="2310943" y="811339"/>
                    <a:pt x="2323584" y="837136"/>
                    <a:pt x="2333129" y="864224"/>
                  </a:cubicBezTo>
                  <a:cubicBezTo>
                    <a:pt x="2342674" y="890021"/>
                    <a:pt x="2358153" y="913497"/>
                    <a:pt x="2364602" y="9408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1853A-16CE-4B3E-B4CB-4EBAB599AB55}"/>
                </a:ext>
              </a:extLst>
            </p:cNvPr>
            <p:cNvSpPr/>
            <p:nvPr/>
          </p:nvSpPr>
          <p:spPr>
            <a:xfrm>
              <a:off x="5735787" y="3464249"/>
              <a:ext cx="2182471" cy="655257"/>
            </a:xfrm>
            <a:custGeom>
              <a:avLst/>
              <a:gdLst>
                <a:gd name="connsiteX0" fmla="*/ 108737 w 2182471"/>
                <a:gd name="connsiteY0" fmla="*/ 2485 h 655257"/>
                <a:gd name="connsiteX1" fmla="*/ 197480 w 2182471"/>
                <a:gd name="connsiteY1" fmla="*/ 39118 h 655257"/>
                <a:gd name="connsiteX2" fmla="*/ 811719 w 2182471"/>
                <a:gd name="connsiteY2" fmla="*/ 235437 h 655257"/>
                <a:gd name="connsiteX3" fmla="*/ 1144766 w 2182471"/>
                <a:gd name="connsiteY3" fmla="*/ 305090 h 655257"/>
                <a:gd name="connsiteX4" fmla="*/ 1407900 w 2182471"/>
                <a:gd name="connsiteY4" fmla="*/ 339143 h 655257"/>
                <a:gd name="connsiteX5" fmla="*/ 1730886 w 2182471"/>
                <a:gd name="connsiteY5" fmla="*/ 350752 h 655257"/>
                <a:gd name="connsiteX6" fmla="*/ 2107014 w 2182471"/>
                <a:gd name="connsiteY6" fmla="*/ 307670 h 655257"/>
                <a:gd name="connsiteX7" fmla="*/ 2160157 w 2182471"/>
                <a:gd name="connsiteY7" fmla="*/ 515340 h 655257"/>
                <a:gd name="connsiteX8" fmla="*/ 2180279 w 2182471"/>
                <a:gd name="connsiteY8" fmla="*/ 584736 h 655257"/>
                <a:gd name="connsiteX9" fmla="*/ 2180537 w 2182471"/>
                <a:gd name="connsiteY9" fmla="*/ 594023 h 655257"/>
                <a:gd name="connsiteX10" fmla="*/ 1949133 w 2182471"/>
                <a:gd name="connsiteY10" fmla="*/ 640974 h 655257"/>
                <a:gd name="connsiteX11" fmla="*/ 1781965 w 2182471"/>
                <a:gd name="connsiteY11" fmla="*/ 654131 h 655257"/>
                <a:gd name="connsiteX12" fmla="*/ 1599318 w 2182471"/>
                <a:gd name="connsiteY12" fmla="*/ 650777 h 655257"/>
                <a:gd name="connsiteX13" fmla="*/ 1087495 w 2182471"/>
                <a:gd name="connsiteY13" fmla="*/ 555069 h 655257"/>
                <a:gd name="connsiteX14" fmla="*/ 444621 w 2182471"/>
                <a:gd name="connsiteY14" fmla="*/ 283420 h 655257"/>
                <a:gd name="connsiteX15" fmla="*/ 4773 w 2182471"/>
                <a:gd name="connsiteY15" fmla="*/ 5839 h 655257"/>
                <a:gd name="connsiteX16" fmla="*/ 1161 w 2182471"/>
                <a:gd name="connsiteY16" fmla="*/ 4033 h 655257"/>
                <a:gd name="connsiteX17" fmla="*/ 2709 w 2182471"/>
                <a:gd name="connsiteY17" fmla="*/ 164 h 655257"/>
                <a:gd name="connsiteX18" fmla="*/ 106931 w 2182471"/>
                <a:gd name="connsiteY18" fmla="*/ 1969 h 655257"/>
                <a:gd name="connsiteX19" fmla="*/ 108737 w 2182471"/>
                <a:gd name="connsiteY19" fmla="*/ 2485 h 655257"/>
                <a:gd name="connsiteX20" fmla="*/ 108737 w 2182471"/>
                <a:gd name="connsiteY20" fmla="*/ 2485 h 6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2471" h="655257">
                  <a:moveTo>
                    <a:pt x="108737" y="2485"/>
                  </a:moveTo>
                  <a:cubicBezTo>
                    <a:pt x="137372" y="16674"/>
                    <a:pt x="167555" y="27509"/>
                    <a:pt x="197480" y="39118"/>
                  </a:cubicBezTo>
                  <a:cubicBezTo>
                    <a:pt x="398185" y="117284"/>
                    <a:pt x="603017" y="182810"/>
                    <a:pt x="811719" y="235437"/>
                  </a:cubicBezTo>
                  <a:cubicBezTo>
                    <a:pt x="921875" y="263040"/>
                    <a:pt x="1032804" y="286516"/>
                    <a:pt x="1144766" y="305090"/>
                  </a:cubicBezTo>
                  <a:cubicBezTo>
                    <a:pt x="1231961" y="319537"/>
                    <a:pt x="1319673" y="331146"/>
                    <a:pt x="1407900" y="339143"/>
                  </a:cubicBezTo>
                  <a:cubicBezTo>
                    <a:pt x="1515218" y="349204"/>
                    <a:pt x="1623052" y="353590"/>
                    <a:pt x="1730886" y="350752"/>
                  </a:cubicBezTo>
                  <a:cubicBezTo>
                    <a:pt x="1857551" y="347398"/>
                    <a:pt x="1983186" y="334500"/>
                    <a:pt x="2107014" y="307670"/>
                  </a:cubicBezTo>
                  <a:cubicBezTo>
                    <a:pt x="2123524" y="377324"/>
                    <a:pt x="2140292" y="446719"/>
                    <a:pt x="2160157" y="515340"/>
                  </a:cubicBezTo>
                  <a:cubicBezTo>
                    <a:pt x="2166864" y="538558"/>
                    <a:pt x="2173829" y="561518"/>
                    <a:pt x="2180279" y="584736"/>
                  </a:cubicBezTo>
                  <a:cubicBezTo>
                    <a:pt x="2181053" y="587573"/>
                    <a:pt x="2184664" y="590927"/>
                    <a:pt x="2180537" y="594023"/>
                  </a:cubicBezTo>
                  <a:cubicBezTo>
                    <a:pt x="2104434" y="615435"/>
                    <a:pt x="2027299" y="631171"/>
                    <a:pt x="1949133" y="640974"/>
                  </a:cubicBezTo>
                  <a:cubicBezTo>
                    <a:pt x="1893668" y="647940"/>
                    <a:pt x="1837945" y="651551"/>
                    <a:pt x="1781965" y="654131"/>
                  </a:cubicBezTo>
                  <a:cubicBezTo>
                    <a:pt x="1720825" y="656711"/>
                    <a:pt x="1659942" y="654905"/>
                    <a:pt x="1599318" y="650777"/>
                  </a:cubicBezTo>
                  <a:cubicBezTo>
                    <a:pt x="1425185" y="638911"/>
                    <a:pt x="1254663" y="605116"/>
                    <a:pt x="1087495" y="555069"/>
                  </a:cubicBezTo>
                  <a:cubicBezTo>
                    <a:pt x="863315" y="487995"/>
                    <a:pt x="649969" y="395124"/>
                    <a:pt x="444621" y="283420"/>
                  </a:cubicBezTo>
                  <a:cubicBezTo>
                    <a:pt x="291899" y="200610"/>
                    <a:pt x="145111" y="108513"/>
                    <a:pt x="4773" y="5839"/>
                  </a:cubicBezTo>
                  <a:cubicBezTo>
                    <a:pt x="3741" y="5065"/>
                    <a:pt x="2193" y="4549"/>
                    <a:pt x="1161" y="4033"/>
                  </a:cubicBezTo>
                  <a:cubicBezTo>
                    <a:pt x="129" y="2227"/>
                    <a:pt x="-1419" y="164"/>
                    <a:pt x="2709" y="164"/>
                  </a:cubicBezTo>
                  <a:cubicBezTo>
                    <a:pt x="37535" y="422"/>
                    <a:pt x="72362" y="-1126"/>
                    <a:pt x="106931" y="1969"/>
                  </a:cubicBezTo>
                  <a:cubicBezTo>
                    <a:pt x="107447" y="2485"/>
                    <a:pt x="108221" y="2485"/>
                    <a:pt x="108737" y="2485"/>
                  </a:cubicBezTo>
                  <a:lnTo>
                    <a:pt x="108737" y="2485"/>
                  </a:lnTo>
                  <a:close/>
                </a:path>
              </a:pathLst>
            </a:custGeom>
            <a:solidFill>
              <a:schemeClr val="accent2"/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D19363-7661-4E0D-9989-303355AEA7E6}"/>
                </a:ext>
              </a:extLst>
            </p:cNvPr>
            <p:cNvSpPr/>
            <p:nvPr/>
          </p:nvSpPr>
          <p:spPr>
            <a:xfrm>
              <a:off x="5265369" y="4846644"/>
              <a:ext cx="686214" cy="337948"/>
            </a:xfrm>
            <a:custGeom>
              <a:avLst/>
              <a:gdLst>
                <a:gd name="connsiteX0" fmla="*/ 686988 w 686214"/>
                <a:gd name="connsiteY0" fmla="*/ 340270 h 337947"/>
                <a:gd name="connsiteX1" fmla="*/ 594117 w 686214"/>
                <a:gd name="connsiteY1" fmla="*/ 310603 h 337947"/>
                <a:gd name="connsiteX2" fmla="*/ 0 w 686214"/>
                <a:gd name="connsiteY2" fmla="*/ 116089 h 337947"/>
                <a:gd name="connsiteX3" fmla="*/ 626622 w 686214"/>
                <a:gd name="connsiteY3" fmla="*/ 0 h 337947"/>
                <a:gd name="connsiteX4" fmla="*/ 686988 w 686214"/>
                <a:gd name="connsiteY4" fmla="*/ 340270 h 33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214" h="337947">
                  <a:moveTo>
                    <a:pt x="686988" y="340270"/>
                  </a:moveTo>
                  <a:cubicBezTo>
                    <a:pt x="656031" y="330467"/>
                    <a:pt x="625074" y="320664"/>
                    <a:pt x="594117" y="310603"/>
                  </a:cubicBezTo>
                  <a:cubicBezTo>
                    <a:pt x="398830" y="246883"/>
                    <a:pt x="2580" y="117121"/>
                    <a:pt x="0" y="116089"/>
                  </a:cubicBezTo>
                  <a:cubicBezTo>
                    <a:pt x="1290" y="111188"/>
                    <a:pt x="626106" y="-257"/>
                    <a:pt x="626622" y="0"/>
                  </a:cubicBezTo>
                  <a:cubicBezTo>
                    <a:pt x="627912" y="5676"/>
                    <a:pt x="666866" y="226761"/>
                    <a:pt x="686988" y="34027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F399812-9538-436D-8172-7D8941F8DE4C}"/>
                </a:ext>
              </a:extLst>
            </p:cNvPr>
            <p:cNvSpPr/>
            <p:nvPr/>
          </p:nvSpPr>
          <p:spPr>
            <a:xfrm>
              <a:off x="5658524" y="3536645"/>
              <a:ext cx="497892" cy="1643303"/>
            </a:xfrm>
            <a:custGeom>
              <a:avLst/>
              <a:gdLst>
                <a:gd name="connsiteX0" fmla="*/ 0 w 497892"/>
                <a:gd name="connsiteY0" fmla="*/ 0 h 1643303"/>
                <a:gd name="connsiteX1" fmla="*/ 16768 w 497892"/>
                <a:gd name="connsiteY1" fmla="*/ 64236 h 1643303"/>
                <a:gd name="connsiteX2" fmla="*/ 98805 w 497892"/>
                <a:gd name="connsiteY2" fmla="*/ 373290 h 1643303"/>
                <a:gd name="connsiteX3" fmla="*/ 179293 w 497892"/>
                <a:gd name="connsiteY3" fmla="*/ 656547 h 1643303"/>
                <a:gd name="connsiteX4" fmla="*/ 231146 w 497892"/>
                <a:gd name="connsiteY4" fmla="*/ 824747 h 1643303"/>
                <a:gd name="connsiteX5" fmla="*/ 280161 w 497892"/>
                <a:gd name="connsiteY5" fmla="*/ 976179 h 1643303"/>
                <a:gd name="connsiteX6" fmla="*/ 379482 w 497892"/>
                <a:gd name="connsiteY6" fmla="*/ 1244473 h 1643303"/>
                <a:gd name="connsiteX7" fmla="*/ 459454 w 497892"/>
                <a:gd name="connsiteY7" fmla="*/ 1410867 h 1643303"/>
                <a:gd name="connsiteX8" fmla="*/ 494281 w 497892"/>
                <a:gd name="connsiteY8" fmla="*/ 1462720 h 1643303"/>
                <a:gd name="connsiteX9" fmla="*/ 492475 w 497892"/>
                <a:gd name="connsiteY9" fmla="*/ 1485680 h 1643303"/>
                <a:gd name="connsiteX10" fmla="*/ 436752 w 497892"/>
                <a:gd name="connsiteY10" fmla="*/ 1536501 h 1643303"/>
                <a:gd name="connsiteX11" fmla="*/ 299509 w 497892"/>
                <a:gd name="connsiteY11" fmla="*/ 1639176 h 1643303"/>
                <a:gd name="connsiteX12" fmla="*/ 295640 w 497892"/>
                <a:gd name="connsiteY12" fmla="*/ 1645109 h 1643303"/>
                <a:gd name="connsiteX13" fmla="*/ 290738 w 497892"/>
                <a:gd name="connsiteY13" fmla="*/ 1643303 h 1643303"/>
                <a:gd name="connsiteX14" fmla="*/ 230372 w 497892"/>
                <a:gd name="connsiteY14" fmla="*/ 1302776 h 1643303"/>
                <a:gd name="connsiteX15" fmla="*/ 159171 w 497892"/>
                <a:gd name="connsiteY15" fmla="*/ 899560 h 1643303"/>
                <a:gd name="connsiteX16" fmla="*/ 98289 w 497892"/>
                <a:gd name="connsiteY16" fmla="*/ 558001 h 1643303"/>
                <a:gd name="connsiteX17" fmla="*/ 39986 w 497892"/>
                <a:gd name="connsiteY17" fmla="*/ 226760 h 1643303"/>
                <a:gd name="connsiteX18" fmla="*/ 258 w 497892"/>
                <a:gd name="connsiteY18" fmla="*/ 5417 h 1643303"/>
                <a:gd name="connsiteX19" fmla="*/ 0 w 497892"/>
                <a:gd name="connsiteY19" fmla="*/ 0 h 164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7892" h="1643303">
                  <a:moveTo>
                    <a:pt x="0" y="0"/>
                  </a:moveTo>
                  <a:cubicBezTo>
                    <a:pt x="7481" y="20896"/>
                    <a:pt x="11093" y="42824"/>
                    <a:pt x="16768" y="64236"/>
                  </a:cubicBezTo>
                  <a:cubicBezTo>
                    <a:pt x="43856" y="167168"/>
                    <a:pt x="70685" y="270358"/>
                    <a:pt x="98805" y="373290"/>
                  </a:cubicBezTo>
                  <a:cubicBezTo>
                    <a:pt x="124602" y="467967"/>
                    <a:pt x="151689" y="562386"/>
                    <a:pt x="179293" y="656547"/>
                  </a:cubicBezTo>
                  <a:cubicBezTo>
                    <a:pt x="195803" y="712786"/>
                    <a:pt x="213346" y="768767"/>
                    <a:pt x="231146" y="824747"/>
                  </a:cubicBezTo>
                  <a:cubicBezTo>
                    <a:pt x="247140" y="875310"/>
                    <a:pt x="263393" y="925874"/>
                    <a:pt x="280161" y="976179"/>
                  </a:cubicBezTo>
                  <a:cubicBezTo>
                    <a:pt x="310344" y="1066728"/>
                    <a:pt x="343107" y="1156246"/>
                    <a:pt x="379482" y="1244473"/>
                  </a:cubicBezTo>
                  <a:cubicBezTo>
                    <a:pt x="402957" y="1301486"/>
                    <a:pt x="428497" y="1357467"/>
                    <a:pt x="459454" y="1410867"/>
                  </a:cubicBezTo>
                  <a:cubicBezTo>
                    <a:pt x="469773" y="1428926"/>
                    <a:pt x="481382" y="1446468"/>
                    <a:pt x="494281" y="1462720"/>
                  </a:cubicBezTo>
                  <a:cubicBezTo>
                    <a:pt x="502020" y="1472523"/>
                    <a:pt x="498408" y="1478715"/>
                    <a:pt x="492475" y="1485680"/>
                  </a:cubicBezTo>
                  <a:cubicBezTo>
                    <a:pt x="475707" y="1504512"/>
                    <a:pt x="456358" y="1520765"/>
                    <a:pt x="436752" y="1536501"/>
                  </a:cubicBezTo>
                  <a:cubicBezTo>
                    <a:pt x="392122" y="1572360"/>
                    <a:pt x="346461" y="1606671"/>
                    <a:pt x="299509" y="1639176"/>
                  </a:cubicBezTo>
                  <a:cubicBezTo>
                    <a:pt x="297446" y="1640723"/>
                    <a:pt x="295640" y="1642271"/>
                    <a:pt x="295640" y="1645109"/>
                  </a:cubicBezTo>
                  <a:cubicBezTo>
                    <a:pt x="294092" y="1644593"/>
                    <a:pt x="292286" y="1643819"/>
                    <a:pt x="290738" y="1643303"/>
                  </a:cubicBezTo>
                  <a:cubicBezTo>
                    <a:pt x="270616" y="1529794"/>
                    <a:pt x="250494" y="1416285"/>
                    <a:pt x="230372" y="1302776"/>
                  </a:cubicBezTo>
                  <a:cubicBezTo>
                    <a:pt x="206638" y="1168371"/>
                    <a:pt x="183163" y="1033965"/>
                    <a:pt x="159171" y="899560"/>
                  </a:cubicBezTo>
                  <a:cubicBezTo>
                    <a:pt x="139049" y="785793"/>
                    <a:pt x="118411" y="672026"/>
                    <a:pt x="98289" y="558001"/>
                  </a:cubicBezTo>
                  <a:cubicBezTo>
                    <a:pt x="78682" y="447587"/>
                    <a:pt x="59592" y="337174"/>
                    <a:pt x="39986" y="226760"/>
                  </a:cubicBezTo>
                  <a:cubicBezTo>
                    <a:pt x="26829" y="152979"/>
                    <a:pt x="13415" y="79198"/>
                    <a:pt x="258" y="5417"/>
                  </a:cubicBezTo>
                  <a:cubicBezTo>
                    <a:pt x="0" y="3612"/>
                    <a:pt x="0" y="1806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952F2DC-F24E-42F7-AC5F-F20BEC2E06A3}"/>
              </a:ext>
            </a:extLst>
          </p:cNvPr>
          <p:cNvSpPr txBox="1"/>
          <p:nvPr/>
        </p:nvSpPr>
        <p:spPr>
          <a:xfrm>
            <a:off x="614635" y="929788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94A4E4-EEE0-410F-B423-797AE4739898}"/>
              </a:ext>
            </a:extLst>
          </p:cNvPr>
          <p:cNvSpPr txBox="1"/>
          <p:nvPr/>
        </p:nvSpPr>
        <p:spPr>
          <a:xfrm>
            <a:off x="614635" y="222826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DB3ADF-EE0E-4B40-9640-D364F46F514E}"/>
              </a:ext>
            </a:extLst>
          </p:cNvPr>
          <p:cNvSpPr txBox="1"/>
          <p:nvPr/>
        </p:nvSpPr>
        <p:spPr>
          <a:xfrm>
            <a:off x="8275154" y="930524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83A57-CE22-4F7A-89F0-DCA058078DC2}"/>
              </a:ext>
            </a:extLst>
          </p:cNvPr>
          <p:cNvSpPr txBox="1"/>
          <p:nvPr/>
        </p:nvSpPr>
        <p:spPr>
          <a:xfrm>
            <a:off x="8275154" y="2229005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E0B9B2-FF5E-4900-AE6C-3592585FB925}"/>
              </a:ext>
            </a:extLst>
          </p:cNvPr>
          <p:cNvGrpSpPr/>
          <p:nvPr/>
        </p:nvGrpSpPr>
        <p:grpSpPr>
          <a:xfrm>
            <a:off x="1913930" y="1026499"/>
            <a:ext cx="1994436" cy="923330"/>
            <a:chOff x="2551705" y="4283314"/>
            <a:chExt cx="21522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5CC295-105E-48F5-9B6A-523E134066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17E281-48C8-4263-85BE-CAB3E66FB7C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2F10B7-872A-48F9-9BC0-9BDB99D737B7}"/>
              </a:ext>
            </a:extLst>
          </p:cNvPr>
          <p:cNvGrpSpPr/>
          <p:nvPr/>
        </p:nvGrpSpPr>
        <p:grpSpPr>
          <a:xfrm>
            <a:off x="9574448" y="1027235"/>
            <a:ext cx="1994436" cy="923330"/>
            <a:chOff x="2551705" y="4283314"/>
            <a:chExt cx="21522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382F81-B577-48A8-9B90-17DC1C2F8F6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50874E-60E7-41D1-A841-6B899BCE137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601446-A449-4B9D-9CF9-8E4EA14D0524}"/>
              </a:ext>
            </a:extLst>
          </p:cNvPr>
          <p:cNvGrpSpPr/>
          <p:nvPr/>
        </p:nvGrpSpPr>
        <p:grpSpPr>
          <a:xfrm>
            <a:off x="1913930" y="2324980"/>
            <a:ext cx="1994436" cy="923330"/>
            <a:chOff x="2551705" y="4283314"/>
            <a:chExt cx="21522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2C03D1-DCF2-47BC-A09A-E9B1DE0D3CC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7C6322-96F4-41E6-B9D5-10135B28E8C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428841-74C4-44C7-8DAA-2672065FE0D6}"/>
              </a:ext>
            </a:extLst>
          </p:cNvPr>
          <p:cNvGrpSpPr/>
          <p:nvPr/>
        </p:nvGrpSpPr>
        <p:grpSpPr>
          <a:xfrm>
            <a:off x="9574448" y="2325716"/>
            <a:ext cx="1994436" cy="923330"/>
            <a:chOff x="2551705" y="4283314"/>
            <a:chExt cx="215222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16D78C-4D6C-4592-B306-52E6F351BA3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09EFD3-3386-4D58-8106-CDFFD593D7D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D3ED7BC-BF5B-4154-B4D5-2728A49B3D9A}"/>
              </a:ext>
            </a:extLst>
          </p:cNvPr>
          <p:cNvSpPr txBox="1"/>
          <p:nvPr/>
        </p:nvSpPr>
        <p:spPr>
          <a:xfrm>
            <a:off x="888237" y="5248550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0BFF0A-7140-4D66-B84C-BBAC19C9AAD9}"/>
              </a:ext>
            </a:extLst>
          </p:cNvPr>
          <p:cNvSpPr txBox="1"/>
          <p:nvPr/>
        </p:nvSpPr>
        <p:spPr>
          <a:xfrm>
            <a:off x="1555193" y="5934929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77622E-B9EA-4F51-96DB-03AF5AFE2A57}"/>
              </a:ext>
            </a:extLst>
          </p:cNvPr>
          <p:cNvSpPr txBox="1"/>
          <p:nvPr/>
        </p:nvSpPr>
        <p:spPr>
          <a:xfrm>
            <a:off x="8268377" y="526942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6A59D1-7A12-498A-B816-92F1DCE6AFF0}"/>
              </a:ext>
            </a:extLst>
          </p:cNvPr>
          <p:cNvSpPr txBox="1"/>
          <p:nvPr/>
        </p:nvSpPr>
        <p:spPr>
          <a:xfrm>
            <a:off x="8268377" y="55905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96BE4A-C722-4F16-B88E-6C49AF7243BD}"/>
              </a:ext>
            </a:extLst>
          </p:cNvPr>
          <p:cNvSpPr txBox="1"/>
          <p:nvPr/>
        </p:nvSpPr>
        <p:spPr>
          <a:xfrm>
            <a:off x="8268377" y="62329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383D0E-33AB-4041-AD10-F15B3527DDF1}"/>
              </a:ext>
            </a:extLst>
          </p:cNvPr>
          <p:cNvSpPr txBox="1"/>
          <p:nvPr/>
        </p:nvSpPr>
        <p:spPr>
          <a:xfrm>
            <a:off x="8268377" y="591174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92327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20ADAA6-C65D-4CE2-9BCA-DEA3AA4985D0}"/>
              </a:ext>
            </a:extLst>
          </p:cNvPr>
          <p:cNvGrpSpPr/>
          <p:nvPr/>
        </p:nvGrpSpPr>
        <p:grpSpPr>
          <a:xfrm>
            <a:off x="6680701" y="2728573"/>
            <a:ext cx="1622077" cy="1014127"/>
            <a:chOff x="1061603" y="2726850"/>
            <a:chExt cx="1622077" cy="101412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F9026E-245F-4985-B6A2-47C14B771BC1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3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98F588-2D44-4D9D-B139-857AF12513ED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D96C7A-161E-4628-8723-EBB445310B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B8F651-6FDB-45BA-94E0-DB031A4C9EE8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22DED-B4B6-49BA-8CDA-891696BFF4A9}"/>
              </a:ext>
            </a:extLst>
          </p:cNvPr>
          <p:cNvGrpSpPr/>
          <p:nvPr/>
        </p:nvGrpSpPr>
        <p:grpSpPr>
          <a:xfrm>
            <a:off x="9490251" y="2728573"/>
            <a:ext cx="1622077" cy="1014127"/>
            <a:chOff x="1061603" y="2726850"/>
            <a:chExt cx="1622077" cy="101412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FF9228-387F-4316-968D-66973B558D2F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4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B59888-F5A7-4AA1-851F-161E7A9FEB2F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AD6C413-BB5B-431C-898E-C1D81904F2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882969-E474-4D85-92EF-793AC26C45D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8A0108-37CC-4974-95F1-2DCD9317D9E4}"/>
              </a:ext>
            </a:extLst>
          </p:cNvPr>
          <p:cNvGrpSpPr/>
          <p:nvPr/>
        </p:nvGrpSpPr>
        <p:grpSpPr>
          <a:xfrm>
            <a:off x="3871152" y="2728573"/>
            <a:ext cx="1622077" cy="1014127"/>
            <a:chOff x="1061603" y="2726850"/>
            <a:chExt cx="1622077" cy="101412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8B9176-2B87-4AD9-A08C-C0E866977B92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2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E90F00-EC20-4E6B-B8D7-9632FEB8A6D3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F19EC8-C8C0-4525-A01C-CBE948A34517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2DAB49-0FC8-443E-9472-750FEB0D591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8B8099-CA44-4368-849D-D93BAD4CC7C8}"/>
              </a:ext>
            </a:extLst>
          </p:cNvPr>
          <p:cNvGrpSpPr/>
          <p:nvPr/>
        </p:nvGrpSpPr>
        <p:grpSpPr>
          <a:xfrm>
            <a:off x="1061603" y="2728573"/>
            <a:ext cx="1622077" cy="1014127"/>
            <a:chOff x="1061603" y="2726850"/>
            <a:chExt cx="1622077" cy="101412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17946C-366F-4A95-8CD0-F0785AE7645C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B130DF1-02E9-4F7E-8A5F-DA333BD40022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BCA420-3F3E-4B56-A436-D02928C9C039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35F790-9A5C-4D59-8A83-14B5DA9DB483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BB9774-96A0-4BC2-B93D-F8B951A69B02}"/>
              </a:ext>
            </a:extLst>
          </p:cNvPr>
          <p:cNvGrpSpPr/>
          <p:nvPr/>
        </p:nvGrpSpPr>
        <p:grpSpPr>
          <a:xfrm>
            <a:off x="3498732" y="3761070"/>
            <a:ext cx="2339153" cy="2312993"/>
            <a:chOff x="1080045" y="1858541"/>
            <a:chExt cx="2339153" cy="231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04B331-5759-486C-8B1D-999A2EB2B360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C8369-213E-4A05-BD69-89AAEE23105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E2D35E-E5F3-46E2-A961-7D1FA0729C9A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8FA2F-203B-48DB-A6BE-C2CB6E2F9E89}"/>
              </a:ext>
            </a:extLst>
          </p:cNvPr>
          <p:cNvGrpSpPr/>
          <p:nvPr/>
        </p:nvGrpSpPr>
        <p:grpSpPr>
          <a:xfrm>
            <a:off x="6245230" y="3761070"/>
            <a:ext cx="2339153" cy="2312993"/>
            <a:chOff x="1080045" y="1858541"/>
            <a:chExt cx="2339153" cy="23129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642672-190C-401B-8541-764949FC7DD1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E62454-DB43-497E-AE00-536EB2E2EF2A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4013-A9BC-42DB-9F1E-F44236F3088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816B1-776A-4892-B251-DA387762AF72}"/>
              </a:ext>
            </a:extLst>
          </p:cNvPr>
          <p:cNvGrpSpPr/>
          <p:nvPr/>
        </p:nvGrpSpPr>
        <p:grpSpPr>
          <a:xfrm>
            <a:off x="8991728" y="3761070"/>
            <a:ext cx="2339153" cy="2312993"/>
            <a:chOff x="1080045" y="1858541"/>
            <a:chExt cx="2339153" cy="23129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3F6134-A3DB-477F-8022-C3DA9BDB1C66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997330-9956-4DD1-88C4-36DA8CF9CCB6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CC280-1F8F-476D-A09C-3433997B2850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B29FF57-815D-4F28-817F-6A0E5BF0092F}"/>
              </a:ext>
            </a:extLst>
          </p:cNvPr>
          <p:cNvSpPr/>
          <p:nvPr/>
        </p:nvSpPr>
        <p:spPr>
          <a:xfrm>
            <a:off x="4240301" y="1807459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FC0152-B70F-4082-8212-0BC08712DAD0}"/>
              </a:ext>
            </a:extLst>
          </p:cNvPr>
          <p:cNvSpPr/>
          <p:nvPr/>
        </p:nvSpPr>
        <p:spPr>
          <a:xfrm>
            <a:off x="7050128" y="1807459"/>
            <a:ext cx="867464" cy="8674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B3F20-3BC7-4696-8279-323B0F6BE9C0}"/>
              </a:ext>
            </a:extLst>
          </p:cNvPr>
          <p:cNvSpPr/>
          <p:nvPr/>
        </p:nvSpPr>
        <p:spPr>
          <a:xfrm>
            <a:off x="9868836" y="1807459"/>
            <a:ext cx="867464" cy="867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24D09F-7731-4786-896B-0962EC9253BC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5107766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B6DBF7-2FFF-4260-92F1-954F0C598741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7917591" y="2241191"/>
            <a:ext cx="195124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218A6B-B278-4850-AE8D-A5D365FE8041}"/>
              </a:ext>
            </a:extLst>
          </p:cNvPr>
          <p:cNvCxnSpPr>
            <a:cxnSpLocks/>
          </p:cNvCxnSpPr>
          <p:nvPr/>
        </p:nvCxnSpPr>
        <p:spPr>
          <a:xfrm>
            <a:off x="10736300" y="2247569"/>
            <a:ext cx="1455701" cy="6376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CB2A9C2-8E3C-4272-84E8-C1C59086BE63}"/>
              </a:ext>
            </a:extLst>
          </p:cNvPr>
          <p:cNvSpPr/>
          <p:nvPr/>
        </p:nvSpPr>
        <p:spPr>
          <a:xfrm rot="20078314">
            <a:off x="3723360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0085B70B-7884-4AF0-AF79-32BD0EC43B33}"/>
              </a:ext>
            </a:extLst>
          </p:cNvPr>
          <p:cNvSpPr/>
          <p:nvPr/>
        </p:nvSpPr>
        <p:spPr>
          <a:xfrm rot="5400000">
            <a:off x="5983632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EA7FBD-3EC6-4356-BC7B-B9101CF17550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0886D7-AB3B-4C0E-B912-DB1124BBF141}"/>
              </a:ext>
            </a:extLst>
          </p:cNvPr>
          <p:cNvGrpSpPr/>
          <p:nvPr/>
        </p:nvGrpSpPr>
        <p:grpSpPr>
          <a:xfrm>
            <a:off x="7963328" y="3104226"/>
            <a:ext cx="1861406" cy="289614"/>
            <a:chOff x="2464343" y="3366786"/>
            <a:chExt cx="2251673" cy="350335"/>
          </a:xfrm>
        </p:grpSpPr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F9E6AF21-0BC9-4A87-9631-579D3E8242B7}"/>
                </a:ext>
              </a:extLst>
            </p:cNvPr>
            <p:cNvSpPr/>
            <p:nvPr/>
          </p:nvSpPr>
          <p:spPr>
            <a:xfrm rot="5400000">
              <a:off x="3468067" y="2454407"/>
              <a:ext cx="263650" cy="223224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75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F7E83A-1D40-42D8-B41F-A20A9DDED831}"/>
                </a:ext>
              </a:extLst>
            </p:cNvPr>
            <p:cNvSpPr/>
            <p:nvPr/>
          </p:nvSpPr>
          <p:spPr>
            <a:xfrm rot="17406435">
              <a:off x="2380979" y="3450150"/>
              <a:ext cx="350335" cy="1836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4" name="Oval 34">
            <a:extLst>
              <a:ext uri="{FF2B5EF4-FFF2-40B4-BE49-F238E27FC236}">
                <a16:creationId xmlns:a16="http://schemas.microsoft.com/office/drawing/2014/main" id="{ABCAECDB-75CE-4183-BD93-53C38C9F7513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7E288E42-B5E8-4A40-8764-E46C9C30D28C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2306628" y="2241191"/>
            <a:ext cx="19423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2">
            <a:extLst>
              <a:ext uri="{FF2B5EF4-FFF2-40B4-BE49-F238E27FC236}">
                <a16:creationId xmlns:a16="http://schemas.microsoft.com/office/drawing/2014/main" id="{29F5BBDE-9627-4718-9041-16F47ED092E2}"/>
              </a:ext>
            </a:extLst>
          </p:cNvPr>
          <p:cNvCxnSpPr>
            <a:cxnSpLocks/>
          </p:cNvCxnSpPr>
          <p:nvPr/>
        </p:nvCxnSpPr>
        <p:spPr>
          <a:xfrm>
            <a:off x="1" y="2253945"/>
            <a:ext cx="14391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90F3283B-10D1-4A9C-A514-241C8E52A6DD}"/>
              </a:ext>
            </a:extLst>
          </p:cNvPr>
          <p:cNvSpPr/>
          <p:nvPr/>
        </p:nvSpPr>
        <p:spPr>
          <a:xfrm rot="5400000">
            <a:off x="3182496" y="2342110"/>
            <a:ext cx="217954" cy="1845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35DAD36F-B3A3-48DA-A08F-6AF1FF60E82C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5FFED44A-E41B-479F-991D-E9DEAD789281}"/>
              </a:ext>
            </a:extLst>
          </p:cNvPr>
          <p:cNvSpPr/>
          <p:nvPr/>
        </p:nvSpPr>
        <p:spPr>
          <a:xfrm rot="20887729">
            <a:off x="952814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D28A111E-5F9C-492A-A781-D10F54549760}"/>
              </a:ext>
            </a:extLst>
          </p:cNvPr>
          <p:cNvGrpSpPr/>
          <p:nvPr/>
        </p:nvGrpSpPr>
        <p:grpSpPr>
          <a:xfrm>
            <a:off x="752234" y="3761070"/>
            <a:ext cx="2339153" cy="2312993"/>
            <a:chOff x="1080045" y="1858541"/>
            <a:chExt cx="2339153" cy="23129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F97339-A5EC-432B-9811-DD157D68225C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A559F2-C4AA-4676-BF03-F7698AE6419F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C27EF4-94BE-4286-AC1B-D8568F333E93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D8AF7AC-4BA4-45A3-A358-C1A326DCEC0D}"/>
              </a:ext>
            </a:extLst>
          </p:cNvPr>
          <p:cNvSpPr/>
          <p:nvPr/>
        </p:nvSpPr>
        <p:spPr>
          <a:xfrm flipH="1">
            <a:off x="1678130" y="20962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11">
            <a:extLst>
              <a:ext uri="{FF2B5EF4-FFF2-40B4-BE49-F238E27FC236}">
                <a16:creationId xmlns:a16="http://schemas.microsoft.com/office/drawing/2014/main" id="{AEB539AC-45F8-4724-9BFC-83C6E01088AE}"/>
              </a:ext>
            </a:extLst>
          </p:cNvPr>
          <p:cNvSpPr>
            <a:spLocks noChangeAspect="1"/>
          </p:cNvSpPr>
          <p:nvPr/>
        </p:nvSpPr>
        <p:spPr>
          <a:xfrm rot="9900000">
            <a:off x="4511140" y="20730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20B70429-4EB8-42DD-BD84-DD9EC96E4E5E}"/>
              </a:ext>
            </a:extLst>
          </p:cNvPr>
          <p:cNvSpPr/>
          <p:nvPr/>
        </p:nvSpPr>
        <p:spPr>
          <a:xfrm>
            <a:off x="7294766" y="20768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5E87CFC-ACC0-417C-B2EC-EBE2CA652C60}"/>
              </a:ext>
            </a:extLst>
          </p:cNvPr>
          <p:cNvSpPr>
            <a:spLocks noChangeAspect="1"/>
          </p:cNvSpPr>
          <p:nvPr/>
        </p:nvSpPr>
        <p:spPr>
          <a:xfrm>
            <a:off x="10125230" y="20768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A90A98-905F-4D0E-A88F-21E8333B4166}"/>
              </a:ext>
            </a:extLst>
          </p:cNvPr>
          <p:cNvSpPr/>
          <p:nvPr/>
        </p:nvSpPr>
        <p:spPr>
          <a:xfrm rot="20078314">
            <a:off x="9363631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9" name="Oval 5">
            <a:extLst>
              <a:ext uri="{FF2B5EF4-FFF2-40B4-BE49-F238E27FC236}">
                <a16:creationId xmlns:a16="http://schemas.microsoft.com/office/drawing/2014/main" id="{0DB05800-B48B-4788-A3C5-9A58321237BD}"/>
              </a:ext>
            </a:extLst>
          </p:cNvPr>
          <p:cNvSpPr/>
          <p:nvPr/>
        </p:nvSpPr>
        <p:spPr>
          <a:xfrm rot="20887729">
            <a:off x="6593085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73409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93">
            <a:extLst>
              <a:ext uri="{FF2B5EF4-FFF2-40B4-BE49-F238E27FC236}">
                <a16:creationId xmlns:a16="http://schemas.microsoft.com/office/drawing/2014/main" id="{24D3D558-E532-4676-8464-FC2A11C4FC7D}"/>
              </a:ext>
            </a:extLst>
          </p:cNvPr>
          <p:cNvGrpSpPr/>
          <p:nvPr/>
        </p:nvGrpSpPr>
        <p:grpSpPr>
          <a:xfrm>
            <a:off x="9792140" y="1726762"/>
            <a:ext cx="2399860" cy="3878978"/>
            <a:chOff x="3970662" y="-150"/>
            <a:chExt cx="4247003" cy="6864577"/>
          </a:xfrm>
          <a:solidFill>
            <a:schemeClr val="bg1">
              <a:alpha val="2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2C4F0F-FC1A-481C-BBE1-11C3EB6B3516}"/>
                </a:ext>
              </a:extLst>
            </p:cNvPr>
            <p:cNvSpPr/>
            <p:nvPr/>
          </p:nvSpPr>
          <p:spPr>
            <a:xfrm>
              <a:off x="5006248" y="6650516"/>
              <a:ext cx="2185012" cy="192795"/>
            </a:xfrm>
            <a:custGeom>
              <a:avLst/>
              <a:gdLst>
                <a:gd name="connsiteX0" fmla="*/ 2085860 w 2185012"/>
                <a:gd name="connsiteY0" fmla="*/ 200140 h 192795"/>
                <a:gd name="connsiteX1" fmla="*/ 100070 w 2185012"/>
                <a:gd name="connsiteY1" fmla="*/ 200140 h 192795"/>
                <a:gd name="connsiteX2" fmla="*/ 0 w 2185012"/>
                <a:gd name="connsiteY2" fmla="*/ 100070 h 192795"/>
                <a:gd name="connsiteX3" fmla="*/ 0 w 2185012"/>
                <a:gd name="connsiteY3" fmla="*/ 100070 h 192795"/>
                <a:gd name="connsiteX4" fmla="*/ 100070 w 2185012"/>
                <a:gd name="connsiteY4" fmla="*/ 0 h 192795"/>
                <a:gd name="connsiteX5" fmla="*/ 2085860 w 2185012"/>
                <a:gd name="connsiteY5" fmla="*/ 0 h 192795"/>
                <a:gd name="connsiteX6" fmla="*/ 2185930 w 2185012"/>
                <a:gd name="connsiteY6" fmla="*/ 100070 h 192795"/>
                <a:gd name="connsiteX7" fmla="*/ 2185930 w 2185012"/>
                <a:gd name="connsiteY7" fmla="*/ 100070 h 192795"/>
                <a:gd name="connsiteX8" fmla="*/ 2085860 w 2185012"/>
                <a:gd name="connsiteY8" fmla="*/ 200140 h 1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012" h="192795">
                  <a:moveTo>
                    <a:pt x="2085860" y="200140"/>
                  </a:moveTo>
                  <a:lnTo>
                    <a:pt x="100070" y="200140"/>
                  </a:lnTo>
                  <a:cubicBezTo>
                    <a:pt x="44985" y="200140"/>
                    <a:pt x="0" y="155154"/>
                    <a:pt x="0" y="100070"/>
                  </a:cubicBezTo>
                  <a:lnTo>
                    <a:pt x="0" y="100070"/>
                  </a:lnTo>
                  <a:cubicBezTo>
                    <a:pt x="0" y="44985"/>
                    <a:pt x="44985" y="0"/>
                    <a:pt x="100070" y="0"/>
                  </a:cubicBezTo>
                  <a:lnTo>
                    <a:pt x="2085860" y="0"/>
                  </a:lnTo>
                  <a:cubicBezTo>
                    <a:pt x="2140945" y="0"/>
                    <a:pt x="2185930" y="44985"/>
                    <a:pt x="2185930" y="100070"/>
                  </a:cubicBezTo>
                  <a:lnTo>
                    <a:pt x="2185930" y="100070"/>
                  </a:lnTo>
                  <a:cubicBezTo>
                    <a:pt x="2185930" y="155154"/>
                    <a:pt x="2140945" y="200140"/>
                    <a:pt x="2085860" y="20014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A2D339-EC9A-42C1-9C52-286151CC244E}"/>
                </a:ext>
              </a:extLst>
            </p:cNvPr>
            <p:cNvSpPr/>
            <p:nvPr/>
          </p:nvSpPr>
          <p:spPr>
            <a:xfrm>
              <a:off x="5442332" y="1762699"/>
              <a:ext cx="1285301" cy="670193"/>
            </a:xfrm>
            <a:custGeom>
              <a:avLst/>
              <a:gdLst>
                <a:gd name="connsiteX0" fmla="*/ 1228381 w 1285301"/>
                <a:gd name="connsiteY0" fmla="*/ 671111 h 670192"/>
                <a:gd name="connsiteX1" fmla="*/ 57839 w 1285301"/>
                <a:gd name="connsiteY1" fmla="*/ 671111 h 670192"/>
                <a:gd name="connsiteX2" fmla="*/ 0 w 1285301"/>
                <a:gd name="connsiteY2" fmla="*/ 613272 h 670192"/>
                <a:gd name="connsiteX3" fmla="*/ 0 w 1285301"/>
                <a:gd name="connsiteY3" fmla="*/ 57839 h 670192"/>
                <a:gd name="connsiteX4" fmla="*/ 57839 w 1285301"/>
                <a:gd name="connsiteY4" fmla="*/ 0 h 670192"/>
                <a:gd name="connsiteX5" fmla="*/ 1228381 w 1285301"/>
                <a:gd name="connsiteY5" fmla="*/ 0 h 670192"/>
                <a:gd name="connsiteX6" fmla="*/ 1286219 w 1285301"/>
                <a:gd name="connsiteY6" fmla="*/ 57839 h 670192"/>
                <a:gd name="connsiteX7" fmla="*/ 1286219 w 1285301"/>
                <a:gd name="connsiteY7" fmla="*/ 613272 h 670192"/>
                <a:gd name="connsiteX8" fmla="*/ 1228381 w 1285301"/>
                <a:gd name="connsiteY8" fmla="*/ 671111 h 6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01" h="670192">
                  <a:moveTo>
                    <a:pt x="1228381" y="671111"/>
                  </a:moveTo>
                  <a:lnTo>
                    <a:pt x="57839" y="671111"/>
                  </a:lnTo>
                  <a:cubicBezTo>
                    <a:pt x="25706" y="671111"/>
                    <a:pt x="0" y="645405"/>
                    <a:pt x="0" y="613272"/>
                  </a:cubicBezTo>
                  <a:lnTo>
                    <a:pt x="0" y="57839"/>
                  </a:lnTo>
                  <a:cubicBezTo>
                    <a:pt x="0" y="25706"/>
                    <a:pt x="25706" y="0"/>
                    <a:pt x="57839" y="0"/>
                  </a:cubicBezTo>
                  <a:lnTo>
                    <a:pt x="1228381" y="0"/>
                  </a:lnTo>
                  <a:cubicBezTo>
                    <a:pt x="1260513" y="0"/>
                    <a:pt x="1286219" y="25706"/>
                    <a:pt x="1286219" y="57839"/>
                  </a:cubicBezTo>
                  <a:lnTo>
                    <a:pt x="1286219" y="613272"/>
                  </a:lnTo>
                  <a:cubicBezTo>
                    <a:pt x="1286219" y="645405"/>
                    <a:pt x="1260513" y="671111"/>
                    <a:pt x="1228381" y="671111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6B6821-CFA3-4A4C-A78C-0110FADCE782}"/>
                </a:ext>
              </a:extLst>
            </p:cNvPr>
            <p:cNvSpPr/>
            <p:nvPr/>
          </p:nvSpPr>
          <p:spPr>
            <a:xfrm>
              <a:off x="5254127" y="5529549"/>
              <a:ext cx="1689253" cy="73446"/>
            </a:xfrm>
            <a:custGeom>
              <a:avLst/>
              <a:gdLst>
                <a:gd name="connsiteX0" fmla="*/ 1658957 w 1689253"/>
                <a:gd name="connsiteY0" fmla="*/ 73446 h 73445"/>
                <a:gd name="connsiteX1" fmla="*/ 36723 w 1689253"/>
                <a:gd name="connsiteY1" fmla="*/ 73446 h 73445"/>
                <a:gd name="connsiteX2" fmla="*/ 0 w 1689253"/>
                <a:gd name="connsiteY2" fmla="*/ 36723 h 73445"/>
                <a:gd name="connsiteX3" fmla="*/ 0 w 1689253"/>
                <a:gd name="connsiteY3" fmla="*/ 36723 h 73445"/>
                <a:gd name="connsiteX4" fmla="*/ 36723 w 1689253"/>
                <a:gd name="connsiteY4" fmla="*/ 0 h 73445"/>
                <a:gd name="connsiteX5" fmla="*/ 1658039 w 1689253"/>
                <a:gd name="connsiteY5" fmla="*/ 0 h 73445"/>
                <a:gd name="connsiteX6" fmla="*/ 1694762 w 1689253"/>
                <a:gd name="connsiteY6" fmla="*/ 36723 h 73445"/>
                <a:gd name="connsiteX7" fmla="*/ 1694762 w 1689253"/>
                <a:gd name="connsiteY7" fmla="*/ 36723 h 73445"/>
                <a:gd name="connsiteX8" fmla="*/ 1658957 w 1689253"/>
                <a:gd name="connsiteY8" fmla="*/ 73446 h 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253" h="73445">
                  <a:moveTo>
                    <a:pt x="1658957" y="73446"/>
                  </a:moveTo>
                  <a:lnTo>
                    <a:pt x="36723" y="73446"/>
                  </a:lnTo>
                  <a:cubicBezTo>
                    <a:pt x="16525" y="73446"/>
                    <a:pt x="0" y="56921"/>
                    <a:pt x="0" y="36723"/>
                  </a:cubicBezTo>
                  <a:lnTo>
                    <a:pt x="0" y="36723"/>
                  </a:lnTo>
                  <a:cubicBezTo>
                    <a:pt x="0" y="16525"/>
                    <a:pt x="16525" y="0"/>
                    <a:pt x="36723" y="0"/>
                  </a:cubicBezTo>
                  <a:lnTo>
                    <a:pt x="1658039" y="0"/>
                  </a:lnTo>
                  <a:cubicBezTo>
                    <a:pt x="1678236" y="0"/>
                    <a:pt x="1694762" y="16525"/>
                    <a:pt x="1694762" y="36723"/>
                  </a:cubicBezTo>
                  <a:lnTo>
                    <a:pt x="1694762" y="36723"/>
                  </a:lnTo>
                  <a:cubicBezTo>
                    <a:pt x="1695680" y="57838"/>
                    <a:pt x="1679154" y="73446"/>
                    <a:pt x="1658957" y="734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06EFB1-4BE4-4FA5-B035-A3C7DE93C1F8}"/>
                </a:ext>
              </a:extLst>
            </p:cNvPr>
            <p:cNvSpPr/>
            <p:nvPr/>
          </p:nvSpPr>
          <p:spPr>
            <a:xfrm>
              <a:off x="5802216" y="5389084"/>
              <a:ext cx="569205" cy="55084"/>
            </a:xfrm>
            <a:custGeom>
              <a:avLst/>
              <a:gdLst>
                <a:gd name="connsiteX0" fmla="*/ 545335 w 569204"/>
                <a:gd name="connsiteY0" fmla="*/ 62429 h 55084"/>
                <a:gd name="connsiteX1" fmla="*/ 31214 w 569204"/>
                <a:gd name="connsiteY1" fmla="*/ 62429 h 55084"/>
                <a:gd name="connsiteX2" fmla="*/ 0 w 569204"/>
                <a:gd name="connsiteY2" fmla="*/ 31215 h 55084"/>
                <a:gd name="connsiteX3" fmla="*/ 0 w 569204"/>
                <a:gd name="connsiteY3" fmla="*/ 31215 h 55084"/>
                <a:gd name="connsiteX4" fmla="*/ 31214 w 569204"/>
                <a:gd name="connsiteY4" fmla="*/ 0 h 55084"/>
                <a:gd name="connsiteX5" fmla="*/ 545335 w 569204"/>
                <a:gd name="connsiteY5" fmla="*/ 0 h 55084"/>
                <a:gd name="connsiteX6" fmla="*/ 576549 w 569204"/>
                <a:gd name="connsiteY6" fmla="*/ 31215 h 55084"/>
                <a:gd name="connsiteX7" fmla="*/ 576549 w 569204"/>
                <a:gd name="connsiteY7" fmla="*/ 31215 h 55084"/>
                <a:gd name="connsiteX8" fmla="*/ 545335 w 569204"/>
                <a:gd name="connsiteY8" fmla="*/ 62429 h 5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204" h="55084">
                  <a:moveTo>
                    <a:pt x="545335" y="62429"/>
                  </a:moveTo>
                  <a:lnTo>
                    <a:pt x="31214" y="62429"/>
                  </a:lnTo>
                  <a:cubicBezTo>
                    <a:pt x="14689" y="62429"/>
                    <a:pt x="0" y="48658"/>
                    <a:pt x="0" y="31215"/>
                  </a:cubicBezTo>
                  <a:lnTo>
                    <a:pt x="0" y="31215"/>
                  </a:lnTo>
                  <a:cubicBezTo>
                    <a:pt x="0" y="14689"/>
                    <a:pt x="13771" y="0"/>
                    <a:pt x="31214" y="0"/>
                  </a:cubicBezTo>
                  <a:lnTo>
                    <a:pt x="545335" y="0"/>
                  </a:lnTo>
                  <a:cubicBezTo>
                    <a:pt x="561860" y="0"/>
                    <a:pt x="576549" y="13771"/>
                    <a:pt x="576549" y="31215"/>
                  </a:cubicBezTo>
                  <a:lnTo>
                    <a:pt x="576549" y="31215"/>
                  </a:lnTo>
                  <a:cubicBezTo>
                    <a:pt x="575632" y="48658"/>
                    <a:pt x="561860" y="62429"/>
                    <a:pt x="545335" y="6242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833484-BBDE-4B16-967B-386018554E00}"/>
                </a:ext>
              </a:extLst>
            </p:cNvPr>
            <p:cNvSpPr/>
            <p:nvPr/>
          </p:nvSpPr>
          <p:spPr>
            <a:xfrm>
              <a:off x="5272489" y="6850987"/>
              <a:ext cx="1808603" cy="9181"/>
            </a:xfrm>
            <a:custGeom>
              <a:avLst/>
              <a:gdLst>
                <a:gd name="connsiteX0" fmla="*/ 0 w 1808602"/>
                <a:gd name="connsiteY0" fmla="*/ 4259 h 0"/>
                <a:gd name="connsiteX1" fmla="*/ 32133 w 1808602"/>
                <a:gd name="connsiteY1" fmla="*/ 587 h 0"/>
                <a:gd name="connsiteX2" fmla="*/ 1720468 w 1808602"/>
                <a:gd name="connsiteY2" fmla="*/ 587 h 0"/>
                <a:gd name="connsiteX3" fmla="*/ 1817783 w 1808602"/>
                <a:gd name="connsiteY3" fmla="*/ 587 h 0"/>
                <a:gd name="connsiteX4" fmla="*/ 1792995 w 1808602"/>
                <a:gd name="connsiteY4" fmla="*/ 5177 h 0"/>
                <a:gd name="connsiteX5" fmla="*/ 6426 w 1808602"/>
                <a:gd name="connsiteY5" fmla="*/ 5177 h 0"/>
                <a:gd name="connsiteX6" fmla="*/ 0 w 1808602"/>
                <a:gd name="connsiteY6" fmla="*/ 42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8602">
                  <a:moveTo>
                    <a:pt x="0" y="4259"/>
                  </a:moveTo>
                  <a:cubicBezTo>
                    <a:pt x="10099" y="-2167"/>
                    <a:pt x="21116" y="587"/>
                    <a:pt x="32133" y="587"/>
                  </a:cubicBezTo>
                  <a:cubicBezTo>
                    <a:pt x="594911" y="587"/>
                    <a:pt x="1157689" y="587"/>
                    <a:pt x="1720468" y="587"/>
                  </a:cubicBezTo>
                  <a:cubicBezTo>
                    <a:pt x="1752600" y="587"/>
                    <a:pt x="1785651" y="587"/>
                    <a:pt x="1817783" y="587"/>
                  </a:cubicBezTo>
                  <a:cubicBezTo>
                    <a:pt x="1810439" y="5177"/>
                    <a:pt x="1801258" y="5177"/>
                    <a:pt x="1792995" y="5177"/>
                  </a:cubicBezTo>
                  <a:cubicBezTo>
                    <a:pt x="1197166" y="5177"/>
                    <a:pt x="602255" y="5177"/>
                    <a:pt x="6426" y="5177"/>
                  </a:cubicBezTo>
                  <a:cubicBezTo>
                    <a:pt x="4590" y="4259"/>
                    <a:pt x="2754" y="4259"/>
                    <a:pt x="0" y="425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103277B-89DF-4512-B318-F2F88B1F9891}"/>
                </a:ext>
              </a:extLst>
            </p:cNvPr>
            <p:cNvSpPr/>
            <p:nvPr/>
          </p:nvSpPr>
          <p:spPr>
            <a:xfrm>
              <a:off x="5257799" y="6641845"/>
              <a:ext cx="1744337" cy="9181"/>
            </a:xfrm>
            <a:custGeom>
              <a:avLst/>
              <a:gdLst>
                <a:gd name="connsiteX0" fmla="*/ 1746174 w 1744337"/>
                <a:gd name="connsiteY0" fmla="*/ 408 h 0"/>
                <a:gd name="connsiteX1" fmla="*/ 1683745 w 1744337"/>
                <a:gd name="connsiteY1" fmla="*/ 3162 h 0"/>
                <a:gd name="connsiteX2" fmla="*/ 636224 w 1744337"/>
                <a:gd name="connsiteY2" fmla="*/ 4080 h 0"/>
                <a:gd name="connsiteX3" fmla="*/ 27542 w 1744337"/>
                <a:gd name="connsiteY3" fmla="*/ 3162 h 0"/>
                <a:gd name="connsiteX4" fmla="*/ 0 w 1744337"/>
                <a:gd name="connsiteY4" fmla="*/ 408 h 0"/>
                <a:gd name="connsiteX5" fmla="*/ 1204511 w 1744337"/>
                <a:gd name="connsiteY5" fmla="*/ 408 h 0"/>
                <a:gd name="connsiteX6" fmla="*/ 1746174 w 1744337"/>
                <a:gd name="connsiteY6" fmla="*/ 4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337">
                  <a:moveTo>
                    <a:pt x="1746174" y="408"/>
                  </a:moveTo>
                  <a:cubicBezTo>
                    <a:pt x="1725976" y="5916"/>
                    <a:pt x="1704860" y="3162"/>
                    <a:pt x="1683745" y="3162"/>
                  </a:cubicBezTo>
                  <a:cubicBezTo>
                    <a:pt x="1334877" y="3162"/>
                    <a:pt x="985092" y="4080"/>
                    <a:pt x="636224" y="4080"/>
                  </a:cubicBezTo>
                  <a:cubicBezTo>
                    <a:pt x="433330" y="4080"/>
                    <a:pt x="230436" y="4080"/>
                    <a:pt x="27542" y="3162"/>
                  </a:cubicBezTo>
                  <a:cubicBezTo>
                    <a:pt x="18361" y="3162"/>
                    <a:pt x="9181" y="4998"/>
                    <a:pt x="0" y="408"/>
                  </a:cubicBezTo>
                  <a:cubicBezTo>
                    <a:pt x="401198" y="408"/>
                    <a:pt x="803313" y="408"/>
                    <a:pt x="1204511" y="408"/>
                  </a:cubicBezTo>
                  <a:cubicBezTo>
                    <a:pt x="1385371" y="-510"/>
                    <a:pt x="1566231" y="408"/>
                    <a:pt x="1746174" y="408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22DC82-8268-4148-B268-E94752BCE4B0}"/>
                </a:ext>
              </a:extLst>
            </p:cNvPr>
            <p:cNvSpPr/>
            <p:nvPr/>
          </p:nvSpPr>
          <p:spPr>
            <a:xfrm>
              <a:off x="7199523" y="552680"/>
              <a:ext cx="9181" cy="1367928"/>
            </a:xfrm>
            <a:custGeom>
              <a:avLst/>
              <a:gdLst>
                <a:gd name="connsiteX0" fmla="*/ 0 w 0"/>
                <a:gd name="connsiteY0" fmla="*/ 1371600 h 1367927"/>
                <a:gd name="connsiteX1" fmla="*/ 3672 w 0"/>
                <a:gd name="connsiteY1" fmla="*/ 1334877 h 1367927"/>
                <a:gd name="connsiteX2" fmla="*/ 3672 w 0"/>
                <a:gd name="connsiteY2" fmla="*/ 56002 h 1367927"/>
                <a:gd name="connsiteX3" fmla="*/ 2754 w 0"/>
                <a:gd name="connsiteY3" fmla="*/ 0 h 1367927"/>
                <a:gd name="connsiteX4" fmla="*/ 7344 w 0"/>
                <a:gd name="connsiteY4" fmla="*/ 29378 h 1367927"/>
                <a:gd name="connsiteX5" fmla="*/ 7344 w 0"/>
                <a:gd name="connsiteY5" fmla="*/ 1340386 h 1367927"/>
                <a:gd name="connsiteX6" fmla="*/ 0 w 0"/>
                <a:gd name="connsiteY6" fmla="*/ 1371600 h 136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367927">
                  <a:moveTo>
                    <a:pt x="0" y="1371600"/>
                  </a:moveTo>
                  <a:cubicBezTo>
                    <a:pt x="4590" y="1359665"/>
                    <a:pt x="3672" y="1346812"/>
                    <a:pt x="3672" y="1334877"/>
                  </a:cubicBezTo>
                  <a:cubicBezTo>
                    <a:pt x="3672" y="908892"/>
                    <a:pt x="3672" y="482906"/>
                    <a:pt x="3672" y="56002"/>
                  </a:cubicBezTo>
                  <a:cubicBezTo>
                    <a:pt x="3672" y="37641"/>
                    <a:pt x="2754" y="19280"/>
                    <a:pt x="2754" y="0"/>
                  </a:cubicBezTo>
                  <a:cubicBezTo>
                    <a:pt x="8263" y="9181"/>
                    <a:pt x="7344" y="19280"/>
                    <a:pt x="7344" y="29378"/>
                  </a:cubicBezTo>
                  <a:cubicBezTo>
                    <a:pt x="7344" y="466381"/>
                    <a:pt x="7344" y="903383"/>
                    <a:pt x="7344" y="1340386"/>
                  </a:cubicBezTo>
                  <a:cubicBezTo>
                    <a:pt x="7344" y="1351402"/>
                    <a:pt x="9181" y="1362419"/>
                    <a:pt x="0" y="137160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0E2C2C-326F-4A55-A7F6-7605CF8FE1B5}"/>
                </a:ext>
              </a:extLst>
            </p:cNvPr>
            <p:cNvSpPr/>
            <p:nvPr/>
          </p:nvSpPr>
          <p:spPr>
            <a:xfrm>
              <a:off x="4971361" y="534318"/>
              <a:ext cx="9181" cy="1331205"/>
            </a:xfrm>
            <a:custGeom>
              <a:avLst/>
              <a:gdLst>
                <a:gd name="connsiteX0" fmla="*/ 9181 w 9180"/>
                <a:gd name="connsiteY0" fmla="*/ 0 h 1331204"/>
                <a:gd name="connsiteX1" fmla="*/ 2754 w 9180"/>
                <a:gd name="connsiteY1" fmla="*/ 1239398 h 1331204"/>
                <a:gd name="connsiteX2" fmla="*/ 0 w 9180"/>
                <a:gd name="connsiteY2" fmla="*/ 1332123 h 1331204"/>
                <a:gd name="connsiteX3" fmla="*/ 0 w 9180"/>
                <a:gd name="connsiteY3" fmla="*/ 44986 h 1331204"/>
                <a:gd name="connsiteX4" fmla="*/ 9181 w 9180"/>
                <a:gd name="connsiteY4" fmla="*/ 0 h 133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" h="1331204">
                  <a:moveTo>
                    <a:pt x="9181" y="0"/>
                  </a:moveTo>
                  <a:cubicBezTo>
                    <a:pt x="-5508" y="413133"/>
                    <a:pt x="6426" y="826265"/>
                    <a:pt x="2754" y="1239398"/>
                  </a:cubicBezTo>
                  <a:cubicBezTo>
                    <a:pt x="2754" y="1270612"/>
                    <a:pt x="6426" y="1300908"/>
                    <a:pt x="0" y="1332123"/>
                  </a:cubicBezTo>
                  <a:cubicBezTo>
                    <a:pt x="0" y="903383"/>
                    <a:pt x="0" y="473725"/>
                    <a:pt x="0" y="44986"/>
                  </a:cubicBezTo>
                  <a:cubicBezTo>
                    <a:pt x="0" y="29378"/>
                    <a:pt x="918" y="14689"/>
                    <a:pt x="9181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83D583-B808-440A-A9FD-7838D56225E6}"/>
                </a:ext>
              </a:extLst>
            </p:cNvPr>
            <p:cNvSpPr/>
            <p:nvPr/>
          </p:nvSpPr>
          <p:spPr>
            <a:xfrm>
              <a:off x="6969086" y="601337"/>
              <a:ext cx="9181" cy="1303663"/>
            </a:xfrm>
            <a:custGeom>
              <a:avLst/>
              <a:gdLst>
                <a:gd name="connsiteX0" fmla="*/ 918 w 0"/>
                <a:gd name="connsiteY0" fmla="*/ 0 h 1303662"/>
                <a:gd name="connsiteX1" fmla="*/ 3672 w 0"/>
                <a:gd name="connsiteY1" fmla="*/ 50494 h 1303662"/>
                <a:gd name="connsiteX2" fmla="*/ 4590 w 0"/>
                <a:gd name="connsiteY2" fmla="*/ 1137492 h 1303662"/>
                <a:gd name="connsiteX3" fmla="*/ 4590 w 0"/>
                <a:gd name="connsiteY3" fmla="*/ 1304581 h 1303662"/>
                <a:gd name="connsiteX4" fmla="*/ 0 w 0"/>
                <a:gd name="connsiteY4" fmla="*/ 1279793 h 1303662"/>
                <a:gd name="connsiteX5" fmla="*/ 918 w 0"/>
                <a:gd name="connsiteY5" fmla="*/ 0 h 130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303662">
                  <a:moveTo>
                    <a:pt x="918" y="0"/>
                  </a:moveTo>
                  <a:cubicBezTo>
                    <a:pt x="5508" y="16525"/>
                    <a:pt x="3672" y="33969"/>
                    <a:pt x="3672" y="50494"/>
                  </a:cubicBezTo>
                  <a:cubicBezTo>
                    <a:pt x="3672" y="413133"/>
                    <a:pt x="3672" y="774853"/>
                    <a:pt x="4590" y="1137492"/>
                  </a:cubicBezTo>
                  <a:cubicBezTo>
                    <a:pt x="4590" y="1193494"/>
                    <a:pt x="5508" y="1248578"/>
                    <a:pt x="4590" y="1304581"/>
                  </a:cubicBezTo>
                  <a:cubicBezTo>
                    <a:pt x="0" y="1297236"/>
                    <a:pt x="0" y="1288056"/>
                    <a:pt x="0" y="1279793"/>
                  </a:cubicBezTo>
                  <a:cubicBezTo>
                    <a:pt x="918" y="852889"/>
                    <a:pt x="918" y="426904"/>
                    <a:pt x="918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6FAFC7-C42D-4428-928C-D39484E901E6}"/>
                </a:ext>
              </a:extLst>
            </p:cNvPr>
            <p:cNvSpPr/>
            <p:nvPr/>
          </p:nvSpPr>
          <p:spPr>
            <a:xfrm>
              <a:off x="5562599" y="-150"/>
              <a:ext cx="1046602" cy="9181"/>
            </a:xfrm>
            <a:custGeom>
              <a:avLst/>
              <a:gdLst>
                <a:gd name="connsiteX0" fmla="*/ 1053947 w 1046602"/>
                <a:gd name="connsiteY0" fmla="*/ 7494 h 0"/>
                <a:gd name="connsiteX1" fmla="*/ 973157 w 1046602"/>
                <a:gd name="connsiteY1" fmla="*/ 4740 h 0"/>
                <a:gd name="connsiteX2" fmla="*/ 74364 w 1046602"/>
                <a:gd name="connsiteY2" fmla="*/ 4740 h 0"/>
                <a:gd name="connsiteX3" fmla="*/ 0 w 1046602"/>
                <a:gd name="connsiteY3" fmla="*/ 5658 h 0"/>
                <a:gd name="connsiteX4" fmla="*/ 29378 w 1046602"/>
                <a:gd name="connsiteY4" fmla="*/ 150 h 0"/>
                <a:gd name="connsiteX5" fmla="*/ 1024569 w 1046602"/>
                <a:gd name="connsiteY5" fmla="*/ 150 h 0"/>
                <a:gd name="connsiteX6" fmla="*/ 1053947 w 1046602"/>
                <a:gd name="connsiteY6" fmla="*/ 74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602">
                  <a:moveTo>
                    <a:pt x="1053947" y="7494"/>
                  </a:moveTo>
                  <a:cubicBezTo>
                    <a:pt x="1027323" y="6576"/>
                    <a:pt x="999781" y="4740"/>
                    <a:pt x="973157" y="4740"/>
                  </a:cubicBezTo>
                  <a:cubicBezTo>
                    <a:pt x="673865" y="4740"/>
                    <a:pt x="373656" y="4740"/>
                    <a:pt x="74364" y="4740"/>
                  </a:cubicBezTo>
                  <a:cubicBezTo>
                    <a:pt x="49576" y="4740"/>
                    <a:pt x="24788" y="4740"/>
                    <a:pt x="0" y="5658"/>
                  </a:cubicBezTo>
                  <a:cubicBezTo>
                    <a:pt x="9181" y="-768"/>
                    <a:pt x="19280" y="150"/>
                    <a:pt x="29378" y="150"/>
                  </a:cubicBezTo>
                  <a:cubicBezTo>
                    <a:pt x="360802" y="150"/>
                    <a:pt x="693145" y="150"/>
                    <a:pt x="1024569" y="150"/>
                  </a:cubicBezTo>
                  <a:cubicBezTo>
                    <a:pt x="1033750" y="150"/>
                    <a:pt x="1044767" y="-1686"/>
                    <a:pt x="1053947" y="7494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1F9E6-4BEA-41AF-88B3-050C960B8719}"/>
                </a:ext>
              </a:extLst>
            </p:cNvPr>
            <p:cNvSpPr/>
            <p:nvPr/>
          </p:nvSpPr>
          <p:spPr>
            <a:xfrm>
              <a:off x="5198635" y="589402"/>
              <a:ext cx="9181" cy="908892"/>
            </a:xfrm>
            <a:custGeom>
              <a:avLst/>
              <a:gdLst>
                <a:gd name="connsiteX0" fmla="*/ 408 w 0"/>
                <a:gd name="connsiteY0" fmla="*/ 911646 h 908891"/>
                <a:gd name="connsiteX1" fmla="*/ 408 w 0"/>
                <a:gd name="connsiteY1" fmla="*/ 450774 h 908891"/>
                <a:gd name="connsiteX2" fmla="*/ 2244 w 0"/>
                <a:gd name="connsiteY2" fmla="*/ 11017 h 908891"/>
                <a:gd name="connsiteX3" fmla="*/ 4080 w 0"/>
                <a:gd name="connsiteY3" fmla="*/ 0 h 908891"/>
                <a:gd name="connsiteX4" fmla="*/ 4998 w 0"/>
                <a:gd name="connsiteY4" fmla="*/ 889612 h 908891"/>
                <a:gd name="connsiteX5" fmla="*/ 408 w 0"/>
                <a:gd name="connsiteY5" fmla="*/ 911646 h 90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908891">
                  <a:moveTo>
                    <a:pt x="408" y="911646"/>
                  </a:moveTo>
                  <a:cubicBezTo>
                    <a:pt x="408" y="758328"/>
                    <a:pt x="-510" y="604092"/>
                    <a:pt x="408" y="450774"/>
                  </a:cubicBezTo>
                  <a:cubicBezTo>
                    <a:pt x="408" y="303882"/>
                    <a:pt x="1326" y="156990"/>
                    <a:pt x="2244" y="11017"/>
                  </a:cubicBezTo>
                  <a:cubicBezTo>
                    <a:pt x="2244" y="7345"/>
                    <a:pt x="4080" y="3672"/>
                    <a:pt x="4080" y="0"/>
                  </a:cubicBezTo>
                  <a:cubicBezTo>
                    <a:pt x="4080" y="296537"/>
                    <a:pt x="4080" y="593075"/>
                    <a:pt x="4998" y="889612"/>
                  </a:cubicBezTo>
                  <a:cubicBezTo>
                    <a:pt x="4998" y="896957"/>
                    <a:pt x="4998" y="905219"/>
                    <a:pt x="408" y="9116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6BC17E-A1FF-466F-9B42-F1F9F148B849}"/>
                </a:ext>
              </a:extLst>
            </p:cNvPr>
            <p:cNvSpPr/>
            <p:nvPr/>
          </p:nvSpPr>
          <p:spPr>
            <a:xfrm>
              <a:off x="5198125" y="1743419"/>
              <a:ext cx="9181" cy="156072"/>
            </a:xfrm>
            <a:custGeom>
              <a:avLst/>
              <a:gdLst>
                <a:gd name="connsiteX0" fmla="*/ 918 w 0"/>
                <a:gd name="connsiteY0" fmla="*/ 162499 h 156072"/>
                <a:gd name="connsiteX1" fmla="*/ 0 w 0"/>
                <a:gd name="connsiteY1" fmla="*/ 27542 h 156072"/>
                <a:gd name="connsiteX2" fmla="*/ 918 w 0"/>
                <a:gd name="connsiteY2" fmla="*/ 0 h 156072"/>
                <a:gd name="connsiteX3" fmla="*/ 5508 w 0"/>
                <a:gd name="connsiteY3" fmla="*/ 94561 h 156072"/>
                <a:gd name="connsiteX4" fmla="*/ 918 w 0"/>
                <a:gd name="connsiteY4" fmla="*/ 162499 h 15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56072">
                  <a:moveTo>
                    <a:pt x="918" y="162499"/>
                  </a:moveTo>
                  <a:cubicBezTo>
                    <a:pt x="918" y="117513"/>
                    <a:pt x="0" y="72528"/>
                    <a:pt x="0" y="27542"/>
                  </a:cubicBezTo>
                  <a:cubicBezTo>
                    <a:pt x="0" y="18361"/>
                    <a:pt x="918" y="9181"/>
                    <a:pt x="918" y="0"/>
                  </a:cubicBezTo>
                  <a:cubicBezTo>
                    <a:pt x="11017" y="31215"/>
                    <a:pt x="4590" y="62429"/>
                    <a:pt x="5508" y="94561"/>
                  </a:cubicBezTo>
                  <a:cubicBezTo>
                    <a:pt x="5508" y="116595"/>
                    <a:pt x="10099" y="140465"/>
                    <a:pt x="918" y="16249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7FE9C3-C117-46DC-9A55-E96A3EF2A719}"/>
                </a:ext>
              </a:extLst>
            </p:cNvPr>
            <p:cNvSpPr/>
            <p:nvPr/>
          </p:nvSpPr>
          <p:spPr>
            <a:xfrm>
              <a:off x="5199043" y="1505639"/>
              <a:ext cx="9181" cy="137711"/>
            </a:xfrm>
            <a:custGeom>
              <a:avLst/>
              <a:gdLst>
                <a:gd name="connsiteX0" fmla="*/ 0 w 0"/>
                <a:gd name="connsiteY0" fmla="*/ 144137 h 137710"/>
                <a:gd name="connsiteX1" fmla="*/ 0 w 0"/>
                <a:gd name="connsiteY1" fmla="*/ 0 h 137710"/>
                <a:gd name="connsiteX2" fmla="*/ 0 w 0"/>
                <a:gd name="connsiteY2" fmla="*/ 144137 h 13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37710">
                  <a:moveTo>
                    <a:pt x="0" y="144137"/>
                  </a:moveTo>
                  <a:cubicBezTo>
                    <a:pt x="0" y="96398"/>
                    <a:pt x="0" y="47740"/>
                    <a:pt x="0" y="0"/>
                  </a:cubicBezTo>
                  <a:cubicBezTo>
                    <a:pt x="7345" y="48658"/>
                    <a:pt x="7345" y="96398"/>
                    <a:pt x="0" y="144137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EF4873-59E9-48EA-850B-5DD1D291868A}"/>
                </a:ext>
              </a:extLst>
            </p:cNvPr>
            <p:cNvSpPr/>
            <p:nvPr/>
          </p:nvSpPr>
          <p:spPr>
            <a:xfrm>
              <a:off x="5143040" y="6855246"/>
              <a:ext cx="128530" cy="9181"/>
            </a:xfrm>
            <a:custGeom>
              <a:avLst/>
              <a:gdLst>
                <a:gd name="connsiteX0" fmla="*/ 0 w 128530"/>
                <a:gd name="connsiteY0" fmla="*/ 0 h 0"/>
                <a:gd name="connsiteX1" fmla="*/ 130366 w 128530"/>
                <a:gd name="connsiteY1" fmla="*/ 0 h 0"/>
                <a:gd name="connsiteX2" fmla="*/ 0 w 12853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30">
                  <a:moveTo>
                    <a:pt x="0" y="0"/>
                  </a:moveTo>
                  <a:cubicBezTo>
                    <a:pt x="43149" y="0"/>
                    <a:pt x="87217" y="0"/>
                    <a:pt x="130366" y="0"/>
                  </a:cubicBezTo>
                  <a:cubicBezTo>
                    <a:pt x="86299" y="8262"/>
                    <a:pt x="43149" y="8262"/>
                    <a:pt x="0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C748C0-700A-47BD-97FA-EDC53616A447}"/>
                </a:ext>
              </a:extLst>
            </p:cNvPr>
            <p:cNvSpPr/>
            <p:nvPr/>
          </p:nvSpPr>
          <p:spPr>
            <a:xfrm>
              <a:off x="3970662" y="0"/>
              <a:ext cx="9181" cy="9181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0113B5-778F-4803-800A-698C4DC9C7AB}"/>
                </a:ext>
              </a:extLst>
            </p:cNvPr>
            <p:cNvSpPr/>
            <p:nvPr/>
          </p:nvSpPr>
          <p:spPr>
            <a:xfrm>
              <a:off x="5006923" y="6711108"/>
              <a:ext cx="9181" cy="82627"/>
            </a:xfrm>
            <a:custGeom>
              <a:avLst/>
              <a:gdLst>
                <a:gd name="connsiteX0" fmla="*/ 6669 w 9180"/>
                <a:gd name="connsiteY0" fmla="*/ 0 h 82626"/>
                <a:gd name="connsiteX1" fmla="*/ 11259 w 9180"/>
                <a:gd name="connsiteY1" fmla="*/ 88135 h 82626"/>
                <a:gd name="connsiteX2" fmla="*/ 6669 w 9180"/>
                <a:gd name="connsiteY2" fmla="*/ 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0" h="82626">
                  <a:moveTo>
                    <a:pt x="6669" y="0"/>
                  </a:moveTo>
                  <a:cubicBezTo>
                    <a:pt x="4833" y="29378"/>
                    <a:pt x="2997" y="58757"/>
                    <a:pt x="11259" y="88135"/>
                  </a:cubicBezTo>
                  <a:cubicBezTo>
                    <a:pt x="-6184" y="59675"/>
                    <a:pt x="243" y="30296"/>
                    <a:pt x="6669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5529-93AE-4F27-9A66-3E19B53559E7}"/>
                </a:ext>
              </a:extLst>
            </p:cNvPr>
            <p:cNvSpPr/>
            <p:nvPr/>
          </p:nvSpPr>
          <p:spPr>
            <a:xfrm>
              <a:off x="5133860" y="167089"/>
              <a:ext cx="45904" cy="45904"/>
            </a:xfrm>
            <a:custGeom>
              <a:avLst/>
              <a:gdLst>
                <a:gd name="connsiteX0" fmla="*/ 46822 w 45903"/>
                <a:gd name="connsiteY0" fmla="*/ 0 h 45903"/>
                <a:gd name="connsiteX1" fmla="*/ 0 w 45903"/>
                <a:gd name="connsiteY1" fmla="*/ 46822 h 45903"/>
                <a:gd name="connsiteX2" fmla="*/ 46822 w 45903"/>
                <a:gd name="connsiteY2" fmla="*/ 0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45903">
                  <a:moveTo>
                    <a:pt x="46822" y="0"/>
                  </a:moveTo>
                  <a:cubicBezTo>
                    <a:pt x="31215" y="15607"/>
                    <a:pt x="15607" y="31214"/>
                    <a:pt x="0" y="46822"/>
                  </a:cubicBezTo>
                  <a:cubicBezTo>
                    <a:pt x="10099" y="25706"/>
                    <a:pt x="25706" y="10099"/>
                    <a:pt x="46822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1F690C-7F83-44E0-9725-D183740E9601}"/>
                </a:ext>
              </a:extLst>
            </p:cNvPr>
            <p:cNvSpPr/>
            <p:nvPr/>
          </p:nvSpPr>
          <p:spPr>
            <a:xfrm>
              <a:off x="5097137" y="6641074"/>
              <a:ext cx="82627" cy="9181"/>
            </a:xfrm>
            <a:custGeom>
              <a:avLst/>
              <a:gdLst>
                <a:gd name="connsiteX0" fmla="*/ 89053 w 82626"/>
                <a:gd name="connsiteY0" fmla="*/ 1179 h 0"/>
                <a:gd name="connsiteX1" fmla="*/ 0 w 82626"/>
                <a:gd name="connsiteY1" fmla="*/ 5770 h 0"/>
                <a:gd name="connsiteX2" fmla="*/ 89053 w 82626"/>
                <a:gd name="connsiteY2" fmla="*/ 11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6">
                  <a:moveTo>
                    <a:pt x="89053" y="1179"/>
                  </a:moveTo>
                  <a:cubicBezTo>
                    <a:pt x="59675" y="6688"/>
                    <a:pt x="29378" y="3934"/>
                    <a:pt x="0" y="5770"/>
                  </a:cubicBezTo>
                  <a:cubicBezTo>
                    <a:pt x="28460" y="-4329"/>
                    <a:pt x="58757" y="2097"/>
                    <a:pt x="89053" y="117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077542-FC28-4485-ADB1-EE0DB9ABD458}"/>
                </a:ext>
              </a:extLst>
            </p:cNvPr>
            <p:cNvSpPr/>
            <p:nvPr/>
          </p:nvSpPr>
          <p:spPr>
            <a:xfrm>
              <a:off x="5776395" y="4512325"/>
              <a:ext cx="642651" cy="872169"/>
            </a:xfrm>
            <a:custGeom>
              <a:avLst/>
              <a:gdLst>
                <a:gd name="connsiteX0" fmla="*/ 635422 w 642650"/>
                <a:gd name="connsiteY0" fmla="*/ 462709 h 872168"/>
                <a:gd name="connsiteX1" fmla="*/ 483940 w 642650"/>
                <a:gd name="connsiteY1" fmla="*/ 227682 h 872168"/>
                <a:gd name="connsiteX2" fmla="*/ 295735 w 642650"/>
                <a:gd name="connsiteY2" fmla="*/ 0 h 872168"/>
                <a:gd name="connsiteX3" fmla="*/ 31330 w 642650"/>
                <a:gd name="connsiteY3" fmla="*/ 476480 h 872168"/>
                <a:gd name="connsiteX4" fmla="*/ 50609 w 642650"/>
                <a:gd name="connsiteY4" fmla="*/ 752819 h 872168"/>
                <a:gd name="connsiteX5" fmla="*/ 157106 w 642650"/>
                <a:gd name="connsiteY5" fmla="*/ 832692 h 872168"/>
                <a:gd name="connsiteX6" fmla="*/ 135072 w 642650"/>
                <a:gd name="connsiteY6" fmla="*/ 877677 h 872168"/>
                <a:gd name="connsiteX7" fmla="*/ 483940 w 642650"/>
                <a:gd name="connsiteY7" fmla="*/ 877677 h 872168"/>
                <a:gd name="connsiteX8" fmla="*/ 480267 w 642650"/>
                <a:gd name="connsiteY8" fmla="*/ 821675 h 872168"/>
                <a:gd name="connsiteX9" fmla="*/ 521581 w 642650"/>
                <a:gd name="connsiteY9" fmla="*/ 795050 h 872168"/>
                <a:gd name="connsiteX10" fmla="*/ 612470 w 642650"/>
                <a:gd name="connsiteY10" fmla="*/ 693145 h 872168"/>
                <a:gd name="connsiteX11" fmla="*/ 635422 w 642650"/>
                <a:gd name="connsiteY11" fmla="*/ 462709 h 8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650" h="872168">
                  <a:moveTo>
                    <a:pt x="635422" y="462709"/>
                  </a:moveTo>
                  <a:cubicBezTo>
                    <a:pt x="612470" y="375492"/>
                    <a:pt x="574829" y="339687"/>
                    <a:pt x="483940" y="227682"/>
                  </a:cubicBezTo>
                  <a:cubicBezTo>
                    <a:pt x="473841" y="218501"/>
                    <a:pt x="336130" y="38559"/>
                    <a:pt x="295735" y="0"/>
                  </a:cubicBezTo>
                  <a:cubicBezTo>
                    <a:pt x="265438" y="142301"/>
                    <a:pt x="124055" y="290111"/>
                    <a:pt x="31330" y="476480"/>
                  </a:cubicBezTo>
                  <a:cubicBezTo>
                    <a:pt x="-4475" y="548089"/>
                    <a:pt x="-22836" y="665602"/>
                    <a:pt x="50609" y="752819"/>
                  </a:cubicBezTo>
                  <a:cubicBezTo>
                    <a:pt x="61626" y="765673"/>
                    <a:pt x="133236" y="818002"/>
                    <a:pt x="157106" y="832692"/>
                  </a:cubicBezTo>
                  <a:cubicBezTo>
                    <a:pt x="168123" y="841872"/>
                    <a:pt x="139662" y="872169"/>
                    <a:pt x="135072" y="877677"/>
                  </a:cubicBezTo>
                  <a:cubicBezTo>
                    <a:pt x="154352" y="882267"/>
                    <a:pt x="455479" y="881349"/>
                    <a:pt x="483940" y="877677"/>
                  </a:cubicBezTo>
                  <a:cubicBezTo>
                    <a:pt x="469251" y="853807"/>
                    <a:pt x="456397" y="837282"/>
                    <a:pt x="480267" y="821675"/>
                  </a:cubicBezTo>
                  <a:cubicBezTo>
                    <a:pt x="493120" y="812494"/>
                    <a:pt x="507810" y="804231"/>
                    <a:pt x="521581" y="795050"/>
                  </a:cubicBezTo>
                  <a:cubicBezTo>
                    <a:pt x="561058" y="770263"/>
                    <a:pt x="610634" y="696817"/>
                    <a:pt x="612470" y="693145"/>
                  </a:cubicBezTo>
                  <a:cubicBezTo>
                    <a:pt x="658373" y="616945"/>
                    <a:pt x="660210" y="556352"/>
                    <a:pt x="635422" y="46270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8B7BE3-414C-42A7-A518-A053D128C1D0}"/>
                </a:ext>
              </a:extLst>
            </p:cNvPr>
            <p:cNvSpPr/>
            <p:nvPr/>
          </p:nvSpPr>
          <p:spPr>
            <a:xfrm>
              <a:off x="5327573" y="291029"/>
              <a:ext cx="45904" cy="36723"/>
            </a:xfrm>
            <a:custGeom>
              <a:avLst/>
              <a:gdLst>
                <a:gd name="connsiteX0" fmla="*/ 0 w 45903"/>
                <a:gd name="connsiteY0" fmla="*/ 43149 h 36722"/>
                <a:gd name="connsiteX1" fmla="*/ 47740 w 45903"/>
                <a:gd name="connsiteY1" fmla="*/ 0 h 36722"/>
                <a:gd name="connsiteX2" fmla="*/ 0 w 45903"/>
                <a:gd name="connsiteY2" fmla="*/ 43149 h 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36722">
                  <a:moveTo>
                    <a:pt x="0" y="43149"/>
                  </a:moveTo>
                  <a:cubicBezTo>
                    <a:pt x="16525" y="29378"/>
                    <a:pt x="29378" y="11935"/>
                    <a:pt x="47740" y="0"/>
                  </a:cubicBezTo>
                  <a:cubicBezTo>
                    <a:pt x="34887" y="18361"/>
                    <a:pt x="22034" y="35805"/>
                    <a:pt x="0" y="4314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4CD031-071A-41C4-832C-8F52CDFB6EA5}"/>
                </a:ext>
              </a:extLst>
            </p:cNvPr>
            <p:cNvSpPr/>
            <p:nvPr/>
          </p:nvSpPr>
          <p:spPr>
            <a:xfrm>
              <a:off x="5199043" y="1654366"/>
              <a:ext cx="9181" cy="82627"/>
            </a:xfrm>
            <a:custGeom>
              <a:avLst/>
              <a:gdLst>
                <a:gd name="connsiteX0" fmla="*/ 0 w 0"/>
                <a:gd name="connsiteY0" fmla="*/ 83545 h 82626"/>
                <a:gd name="connsiteX1" fmla="*/ 0 w 0"/>
                <a:gd name="connsiteY1" fmla="*/ 0 h 82626"/>
                <a:gd name="connsiteX2" fmla="*/ 0 w 0"/>
                <a:gd name="connsiteY2" fmla="*/ 83545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2626">
                  <a:moveTo>
                    <a:pt x="0" y="83545"/>
                  </a:moveTo>
                  <a:cubicBezTo>
                    <a:pt x="0" y="56002"/>
                    <a:pt x="0" y="27542"/>
                    <a:pt x="0" y="0"/>
                  </a:cubicBezTo>
                  <a:cubicBezTo>
                    <a:pt x="7345" y="28460"/>
                    <a:pt x="7345" y="56002"/>
                    <a:pt x="0" y="83545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B70B833-005B-43E1-9011-7A753C9CEE89}"/>
                </a:ext>
              </a:extLst>
            </p:cNvPr>
            <p:cNvSpPr/>
            <p:nvPr/>
          </p:nvSpPr>
          <p:spPr>
            <a:xfrm>
              <a:off x="5132024" y="1908672"/>
              <a:ext cx="64265" cy="18361"/>
            </a:xfrm>
            <a:custGeom>
              <a:avLst/>
              <a:gdLst>
                <a:gd name="connsiteX0" fmla="*/ 0 w 64265"/>
                <a:gd name="connsiteY0" fmla="*/ 24788 h 18361"/>
                <a:gd name="connsiteX1" fmla="*/ 29378 w 64265"/>
                <a:gd name="connsiteY1" fmla="*/ 22034 h 18361"/>
                <a:gd name="connsiteX2" fmla="*/ 66101 w 64265"/>
                <a:gd name="connsiteY2" fmla="*/ 0 h 18361"/>
                <a:gd name="connsiteX3" fmla="*/ 38559 w 64265"/>
                <a:gd name="connsiteY3" fmla="*/ 24788 h 18361"/>
                <a:gd name="connsiteX4" fmla="*/ 0 w 64265"/>
                <a:gd name="connsiteY4" fmla="*/ 24788 h 1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65" h="18361">
                  <a:moveTo>
                    <a:pt x="0" y="24788"/>
                  </a:moveTo>
                  <a:cubicBezTo>
                    <a:pt x="9181" y="20198"/>
                    <a:pt x="19280" y="21116"/>
                    <a:pt x="29378" y="22034"/>
                  </a:cubicBezTo>
                  <a:cubicBezTo>
                    <a:pt x="47740" y="23870"/>
                    <a:pt x="59675" y="17443"/>
                    <a:pt x="66101" y="0"/>
                  </a:cubicBezTo>
                  <a:cubicBezTo>
                    <a:pt x="66101" y="18361"/>
                    <a:pt x="55084" y="24788"/>
                    <a:pt x="38559" y="24788"/>
                  </a:cubicBezTo>
                  <a:cubicBezTo>
                    <a:pt x="25706" y="24788"/>
                    <a:pt x="12853" y="24788"/>
                    <a:pt x="0" y="24788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4CC3CF-DD42-4322-AAC3-BF28F1925E1A}"/>
                </a:ext>
              </a:extLst>
            </p:cNvPr>
            <p:cNvSpPr/>
            <p:nvPr/>
          </p:nvSpPr>
          <p:spPr>
            <a:xfrm>
              <a:off x="5487318" y="4748"/>
              <a:ext cx="73446" cy="9181"/>
            </a:xfrm>
            <a:custGeom>
              <a:avLst/>
              <a:gdLst>
                <a:gd name="connsiteX0" fmla="*/ 75282 w 73445"/>
                <a:gd name="connsiteY0" fmla="*/ 761 h 9180"/>
                <a:gd name="connsiteX1" fmla="*/ 0 w 73445"/>
                <a:gd name="connsiteY1" fmla="*/ 9942 h 9180"/>
                <a:gd name="connsiteX2" fmla="*/ 75282 w 73445"/>
                <a:gd name="connsiteY2" fmla="*/ 761 h 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45" h="9180">
                  <a:moveTo>
                    <a:pt x="75282" y="761"/>
                  </a:moveTo>
                  <a:cubicBezTo>
                    <a:pt x="50494" y="6269"/>
                    <a:pt x="25706" y="7187"/>
                    <a:pt x="0" y="9942"/>
                  </a:cubicBezTo>
                  <a:cubicBezTo>
                    <a:pt x="23870" y="-157"/>
                    <a:pt x="49576" y="-1075"/>
                    <a:pt x="75282" y="761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7728A6-365B-4442-9849-811FB355AFC4}"/>
                </a:ext>
              </a:extLst>
            </p:cNvPr>
            <p:cNvSpPr/>
            <p:nvPr/>
          </p:nvSpPr>
          <p:spPr>
            <a:xfrm>
              <a:off x="7001219" y="171680"/>
              <a:ext cx="36723" cy="36723"/>
            </a:xfrm>
            <a:custGeom>
              <a:avLst/>
              <a:gdLst>
                <a:gd name="connsiteX0" fmla="*/ 42231 w 36722"/>
                <a:gd name="connsiteY0" fmla="*/ 44067 h 36722"/>
                <a:gd name="connsiteX1" fmla="*/ 0 w 36722"/>
                <a:gd name="connsiteY1" fmla="*/ 0 h 36722"/>
                <a:gd name="connsiteX2" fmla="*/ 42231 w 36722"/>
                <a:gd name="connsiteY2" fmla="*/ 44067 h 3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22" h="36722">
                  <a:moveTo>
                    <a:pt x="42231" y="44067"/>
                  </a:moveTo>
                  <a:cubicBezTo>
                    <a:pt x="25706" y="31214"/>
                    <a:pt x="9181" y="19280"/>
                    <a:pt x="0" y="0"/>
                  </a:cubicBezTo>
                  <a:cubicBezTo>
                    <a:pt x="17443" y="11935"/>
                    <a:pt x="32133" y="25706"/>
                    <a:pt x="42231" y="44067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B4F98D-D072-46A4-86B4-7EC1BABF8EAB}"/>
                </a:ext>
              </a:extLst>
            </p:cNvPr>
            <p:cNvSpPr/>
            <p:nvPr/>
          </p:nvSpPr>
          <p:spPr>
            <a:xfrm>
              <a:off x="4390221" y="3267419"/>
              <a:ext cx="9181" cy="64265"/>
            </a:xfrm>
            <a:custGeom>
              <a:avLst/>
              <a:gdLst>
                <a:gd name="connsiteX0" fmla="*/ 13771 w 9180"/>
                <a:gd name="connsiteY0" fmla="*/ 0 h 64265"/>
                <a:gd name="connsiteX1" fmla="*/ 0 w 9180"/>
                <a:gd name="connsiteY1" fmla="*/ 64265 h 64265"/>
                <a:gd name="connsiteX2" fmla="*/ 13771 w 9180"/>
                <a:gd name="connsiteY2" fmla="*/ 0 h 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0" h="64265">
                  <a:moveTo>
                    <a:pt x="13771" y="0"/>
                  </a:moveTo>
                  <a:cubicBezTo>
                    <a:pt x="10099" y="21116"/>
                    <a:pt x="7345" y="43150"/>
                    <a:pt x="0" y="64265"/>
                  </a:cubicBezTo>
                  <a:cubicBezTo>
                    <a:pt x="0" y="41313"/>
                    <a:pt x="0" y="19280"/>
                    <a:pt x="13771" y="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77C094-B74D-4CA6-A201-A3BF0C179348}"/>
                </a:ext>
              </a:extLst>
            </p:cNvPr>
            <p:cNvSpPr/>
            <p:nvPr/>
          </p:nvSpPr>
          <p:spPr>
            <a:xfrm>
              <a:off x="5031954" y="6651381"/>
              <a:ext cx="45904" cy="27542"/>
            </a:xfrm>
            <a:custGeom>
              <a:avLst/>
              <a:gdLst>
                <a:gd name="connsiteX0" fmla="*/ 48658 w 45903"/>
                <a:gd name="connsiteY0" fmla="*/ 53 h 27542"/>
                <a:gd name="connsiteX1" fmla="*/ 0 w 45903"/>
                <a:gd name="connsiteY1" fmla="*/ 32186 h 27542"/>
                <a:gd name="connsiteX2" fmla="*/ 48658 w 45903"/>
                <a:gd name="connsiteY2" fmla="*/ 53 h 2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3" h="27542">
                  <a:moveTo>
                    <a:pt x="48658" y="53"/>
                  </a:moveTo>
                  <a:cubicBezTo>
                    <a:pt x="29378" y="5561"/>
                    <a:pt x="13771" y="17497"/>
                    <a:pt x="0" y="32186"/>
                  </a:cubicBezTo>
                  <a:cubicBezTo>
                    <a:pt x="8263" y="10152"/>
                    <a:pt x="24788" y="-865"/>
                    <a:pt x="48658" y="53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43DDF4-7D77-4B0A-90D7-AA4F5F955BEF}"/>
                </a:ext>
              </a:extLst>
            </p:cNvPr>
            <p:cNvSpPr/>
            <p:nvPr/>
          </p:nvSpPr>
          <p:spPr>
            <a:xfrm>
              <a:off x="8208484" y="5308294"/>
              <a:ext cx="9181" cy="64265"/>
            </a:xfrm>
            <a:custGeom>
              <a:avLst/>
              <a:gdLst>
                <a:gd name="connsiteX0" fmla="*/ 0 w 0"/>
                <a:gd name="connsiteY0" fmla="*/ 68855 h 64265"/>
                <a:gd name="connsiteX1" fmla="*/ 0 w 0"/>
                <a:gd name="connsiteY1" fmla="*/ 0 h 64265"/>
                <a:gd name="connsiteX2" fmla="*/ 0 w 0"/>
                <a:gd name="connsiteY2" fmla="*/ 68855 h 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64265">
                  <a:moveTo>
                    <a:pt x="0" y="68855"/>
                  </a:moveTo>
                  <a:cubicBezTo>
                    <a:pt x="0" y="45904"/>
                    <a:pt x="0" y="22952"/>
                    <a:pt x="0" y="0"/>
                  </a:cubicBezTo>
                  <a:cubicBezTo>
                    <a:pt x="10099" y="22952"/>
                    <a:pt x="10099" y="45904"/>
                    <a:pt x="0" y="68855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B8760A-CE39-4BDC-85BE-CCF7873E35D7}"/>
                </a:ext>
              </a:extLst>
            </p:cNvPr>
            <p:cNvSpPr/>
            <p:nvPr/>
          </p:nvSpPr>
          <p:spPr>
            <a:xfrm>
              <a:off x="5549746" y="190860"/>
              <a:ext cx="55084" cy="9181"/>
            </a:xfrm>
            <a:custGeom>
              <a:avLst/>
              <a:gdLst>
                <a:gd name="connsiteX0" fmla="*/ 0 w 55084"/>
                <a:gd name="connsiteY0" fmla="*/ 13870 h 9180"/>
                <a:gd name="connsiteX1" fmla="*/ 63347 w 55084"/>
                <a:gd name="connsiteY1" fmla="*/ 99 h 9180"/>
                <a:gd name="connsiteX2" fmla="*/ 0 w 55084"/>
                <a:gd name="connsiteY2" fmla="*/ 13870 h 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4" h="9180">
                  <a:moveTo>
                    <a:pt x="0" y="13870"/>
                  </a:moveTo>
                  <a:cubicBezTo>
                    <a:pt x="20198" y="4690"/>
                    <a:pt x="40395" y="-819"/>
                    <a:pt x="63347" y="99"/>
                  </a:cubicBezTo>
                  <a:cubicBezTo>
                    <a:pt x="42231" y="5608"/>
                    <a:pt x="22034" y="12952"/>
                    <a:pt x="0" y="13870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FD804B0-E5E5-4E11-8F90-4181950E59B9}"/>
                </a:ext>
              </a:extLst>
            </p:cNvPr>
            <p:cNvSpPr/>
            <p:nvPr/>
          </p:nvSpPr>
          <p:spPr>
            <a:xfrm>
              <a:off x="5318392" y="2498075"/>
              <a:ext cx="1524000" cy="110169"/>
            </a:xfrm>
            <a:custGeom>
              <a:avLst/>
              <a:gdLst>
                <a:gd name="connsiteX0" fmla="*/ 1478096 w 1524000"/>
                <a:gd name="connsiteY0" fmla="*/ 110169 h 110168"/>
                <a:gd name="connsiteX1" fmla="*/ 55084 w 1524000"/>
                <a:gd name="connsiteY1" fmla="*/ 110169 h 110168"/>
                <a:gd name="connsiteX2" fmla="*/ 0 w 1524000"/>
                <a:gd name="connsiteY2" fmla="*/ 55084 h 110168"/>
                <a:gd name="connsiteX3" fmla="*/ 0 w 1524000"/>
                <a:gd name="connsiteY3" fmla="*/ 55084 h 110168"/>
                <a:gd name="connsiteX4" fmla="*/ 55084 w 1524000"/>
                <a:gd name="connsiteY4" fmla="*/ 0 h 110168"/>
                <a:gd name="connsiteX5" fmla="*/ 1478096 w 1524000"/>
                <a:gd name="connsiteY5" fmla="*/ 0 h 110168"/>
                <a:gd name="connsiteX6" fmla="*/ 1533181 w 1524000"/>
                <a:gd name="connsiteY6" fmla="*/ 55084 h 110168"/>
                <a:gd name="connsiteX7" fmla="*/ 1533181 w 1524000"/>
                <a:gd name="connsiteY7" fmla="*/ 55084 h 110168"/>
                <a:gd name="connsiteX8" fmla="*/ 1478096 w 1524000"/>
                <a:gd name="connsiteY8" fmla="*/ 110169 h 1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0168">
                  <a:moveTo>
                    <a:pt x="1478096" y="110169"/>
                  </a:moveTo>
                  <a:lnTo>
                    <a:pt x="55084" y="110169"/>
                  </a:lnTo>
                  <a:cubicBezTo>
                    <a:pt x="24788" y="110169"/>
                    <a:pt x="0" y="85381"/>
                    <a:pt x="0" y="55084"/>
                  </a:cubicBezTo>
                  <a:lnTo>
                    <a:pt x="0" y="55084"/>
                  </a:lnTo>
                  <a:cubicBezTo>
                    <a:pt x="0" y="24788"/>
                    <a:pt x="24788" y="0"/>
                    <a:pt x="55084" y="0"/>
                  </a:cubicBezTo>
                  <a:lnTo>
                    <a:pt x="1478096" y="0"/>
                  </a:lnTo>
                  <a:cubicBezTo>
                    <a:pt x="1508393" y="0"/>
                    <a:pt x="1533181" y="24788"/>
                    <a:pt x="1533181" y="55084"/>
                  </a:cubicBezTo>
                  <a:lnTo>
                    <a:pt x="1533181" y="55084"/>
                  </a:lnTo>
                  <a:cubicBezTo>
                    <a:pt x="1533181" y="85381"/>
                    <a:pt x="1508393" y="110169"/>
                    <a:pt x="1478096" y="110169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63F0373-2C5C-4463-91A9-27DCFD3EF126}"/>
                </a:ext>
              </a:extLst>
            </p:cNvPr>
            <p:cNvSpPr/>
            <p:nvPr/>
          </p:nvSpPr>
          <p:spPr>
            <a:xfrm>
              <a:off x="3970809" y="1994185"/>
              <a:ext cx="4232312" cy="4581179"/>
            </a:xfrm>
            <a:custGeom>
              <a:avLst/>
              <a:gdLst>
                <a:gd name="connsiteX0" fmla="*/ 4231247 w 4232313"/>
                <a:gd name="connsiteY0" fmla="*/ 3268208 h 4581180"/>
                <a:gd name="connsiteX1" fmla="*/ 4148621 w 4232313"/>
                <a:gd name="connsiteY1" fmla="*/ 2873437 h 4581180"/>
                <a:gd name="connsiteX2" fmla="*/ 3828214 w 4232313"/>
                <a:gd name="connsiteY2" fmla="*/ 1410948 h 4581180"/>
                <a:gd name="connsiteX3" fmla="*/ 3737324 w 4232313"/>
                <a:gd name="connsiteY3" fmla="*/ 960174 h 4581180"/>
                <a:gd name="connsiteX4" fmla="*/ 3639091 w 4232313"/>
                <a:gd name="connsiteY4" fmla="*/ 513991 h 4581180"/>
                <a:gd name="connsiteX5" fmla="*/ 3460067 w 4232313"/>
                <a:gd name="connsiteY5" fmla="*/ 118302 h 4581180"/>
                <a:gd name="connsiteX6" fmla="*/ 3055197 w 4232313"/>
                <a:gd name="connsiteY6" fmla="*/ 6297 h 4581180"/>
                <a:gd name="connsiteX7" fmla="*/ 2818334 w 4232313"/>
                <a:gd name="connsiteY7" fmla="*/ 22822 h 4581180"/>
                <a:gd name="connsiteX8" fmla="*/ 2818334 w 4232313"/>
                <a:gd name="connsiteY8" fmla="*/ 264275 h 4581180"/>
                <a:gd name="connsiteX9" fmla="*/ 2978997 w 4232313"/>
                <a:gd name="connsiteY9" fmla="*/ 280801 h 4581180"/>
                <a:gd name="connsiteX10" fmla="*/ 3288387 w 4232313"/>
                <a:gd name="connsiteY10" fmla="*/ 400150 h 4581180"/>
                <a:gd name="connsiteX11" fmla="*/ 3364587 w 4232313"/>
                <a:gd name="connsiteY11" fmla="*/ 740755 h 4581180"/>
                <a:gd name="connsiteX12" fmla="*/ 3594105 w 4232313"/>
                <a:gd name="connsiteY12" fmla="*/ 1815817 h 4581180"/>
                <a:gd name="connsiteX13" fmla="*/ 3907168 w 4232313"/>
                <a:gd name="connsiteY13" fmla="*/ 3279225 h 4581180"/>
                <a:gd name="connsiteX14" fmla="*/ 3821787 w 4232313"/>
                <a:gd name="connsiteY14" fmla="*/ 3501398 h 4581180"/>
                <a:gd name="connsiteX15" fmla="*/ 3685912 w 4232313"/>
                <a:gd name="connsiteY15" fmla="*/ 3561073 h 4581180"/>
                <a:gd name="connsiteX16" fmla="*/ 3550038 w 4232313"/>
                <a:gd name="connsiteY16" fmla="*/ 3624420 h 4581180"/>
                <a:gd name="connsiteX17" fmla="*/ 2984505 w 4232313"/>
                <a:gd name="connsiteY17" fmla="*/ 3871382 h 4581180"/>
                <a:gd name="connsiteX18" fmla="*/ 2902797 w 4232313"/>
                <a:gd name="connsiteY18" fmla="*/ 3908104 h 4581180"/>
                <a:gd name="connsiteX19" fmla="*/ 2836695 w 4232313"/>
                <a:gd name="connsiteY19" fmla="*/ 3937482 h 4581180"/>
                <a:gd name="connsiteX20" fmla="*/ 2821088 w 4232313"/>
                <a:gd name="connsiteY20" fmla="*/ 3935647 h 4581180"/>
                <a:gd name="connsiteX21" fmla="*/ 2696230 w 4232313"/>
                <a:gd name="connsiteY21" fmla="*/ 3822723 h 4581180"/>
                <a:gd name="connsiteX22" fmla="*/ 2656753 w 4232313"/>
                <a:gd name="connsiteY22" fmla="*/ 3822723 h 4581180"/>
                <a:gd name="connsiteX23" fmla="*/ 2656753 w 4232313"/>
                <a:gd name="connsiteY23" fmla="*/ 3780492 h 4581180"/>
                <a:gd name="connsiteX24" fmla="*/ 2612686 w 4232313"/>
                <a:gd name="connsiteY24" fmla="*/ 3701538 h 4581180"/>
                <a:gd name="connsiteX25" fmla="*/ 2599833 w 4232313"/>
                <a:gd name="connsiteY25" fmla="*/ 3695112 h 4581180"/>
                <a:gd name="connsiteX26" fmla="*/ 2563110 w 4232313"/>
                <a:gd name="connsiteY26" fmla="*/ 3687767 h 4581180"/>
                <a:gd name="connsiteX27" fmla="*/ 1964527 w 4232313"/>
                <a:gd name="connsiteY27" fmla="*/ 3687767 h 4581180"/>
                <a:gd name="connsiteX28" fmla="*/ 1747862 w 4232313"/>
                <a:gd name="connsiteY28" fmla="*/ 3687767 h 4581180"/>
                <a:gd name="connsiteX29" fmla="*/ 1674416 w 4232313"/>
                <a:gd name="connsiteY29" fmla="*/ 3687767 h 4581180"/>
                <a:gd name="connsiteX30" fmla="*/ 1580772 w 4232313"/>
                <a:gd name="connsiteY30" fmla="*/ 3781410 h 4581180"/>
                <a:gd name="connsiteX31" fmla="*/ 1580772 w 4232313"/>
                <a:gd name="connsiteY31" fmla="*/ 3823642 h 4581180"/>
                <a:gd name="connsiteX32" fmla="*/ 1541295 w 4232313"/>
                <a:gd name="connsiteY32" fmla="*/ 3823642 h 4581180"/>
                <a:gd name="connsiteX33" fmla="*/ 1416437 w 4232313"/>
                <a:gd name="connsiteY33" fmla="*/ 3936565 h 4581180"/>
                <a:gd name="connsiteX34" fmla="*/ 1334729 w 4232313"/>
                <a:gd name="connsiteY34" fmla="*/ 3905350 h 4581180"/>
                <a:gd name="connsiteX35" fmla="*/ 906907 w 4232313"/>
                <a:gd name="connsiteY35" fmla="*/ 3709801 h 4581180"/>
                <a:gd name="connsiteX36" fmla="*/ 443281 w 4232313"/>
                <a:gd name="connsiteY36" fmla="*/ 3513333 h 4581180"/>
                <a:gd name="connsiteX37" fmla="*/ 352392 w 4232313"/>
                <a:gd name="connsiteY37" fmla="*/ 3440805 h 4581180"/>
                <a:gd name="connsiteX38" fmla="*/ 360654 w 4232313"/>
                <a:gd name="connsiteY38" fmla="*/ 3142432 h 4581180"/>
                <a:gd name="connsiteX39" fmla="*/ 363408 w 4232313"/>
                <a:gd name="connsiteY39" fmla="*/ 3127743 h 4581180"/>
                <a:gd name="connsiteX40" fmla="*/ 525907 w 4232313"/>
                <a:gd name="connsiteY40" fmla="*/ 2382268 h 4581180"/>
                <a:gd name="connsiteX41" fmla="*/ 590172 w 4232313"/>
                <a:gd name="connsiteY41" fmla="*/ 2084813 h 4581180"/>
                <a:gd name="connsiteX42" fmla="*/ 748999 w 4232313"/>
                <a:gd name="connsiteY42" fmla="*/ 1340256 h 4581180"/>
                <a:gd name="connsiteX43" fmla="*/ 887628 w 4232313"/>
                <a:gd name="connsiteY43" fmla="*/ 691179 h 4581180"/>
                <a:gd name="connsiteX44" fmla="*/ 1034519 w 4232313"/>
                <a:gd name="connsiteY44" fmla="*/ 307425 h 4581180"/>
                <a:gd name="connsiteX45" fmla="*/ 1357681 w 4232313"/>
                <a:gd name="connsiteY45" fmla="*/ 282637 h 4581180"/>
                <a:gd name="connsiteX46" fmla="*/ 1422864 w 4232313"/>
                <a:gd name="connsiteY46" fmla="*/ 254176 h 4581180"/>
                <a:gd name="connsiteX47" fmla="*/ 1432963 w 4232313"/>
                <a:gd name="connsiteY47" fmla="*/ 86169 h 4581180"/>
                <a:gd name="connsiteX48" fmla="*/ 1382469 w 4232313"/>
                <a:gd name="connsiteY48" fmla="*/ 9051 h 4581180"/>
                <a:gd name="connsiteX49" fmla="*/ 1085931 w 4232313"/>
                <a:gd name="connsiteY49" fmla="*/ 8133 h 4581180"/>
                <a:gd name="connsiteX50" fmla="*/ 786640 w 4232313"/>
                <a:gd name="connsiteY50" fmla="*/ 108203 h 4581180"/>
                <a:gd name="connsiteX51" fmla="*/ 638830 w 4232313"/>
                <a:gd name="connsiteY51" fmla="*/ 313851 h 4581180"/>
                <a:gd name="connsiteX52" fmla="*/ 524989 w 4232313"/>
                <a:gd name="connsiteY52" fmla="*/ 838989 h 4581180"/>
                <a:gd name="connsiteX53" fmla="*/ 408394 w 4232313"/>
                <a:gd name="connsiteY53" fmla="*/ 1387996 h 4581180"/>
                <a:gd name="connsiteX54" fmla="*/ 90741 w 4232313"/>
                <a:gd name="connsiteY54" fmla="*/ 2857830 h 4581180"/>
                <a:gd name="connsiteX55" fmla="*/ 4442 w 4232313"/>
                <a:gd name="connsiteY55" fmla="*/ 3413263 h 4581180"/>
                <a:gd name="connsiteX56" fmla="*/ 118283 w 4232313"/>
                <a:gd name="connsiteY56" fmla="*/ 3651044 h 4581180"/>
                <a:gd name="connsiteX57" fmla="*/ 537842 w 4232313"/>
                <a:gd name="connsiteY57" fmla="*/ 3878726 h 4581180"/>
                <a:gd name="connsiteX58" fmla="*/ 1114392 w 4232313"/>
                <a:gd name="connsiteY58" fmla="*/ 4125687 h 4581180"/>
                <a:gd name="connsiteX59" fmla="*/ 1217216 w 4232313"/>
                <a:gd name="connsiteY59" fmla="*/ 4167919 h 4581180"/>
                <a:gd name="connsiteX60" fmla="*/ 1217216 w 4232313"/>
                <a:gd name="connsiteY60" fmla="*/ 4509442 h 4581180"/>
                <a:gd name="connsiteX61" fmla="*/ 1289743 w 4232313"/>
                <a:gd name="connsiteY61" fmla="*/ 4581969 h 4581180"/>
                <a:gd name="connsiteX62" fmla="*/ 2935847 w 4232313"/>
                <a:gd name="connsiteY62" fmla="*/ 4581969 h 4581180"/>
                <a:gd name="connsiteX63" fmla="*/ 3008375 w 4232313"/>
                <a:gd name="connsiteY63" fmla="*/ 4509442 h 4581180"/>
                <a:gd name="connsiteX64" fmla="*/ 3008375 w 4232313"/>
                <a:gd name="connsiteY64" fmla="*/ 4187198 h 4581180"/>
                <a:gd name="connsiteX65" fmla="*/ 3135987 w 4232313"/>
                <a:gd name="connsiteY65" fmla="*/ 4121097 h 4581180"/>
                <a:gd name="connsiteX66" fmla="*/ 3271862 w 4232313"/>
                <a:gd name="connsiteY66" fmla="*/ 4056832 h 4581180"/>
                <a:gd name="connsiteX67" fmla="*/ 3794245 w 4232313"/>
                <a:gd name="connsiteY67" fmla="*/ 3833740 h 4581180"/>
                <a:gd name="connsiteX68" fmla="*/ 4033862 w 4232313"/>
                <a:gd name="connsiteY68" fmla="*/ 3724490 h 4581180"/>
                <a:gd name="connsiteX69" fmla="*/ 4196361 w 4232313"/>
                <a:gd name="connsiteY69" fmla="*/ 3528022 h 4581180"/>
                <a:gd name="connsiteX70" fmla="*/ 4231247 w 4232313"/>
                <a:gd name="connsiteY70" fmla="*/ 3268208 h 4581180"/>
                <a:gd name="connsiteX71" fmla="*/ 2117845 w 4232313"/>
                <a:gd name="connsiteY71" fmla="*/ 4212904 h 4581180"/>
                <a:gd name="connsiteX72" fmla="*/ 2018693 w 4232313"/>
                <a:gd name="connsiteY72" fmla="*/ 4113752 h 4581180"/>
                <a:gd name="connsiteX73" fmla="*/ 2117845 w 4232313"/>
                <a:gd name="connsiteY73" fmla="*/ 4014601 h 4581180"/>
                <a:gd name="connsiteX74" fmla="*/ 2216997 w 4232313"/>
                <a:gd name="connsiteY74" fmla="*/ 4113752 h 4581180"/>
                <a:gd name="connsiteX75" fmla="*/ 2117845 w 4232313"/>
                <a:gd name="connsiteY75" fmla="*/ 4212904 h 458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232313" h="4581180">
                  <a:moveTo>
                    <a:pt x="4231247" y="3268208"/>
                  </a:moveTo>
                  <a:cubicBezTo>
                    <a:pt x="4208296" y="3136005"/>
                    <a:pt x="4175245" y="3005639"/>
                    <a:pt x="4148621" y="2873437"/>
                  </a:cubicBezTo>
                  <a:cubicBezTo>
                    <a:pt x="4048551" y="2385022"/>
                    <a:pt x="3937464" y="1898444"/>
                    <a:pt x="3828214" y="1410948"/>
                  </a:cubicBezTo>
                  <a:cubicBezTo>
                    <a:pt x="3795163" y="1261302"/>
                    <a:pt x="3763030" y="1111656"/>
                    <a:pt x="3737324" y="960174"/>
                  </a:cubicBezTo>
                  <a:cubicBezTo>
                    <a:pt x="3711618" y="809610"/>
                    <a:pt x="3667551" y="664555"/>
                    <a:pt x="3639091" y="513991"/>
                  </a:cubicBezTo>
                  <a:cubicBezTo>
                    <a:pt x="3610630" y="363427"/>
                    <a:pt x="3575744" y="226634"/>
                    <a:pt x="3460067" y="118302"/>
                  </a:cubicBezTo>
                  <a:cubicBezTo>
                    <a:pt x="3357243" y="21904"/>
                    <a:pt x="3189235" y="9969"/>
                    <a:pt x="3055197" y="6297"/>
                  </a:cubicBezTo>
                  <a:cubicBezTo>
                    <a:pt x="3006539" y="5379"/>
                    <a:pt x="2844040" y="-2884"/>
                    <a:pt x="2818334" y="22822"/>
                  </a:cubicBezTo>
                  <a:cubicBezTo>
                    <a:pt x="2791710" y="48528"/>
                    <a:pt x="2800891" y="238569"/>
                    <a:pt x="2818334" y="264275"/>
                  </a:cubicBezTo>
                  <a:cubicBezTo>
                    <a:pt x="2841286" y="297326"/>
                    <a:pt x="2943192" y="278964"/>
                    <a:pt x="2978997" y="280801"/>
                  </a:cubicBezTo>
                  <a:cubicBezTo>
                    <a:pt x="3100182" y="285391"/>
                    <a:pt x="3236975" y="250504"/>
                    <a:pt x="3288387" y="400150"/>
                  </a:cubicBezTo>
                  <a:cubicBezTo>
                    <a:pt x="3325110" y="506646"/>
                    <a:pt x="3340717" y="629668"/>
                    <a:pt x="3364587" y="740755"/>
                  </a:cubicBezTo>
                  <a:cubicBezTo>
                    <a:pt x="3439869" y="1098803"/>
                    <a:pt x="3516987" y="1457769"/>
                    <a:pt x="3594105" y="1815817"/>
                  </a:cubicBezTo>
                  <a:cubicBezTo>
                    <a:pt x="3699683" y="2303314"/>
                    <a:pt x="3801590" y="2791728"/>
                    <a:pt x="3907168" y="3279225"/>
                  </a:cubicBezTo>
                  <a:cubicBezTo>
                    <a:pt x="3927365" y="3373786"/>
                    <a:pt x="3908086" y="3447232"/>
                    <a:pt x="3821787" y="3501398"/>
                  </a:cubicBezTo>
                  <a:cubicBezTo>
                    <a:pt x="3779556" y="3528022"/>
                    <a:pt x="3729980" y="3539039"/>
                    <a:pt x="3685912" y="3561073"/>
                  </a:cubicBezTo>
                  <a:cubicBezTo>
                    <a:pt x="3641845" y="3584025"/>
                    <a:pt x="3595941" y="3604222"/>
                    <a:pt x="3550038" y="3624420"/>
                  </a:cubicBezTo>
                  <a:cubicBezTo>
                    <a:pt x="3361833" y="3707964"/>
                    <a:pt x="3171792" y="3786000"/>
                    <a:pt x="2984505" y="3871382"/>
                  </a:cubicBezTo>
                  <a:cubicBezTo>
                    <a:pt x="2956963" y="3883316"/>
                    <a:pt x="2930339" y="3896169"/>
                    <a:pt x="2902797" y="3908104"/>
                  </a:cubicBezTo>
                  <a:cubicBezTo>
                    <a:pt x="2884435" y="3916367"/>
                    <a:pt x="2856893" y="3937482"/>
                    <a:pt x="2836695" y="3937482"/>
                  </a:cubicBezTo>
                  <a:cubicBezTo>
                    <a:pt x="2831187" y="3937482"/>
                    <a:pt x="2826597" y="3936565"/>
                    <a:pt x="2821088" y="3935647"/>
                  </a:cubicBezTo>
                  <a:cubicBezTo>
                    <a:pt x="2814662" y="3872299"/>
                    <a:pt x="2760496" y="3822723"/>
                    <a:pt x="2696230" y="3822723"/>
                  </a:cubicBezTo>
                  <a:lnTo>
                    <a:pt x="2656753" y="3822723"/>
                  </a:lnTo>
                  <a:lnTo>
                    <a:pt x="2656753" y="3780492"/>
                  </a:lnTo>
                  <a:cubicBezTo>
                    <a:pt x="2656753" y="3747442"/>
                    <a:pt x="2639310" y="3718063"/>
                    <a:pt x="2612686" y="3701538"/>
                  </a:cubicBezTo>
                  <a:cubicBezTo>
                    <a:pt x="2609014" y="3698784"/>
                    <a:pt x="2604423" y="3696029"/>
                    <a:pt x="2599833" y="3695112"/>
                  </a:cubicBezTo>
                  <a:cubicBezTo>
                    <a:pt x="2588816" y="3690521"/>
                    <a:pt x="2575963" y="3687767"/>
                    <a:pt x="2563110" y="3687767"/>
                  </a:cubicBezTo>
                  <a:lnTo>
                    <a:pt x="1964527" y="3687767"/>
                  </a:lnTo>
                  <a:cubicBezTo>
                    <a:pt x="1891999" y="3685931"/>
                    <a:pt x="1819471" y="3684095"/>
                    <a:pt x="1747862" y="3687767"/>
                  </a:cubicBezTo>
                  <a:lnTo>
                    <a:pt x="1674416" y="3687767"/>
                  </a:lnTo>
                  <a:cubicBezTo>
                    <a:pt x="1623004" y="3687767"/>
                    <a:pt x="1580772" y="3729998"/>
                    <a:pt x="1580772" y="3781410"/>
                  </a:cubicBezTo>
                  <a:lnTo>
                    <a:pt x="1580772" y="3823642"/>
                  </a:lnTo>
                  <a:lnTo>
                    <a:pt x="1541295" y="3823642"/>
                  </a:lnTo>
                  <a:cubicBezTo>
                    <a:pt x="1477030" y="3823642"/>
                    <a:pt x="1422864" y="3873217"/>
                    <a:pt x="1416437" y="3936565"/>
                  </a:cubicBezTo>
                  <a:cubicBezTo>
                    <a:pt x="1389813" y="3939319"/>
                    <a:pt x="1354927" y="3916367"/>
                    <a:pt x="1334729" y="3905350"/>
                  </a:cubicBezTo>
                  <a:cubicBezTo>
                    <a:pt x="1197936" y="3829150"/>
                    <a:pt x="1050127" y="3772229"/>
                    <a:pt x="906907" y="3709801"/>
                  </a:cubicBezTo>
                  <a:cubicBezTo>
                    <a:pt x="752671" y="3642781"/>
                    <a:pt x="599353" y="3576680"/>
                    <a:pt x="443281" y="3513333"/>
                  </a:cubicBezTo>
                  <a:cubicBezTo>
                    <a:pt x="398295" y="3494972"/>
                    <a:pt x="382688" y="3482119"/>
                    <a:pt x="352392" y="3440805"/>
                  </a:cubicBezTo>
                  <a:cubicBezTo>
                    <a:pt x="284454" y="3348080"/>
                    <a:pt x="339539" y="3243420"/>
                    <a:pt x="360654" y="3142432"/>
                  </a:cubicBezTo>
                  <a:cubicBezTo>
                    <a:pt x="361572" y="3137842"/>
                    <a:pt x="362490" y="3132333"/>
                    <a:pt x="363408" y="3127743"/>
                  </a:cubicBezTo>
                  <a:cubicBezTo>
                    <a:pt x="415739" y="2878945"/>
                    <a:pt x="473577" y="2631066"/>
                    <a:pt x="525907" y="2382268"/>
                  </a:cubicBezTo>
                  <a:cubicBezTo>
                    <a:pt x="547023" y="2283116"/>
                    <a:pt x="569057" y="2183965"/>
                    <a:pt x="590172" y="2084813"/>
                  </a:cubicBezTo>
                  <a:cubicBezTo>
                    <a:pt x="643420" y="1836933"/>
                    <a:pt x="696669" y="1588136"/>
                    <a:pt x="748999" y="1340256"/>
                  </a:cubicBezTo>
                  <a:cubicBezTo>
                    <a:pt x="794902" y="1123591"/>
                    <a:pt x="847233" y="907844"/>
                    <a:pt x="887628" y="691179"/>
                  </a:cubicBezTo>
                  <a:cubicBezTo>
                    <a:pt x="913334" y="570911"/>
                    <a:pt x="911498" y="375362"/>
                    <a:pt x="1034519" y="307425"/>
                  </a:cubicBezTo>
                  <a:cubicBezTo>
                    <a:pt x="1125409" y="256931"/>
                    <a:pt x="1257611" y="282637"/>
                    <a:pt x="1357681" y="282637"/>
                  </a:cubicBezTo>
                  <a:cubicBezTo>
                    <a:pt x="1392568" y="282637"/>
                    <a:pt x="1409093" y="289981"/>
                    <a:pt x="1422864" y="254176"/>
                  </a:cubicBezTo>
                  <a:cubicBezTo>
                    <a:pt x="1437553" y="217453"/>
                    <a:pt x="1432963" y="126564"/>
                    <a:pt x="1432963" y="86169"/>
                  </a:cubicBezTo>
                  <a:cubicBezTo>
                    <a:pt x="1432963" y="43020"/>
                    <a:pt x="1431127" y="17314"/>
                    <a:pt x="1382469" y="9051"/>
                  </a:cubicBezTo>
                  <a:cubicBezTo>
                    <a:pt x="1281481" y="-7474"/>
                    <a:pt x="1187837" y="2625"/>
                    <a:pt x="1085931" y="8133"/>
                  </a:cubicBezTo>
                  <a:cubicBezTo>
                    <a:pt x="980353" y="14560"/>
                    <a:pt x="867430" y="34757"/>
                    <a:pt x="786640" y="108203"/>
                  </a:cubicBezTo>
                  <a:cubicBezTo>
                    <a:pt x="726047" y="162369"/>
                    <a:pt x="662700" y="233979"/>
                    <a:pt x="638830" y="313851"/>
                  </a:cubicBezTo>
                  <a:cubicBezTo>
                    <a:pt x="587418" y="484613"/>
                    <a:pt x="560794" y="664555"/>
                    <a:pt x="524989" y="838989"/>
                  </a:cubicBezTo>
                  <a:cubicBezTo>
                    <a:pt x="487348" y="1022603"/>
                    <a:pt x="448789" y="1205299"/>
                    <a:pt x="408394" y="1387996"/>
                  </a:cubicBezTo>
                  <a:cubicBezTo>
                    <a:pt x="300979" y="1877328"/>
                    <a:pt x="188975" y="2365743"/>
                    <a:pt x="90741" y="2857830"/>
                  </a:cubicBezTo>
                  <a:cubicBezTo>
                    <a:pt x="53100" y="3033181"/>
                    <a:pt x="-18510" y="3232403"/>
                    <a:pt x="4442" y="3413263"/>
                  </a:cubicBezTo>
                  <a:cubicBezTo>
                    <a:pt x="16377" y="3510579"/>
                    <a:pt x="56772" y="3578516"/>
                    <a:pt x="118283" y="3651044"/>
                  </a:cubicBezTo>
                  <a:cubicBezTo>
                    <a:pt x="223861" y="3774066"/>
                    <a:pt x="393705" y="3819051"/>
                    <a:pt x="537842" y="3878726"/>
                  </a:cubicBezTo>
                  <a:cubicBezTo>
                    <a:pt x="730637" y="3958598"/>
                    <a:pt x="922514" y="4042143"/>
                    <a:pt x="1114392" y="4125687"/>
                  </a:cubicBezTo>
                  <a:cubicBezTo>
                    <a:pt x="1141016" y="4137623"/>
                    <a:pt x="1188756" y="4147721"/>
                    <a:pt x="1217216" y="4167919"/>
                  </a:cubicBezTo>
                  <a:lnTo>
                    <a:pt x="1217216" y="4509442"/>
                  </a:lnTo>
                  <a:cubicBezTo>
                    <a:pt x="1217216" y="4548919"/>
                    <a:pt x="1249348" y="4581969"/>
                    <a:pt x="1289743" y="4581969"/>
                  </a:cubicBezTo>
                  <a:lnTo>
                    <a:pt x="2935847" y="4581969"/>
                  </a:lnTo>
                  <a:cubicBezTo>
                    <a:pt x="2975324" y="4581969"/>
                    <a:pt x="3008375" y="4549837"/>
                    <a:pt x="3008375" y="4509442"/>
                  </a:cubicBezTo>
                  <a:lnTo>
                    <a:pt x="3008375" y="4187198"/>
                  </a:lnTo>
                  <a:cubicBezTo>
                    <a:pt x="3034081" y="4148639"/>
                    <a:pt x="3095592" y="4137623"/>
                    <a:pt x="3135987" y="4121097"/>
                  </a:cubicBezTo>
                  <a:cubicBezTo>
                    <a:pt x="3182809" y="4101818"/>
                    <a:pt x="3225958" y="4077029"/>
                    <a:pt x="3271862" y="4056832"/>
                  </a:cubicBezTo>
                  <a:cubicBezTo>
                    <a:pt x="3446295" y="3981550"/>
                    <a:pt x="3618893" y="3907186"/>
                    <a:pt x="3794245" y="3833740"/>
                  </a:cubicBezTo>
                  <a:cubicBezTo>
                    <a:pt x="3872281" y="3800690"/>
                    <a:pt x="3962252" y="3770394"/>
                    <a:pt x="4033862" y="3724490"/>
                  </a:cubicBezTo>
                  <a:cubicBezTo>
                    <a:pt x="4112816" y="3674914"/>
                    <a:pt x="4152293" y="3606058"/>
                    <a:pt x="4196361" y="3528022"/>
                  </a:cubicBezTo>
                  <a:cubicBezTo>
                    <a:pt x="4240428" y="3449986"/>
                    <a:pt x="4245937" y="3355425"/>
                    <a:pt x="4231247" y="3268208"/>
                  </a:cubicBezTo>
                  <a:close/>
                  <a:moveTo>
                    <a:pt x="2117845" y="4212904"/>
                  </a:moveTo>
                  <a:cubicBezTo>
                    <a:pt x="2062760" y="4212904"/>
                    <a:pt x="2018693" y="4167919"/>
                    <a:pt x="2018693" y="4113752"/>
                  </a:cubicBezTo>
                  <a:cubicBezTo>
                    <a:pt x="2018693" y="4059586"/>
                    <a:pt x="2063678" y="4014601"/>
                    <a:pt x="2117845" y="4014601"/>
                  </a:cubicBezTo>
                  <a:cubicBezTo>
                    <a:pt x="2172929" y="4014601"/>
                    <a:pt x="2216997" y="4059586"/>
                    <a:pt x="2216997" y="4113752"/>
                  </a:cubicBezTo>
                  <a:cubicBezTo>
                    <a:pt x="2216997" y="4167919"/>
                    <a:pt x="2172929" y="4212904"/>
                    <a:pt x="2117845" y="4212904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7B7D13-BA55-48F0-83C0-90180B69015A}"/>
                </a:ext>
              </a:extLst>
            </p:cNvPr>
            <p:cNvSpPr/>
            <p:nvPr/>
          </p:nvSpPr>
          <p:spPr>
            <a:xfrm>
              <a:off x="4968607" y="1836"/>
              <a:ext cx="2230916" cy="1946313"/>
            </a:xfrm>
            <a:custGeom>
              <a:avLst/>
              <a:gdLst>
                <a:gd name="connsiteX0" fmla="*/ 229518 w 2230915"/>
                <a:gd name="connsiteY0" fmla="*/ 1948149 h 1946313"/>
                <a:gd name="connsiteX1" fmla="*/ 229518 w 2230915"/>
                <a:gd name="connsiteY1" fmla="*/ 650913 h 1946313"/>
                <a:gd name="connsiteX2" fmla="*/ 693145 w 2230915"/>
                <a:gd name="connsiteY2" fmla="*/ 187287 h 1946313"/>
                <a:gd name="connsiteX3" fmla="*/ 1542362 w 2230915"/>
                <a:gd name="connsiteY3" fmla="*/ 187287 h 1946313"/>
                <a:gd name="connsiteX4" fmla="*/ 2005988 w 2230915"/>
                <a:gd name="connsiteY4" fmla="*/ 650913 h 1946313"/>
                <a:gd name="connsiteX5" fmla="*/ 2005988 w 2230915"/>
                <a:gd name="connsiteY5" fmla="*/ 1949068 h 1946313"/>
                <a:gd name="connsiteX6" fmla="*/ 2230916 w 2230915"/>
                <a:gd name="connsiteY6" fmla="*/ 1949068 h 1946313"/>
                <a:gd name="connsiteX7" fmla="*/ 2230916 w 2230915"/>
                <a:gd name="connsiteY7" fmla="*/ 627961 h 1946313"/>
                <a:gd name="connsiteX8" fmla="*/ 1602954 w 2230915"/>
                <a:gd name="connsiteY8" fmla="*/ 0 h 1946313"/>
                <a:gd name="connsiteX9" fmla="*/ 627962 w 2230915"/>
                <a:gd name="connsiteY9" fmla="*/ 0 h 1946313"/>
                <a:gd name="connsiteX10" fmla="*/ 0 w 2230915"/>
                <a:gd name="connsiteY10" fmla="*/ 627961 h 1946313"/>
                <a:gd name="connsiteX11" fmla="*/ 0 w 2230915"/>
                <a:gd name="connsiteY11" fmla="*/ 1949068 h 1946313"/>
                <a:gd name="connsiteX12" fmla="*/ 229518 w 2230915"/>
                <a:gd name="connsiteY12" fmla="*/ 1949068 h 19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0915" h="1946313">
                  <a:moveTo>
                    <a:pt x="229518" y="1948149"/>
                  </a:moveTo>
                  <a:lnTo>
                    <a:pt x="229518" y="650913"/>
                  </a:lnTo>
                  <a:cubicBezTo>
                    <a:pt x="229518" y="395689"/>
                    <a:pt x="437921" y="187287"/>
                    <a:pt x="693145" y="187287"/>
                  </a:cubicBezTo>
                  <a:lnTo>
                    <a:pt x="1542362" y="187287"/>
                  </a:lnTo>
                  <a:cubicBezTo>
                    <a:pt x="1797586" y="187287"/>
                    <a:pt x="2005988" y="395689"/>
                    <a:pt x="2005988" y="650913"/>
                  </a:cubicBezTo>
                  <a:lnTo>
                    <a:pt x="2005988" y="1949068"/>
                  </a:lnTo>
                  <a:lnTo>
                    <a:pt x="2230916" y="1949068"/>
                  </a:lnTo>
                  <a:lnTo>
                    <a:pt x="2230916" y="627961"/>
                  </a:lnTo>
                  <a:cubicBezTo>
                    <a:pt x="2230916" y="282766"/>
                    <a:pt x="1948150" y="0"/>
                    <a:pt x="1602954" y="0"/>
                  </a:cubicBezTo>
                  <a:lnTo>
                    <a:pt x="627962" y="0"/>
                  </a:lnTo>
                  <a:cubicBezTo>
                    <a:pt x="282766" y="0"/>
                    <a:pt x="0" y="282766"/>
                    <a:pt x="0" y="627961"/>
                  </a:cubicBezTo>
                  <a:lnTo>
                    <a:pt x="0" y="1949068"/>
                  </a:lnTo>
                  <a:lnTo>
                    <a:pt x="229518" y="1949068"/>
                  </a:ln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388DB3-E021-4A60-8F6E-AA84E508F521}"/>
                </a:ext>
              </a:extLst>
            </p:cNvPr>
            <p:cNvSpPr/>
            <p:nvPr/>
          </p:nvSpPr>
          <p:spPr>
            <a:xfrm>
              <a:off x="4990985" y="2662410"/>
              <a:ext cx="2203374" cy="2781759"/>
            </a:xfrm>
            <a:custGeom>
              <a:avLst/>
              <a:gdLst>
                <a:gd name="connsiteX0" fmla="*/ 2129584 w 2203373"/>
                <a:gd name="connsiteY0" fmla="*/ 1530427 h 2781759"/>
                <a:gd name="connsiteX1" fmla="*/ 2103878 w 2203373"/>
                <a:gd name="connsiteY1" fmla="*/ 1345894 h 2781759"/>
                <a:gd name="connsiteX2" fmla="*/ 2169061 w 2203373"/>
                <a:gd name="connsiteY2" fmla="*/ 1319270 h 2781759"/>
                <a:gd name="connsiteX3" fmla="*/ 2189259 w 2203373"/>
                <a:gd name="connsiteY3" fmla="*/ 1228381 h 2781759"/>
                <a:gd name="connsiteX4" fmla="*/ 2046957 w 2203373"/>
                <a:gd name="connsiteY4" fmla="*/ 1159525 h 2781759"/>
                <a:gd name="connsiteX5" fmla="*/ 1994627 w 2203373"/>
                <a:gd name="connsiteY5" fmla="*/ 904301 h 2781759"/>
                <a:gd name="connsiteX6" fmla="*/ 1957904 w 2203373"/>
                <a:gd name="connsiteY6" fmla="*/ 717015 h 2781759"/>
                <a:gd name="connsiteX7" fmla="*/ 1923936 w 2203373"/>
                <a:gd name="connsiteY7" fmla="*/ 557270 h 2781759"/>
                <a:gd name="connsiteX8" fmla="*/ 1847735 w 2203373"/>
                <a:gd name="connsiteY8" fmla="*/ 341523 h 2781759"/>
                <a:gd name="connsiteX9" fmla="*/ 1729304 w 2203373"/>
                <a:gd name="connsiteY9" fmla="*/ 247880 h 2781759"/>
                <a:gd name="connsiteX10" fmla="*/ 1705434 w 2203373"/>
                <a:gd name="connsiteY10" fmla="*/ 185451 h 2781759"/>
                <a:gd name="connsiteX11" fmla="*/ 1656777 w 2203373"/>
                <a:gd name="connsiteY11" fmla="*/ 164335 h 2781759"/>
                <a:gd name="connsiteX12" fmla="*/ 1599856 w 2203373"/>
                <a:gd name="connsiteY12" fmla="*/ 164335 h 2781759"/>
                <a:gd name="connsiteX13" fmla="*/ 1592511 w 2203373"/>
                <a:gd name="connsiteY13" fmla="*/ 155154 h 2781759"/>
                <a:gd name="connsiteX14" fmla="*/ 1592511 w 2203373"/>
                <a:gd name="connsiteY14" fmla="*/ 67019 h 2781759"/>
                <a:gd name="connsiteX15" fmla="*/ 1525492 w 2203373"/>
                <a:gd name="connsiteY15" fmla="*/ 0 h 2781759"/>
                <a:gd name="connsiteX16" fmla="*/ 659750 w 2203373"/>
                <a:gd name="connsiteY16" fmla="*/ 0 h 2781759"/>
                <a:gd name="connsiteX17" fmla="*/ 592731 w 2203373"/>
                <a:gd name="connsiteY17" fmla="*/ 67019 h 2781759"/>
                <a:gd name="connsiteX18" fmla="*/ 592731 w 2203373"/>
                <a:gd name="connsiteY18" fmla="*/ 165253 h 2781759"/>
                <a:gd name="connsiteX19" fmla="*/ 521121 w 2203373"/>
                <a:gd name="connsiteY19" fmla="*/ 165253 h 2781759"/>
                <a:gd name="connsiteX20" fmla="*/ 454102 w 2203373"/>
                <a:gd name="connsiteY20" fmla="*/ 232272 h 2781759"/>
                <a:gd name="connsiteX21" fmla="*/ 454102 w 2203373"/>
                <a:gd name="connsiteY21" fmla="*/ 303882 h 2781759"/>
                <a:gd name="connsiteX22" fmla="*/ 397181 w 2203373"/>
                <a:gd name="connsiteY22" fmla="*/ 322243 h 2781759"/>
                <a:gd name="connsiteX23" fmla="*/ 318227 w 2203373"/>
                <a:gd name="connsiteY23" fmla="*/ 382836 h 2781759"/>
                <a:gd name="connsiteX24" fmla="*/ 235600 w 2203373"/>
                <a:gd name="connsiteY24" fmla="*/ 714260 h 2781759"/>
                <a:gd name="connsiteX25" fmla="*/ 161237 w 2203373"/>
                <a:gd name="connsiteY25" fmla="*/ 1098015 h 2781759"/>
                <a:gd name="connsiteX26" fmla="*/ 110743 w 2203373"/>
                <a:gd name="connsiteY26" fmla="*/ 1209101 h 2781759"/>
                <a:gd name="connsiteX27" fmla="*/ 5164 w 2203373"/>
                <a:gd name="connsiteY27" fmla="*/ 1236644 h 2781759"/>
                <a:gd name="connsiteX28" fmla="*/ 40969 w 2203373"/>
                <a:gd name="connsiteY28" fmla="*/ 1319270 h 2781759"/>
                <a:gd name="connsiteX29" fmla="*/ 107070 w 2203373"/>
                <a:gd name="connsiteY29" fmla="*/ 1373436 h 2781759"/>
                <a:gd name="connsiteX30" fmla="*/ 78610 w 2203373"/>
                <a:gd name="connsiteY30" fmla="*/ 1519410 h 2781759"/>
                <a:gd name="connsiteX31" fmla="*/ 204386 w 2203373"/>
                <a:gd name="connsiteY31" fmla="*/ 2662410 h 2781759"/>
                <a:gd name="connsiteX32" fmla="*/ 356786 w 2203373"/>
                <a:gd name="connsiteY32" fmla="*/ 2784513 h 2781759"/>
                <a:gd name="connsiteX33" fmla="*/ 455938 w 2203373"/>
                <a:gd name="connsiteY33" fmla="*/ 2779005 h 2781759"/>
                <a:gd name="connsiteX34" fmla="*/ 417379 w 2203373"/>
                <a:gd name="connsiteY34" fmla="*/ 2667000 h 2781759"/>
                <a:gd name="connsiteX35" fmla="*/ 513776 w 2203373"/>
                <a:gd name="connsiteY35" fmla="*/ 2161143 h 2781759"/>
                <a:gd name="connsiteX36" fmla="*/ 937926 w 2203373"/>
                <a:gd name="connsiteY36" fmla="*/ 1838899 h 2781759"/>
                <a:gd name="connsiteX37" fmla="*/ 1043504 w 2203373"/>
                <a:gd name="connsiteY37" fmla="*/ 1776470 h 2781759"/>
                <a:gd name="connsiteX38" fmla="*/ 1144492 w 2203373"/>
                <a:gd name="connsiteY38" fmla="*/ 1772798 h 2781759"/>
                <a:gd name="connsiteX39" fmla="*/ 1511721 w 2203373"/>
                <a:gd name="connsiteY39" fmla="*/ 2010578 h 2781759"/>
                <a:gd name="connsiteX40" fmla="*/ 1760519 w 2203373"/>
                <a:gd name="connsiteY40" fmla="*/ 2295181 h 2781759"/>
                <a:gd name="connsiteX41" fmla="*/ 1770617 w 2203373"/>
                <a:gd name="connsiteY41" fmla="*/ 2690870 h 2781759"/>
                <a:gd name="connsiteX42" fmla="*/ 1746748 w 2203373"/>
                <a:gd name="connsiteY42" fmla="*/ 2779005 h 2781759"/>
                <a:gd name="connsiteX43" fmla="*/ 1874360 w 2203373"/>
                <a:gd name="connsiteY43" fmla="*/ 2784513 h 2781759"/>
                <a:gd name="connsiteX44" fmla="*/ 1949642 w 2203373"/>
                <a:gd name="connsiteY44" fmla="*/ 2723002 h 2781759"/>
                <a:gd name="connsiteX45" fmla="*/ 2104796 w 2203373"/>
                <a:gd name="connsiteY45" fmla="*/ 2482468 h 2781759"/>
                <a:gd name="connsiteX46" fmla="*/ 2203948 w 2203373"/>
                <a:gd name="connsiteY46" fmla="*/ 2005070 h 2781759"/>
                <a:gd name="connsiteX47" fmla="*/ 2129584 w 2203373"/>
                <a:gd name="connsiteY47" fmla="*/ 1530427 h 2781759"/>
                <a:gd name="connsiteX48" fmla="*/ 877333 w 2203373"/>
                <a:gd name="connsiteY48" fmla="*/ 1705778 h 2781759"/>
                <a:gd name="connsiteX49" fmla="*/ 258552 w 2203373"/>
                <a:gd name="connsiteY49" fmla="*/ 2305279 h 2781759"/>
                <a:gd name="connsiteX50" fmla="*/ 235600 w 2203373"/>
                <a:gd name="connsiteY50" fmla="*/ 2494403 h 2781759"/>
                <a:gd name="connsiteX51" fmla="*/ 184188 w 2203373"/>
                <a:gd name="connsiteY51" fmla="*/ 2367709 h 2781759"/>
                <a:gd name="connsiteX52" fmla="*/ 127268 w 2203373"/>
                <a:gd name="connsiteY52" fmla="*/ 1986708 h 2781759"/>
                <a:gd name="connsiteX53" fmla="*/ 212649 w 2203373"/>
                <a:gd name="connsiteY53" fmla="*/ 1473506 h 2781759"/>
                <a:gd name="connsiteX54" fmla="*/ 265897 w 2203373"/>
                <a:gd name="connsiteY54" fmla="*/ 1393634 h 2781759"/>
                <a:gd name="connsiteX55" fmla="*/ 879169 w 2203373"/>
                <a:gd name="connsiteY55" fmla="*/ 1633251 h 2781759"/>
                <a:gd name="connsiteX56" fmla="*/ 877333 w 2203373"/>
                <a:gd name="connsiteY56" fmla="*/ 1705778 h 2781759"/>
                <a:gd name="connsiteX57" fmla="*/ 1044422 w 2203373"/>
                <a:gd name="connsiteY57" fmla="*/ 1557969 h 2781759"/>
                <a:gd name="connsiteX58" fmla="*/ 347605 w 2203373"/>
                <a:gd name="connsiteY58" fmla="*/ 1281629 h 2781759"/>
                <a:gd name="connsiteX59" fmla="*/ 285176 w 2203373"/>
                <a:gd name="connsiteY59" fmla="*/ 1179723 h 2781759"/>
                <a:gd name="connsiteX60" fmla="*/ 394427 w 2203373"/>
                <a:gd name="connsiteY60" fmla="*/ 579304 h 2781759"/>
                <a:gd name="connsiteX61" fmla="*/ 448593 w 2203373"/>
                <a:gd name="connsiteY61" fmla="*/ 475561 h 2781759"/>
                <a:gd name="connsiteX62" fmla="*/ 1742157 w 2203373"/>
                <a:gd name="connsiteY62" fmla="*/ 476479 h 2781759"/>
                <a:gd name="connsiteX63" fmla="*/ 1801832 w 2203373"/>
                <a:gd name="connsiteY63" fmla="*/ 578386 h 2781759"/>
                <a:gd name="connsiteX64" fmla="*/ 1897311 w 2203373"/>
                <a:gd name="connsiteY64" fmla="*/ 1074145 h 2781759"/>
                <a:gd name="connsiteX65" fmla="*/ 1844063 w 2203373"/>
                <a:gd name="connsiteY65" fmla="*/ 1280711 h 2781759"/>
                <a:gd name="connsiteX66" fmla="*/ 1163772 w 2203373"/>
                <a:gd name="connsiteY66" fmla="*/ 1554296 h 2781759"/>
                <a:gd name="connsiteX67" fmla="*/ 1044422 w 2203373"/>
                <a:gd name="connsiteY67" fmla="*/ 1557969 h 2781759"/>
                <a:gd name="connsiteX68" fmla="*/ 2057056 w 2203373"/>
                <a:gd name="connsiteY68" fmla="*/ 2207046 h 2781759"/>
                <a:gd name="connsiteX69" fmla="*/ 1968003 w 2203373"/>
                <a:gd name="connsiteY69" fmla="*/ 2466860 h 2781759"/>
                <a:gd name="connsiteX70" fmla="*/ 1952396 w 2203373"/>
                <a:gd name="connsiteY70" fmla="*/ 2359446 h 2781759"/>
                <a:gd name="connsiteX71" fmla="*/ 1766027 w 2203373"/>
                <a:gd name="connsiteY71" fmla="*/ 2020677 h 2781759"/>
                <a:gd name="connsiteX72" fmla="*/ 1359321 w 2203373"/>
                <a:gd name="connsiteY72" fmla="*/ 1731484 h 2781759"/>
                <a:gd name="connsiteX73" fmla="*/ 1281285 w 2203373"/>
                <a:gd name="connsiteY73" fmla="*/ 1669055 h 2781759"/>
                <a:gd name="connsiteX74" fmla="*/ 1388699 w 2203373"/>
                <a:gd name="connsiteY74" fmla="*/ 1604790 h 2781759"/>
                <a:gd name="connsiteX75" fmla="*/ 1904656 w 2203373"/>
                <a:gd name="connsiteY75" fmla="*/ 1401897 h 2781759"/>
                <a:gd name="connsiteX76" fmla="*/ 1972593 w 2203373"/>
                <a:gd name="connsiteY76" fmla="*/ 1442292 h 2781759"/>
                <a:gd name="connsiteX77" fmla="*/ 2057056 w 2203373"/>
                <a:gd name="connsiteY77" fmla="*/ 2207046 h 278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03373" h="2781759">
                  <a:moveTo>
                    <a:pt x="2129584" y="1530427"/>
                  </a:moveTo>
                  <a:cubicBezTo>
                    <a:pt x="2117649" y="1458817"/>
                    <a:pt x="2083680" y="1374354"/>
                    <a:pt x="2103878" y="1345894"/>
                  </a:cubicBezTo>
                  <a:cubicBezTo>
                    <a:pt x="2119485" y="1323860"/>
                    <a:pt x="2147945" y="1331205"/>
                    <a:pt x="2169061" y="1319270"/>
                  </a:cubicBezTo>
                  <a:cubicBezTo>
                    <a:pt x="2199357" y="1301826"/>
                    <a:pt x="2214046" y="1256841"/>
                    <a:pt x="2189259" y="1228381"/>
                  </a:cubicBezTo>
                  <a:cubicBezTo>
                    <a:pt x="2142437" y="1175133"/>
                    <a:pt x="2077254" y="1245824"/>
                    <a:pt x="2046957" y="1159525"/>
                  </a:cubicBezTo>
                  <a:cubicBezTo>
                    <a:pt x="2017579" y="1076899"/>
                    <a:pt x="2012070" y="989682"/>
                    <a:pt x="1994627" y="904301"/>
                  </a:cubicBezTo>
                  <a:cubicBezTo>
                    <a:pt x="1981774" y="841872"/>
                    <a:pt x="1969839" y="779443"/>
                    <a:pt x="1957904" y="717015"/>
                  </a:cubicBezTo>
                  <a:cubicBezTo>
                    <a:pt x="1947805" y="668357"/>
                    <a:pt x="1923936" y="606846"/>
                    <a:pt x="1923936" y="557270"/>
                  </a:cubicBezTo>
                  <a:cubicBezTo>
                    <a:pt x="1907410" y="486578"/>
                    <a:pt x="1912919" y="390181"/>
                    <a:pt x="1847735" y="341523"/>
                  </a:cubicBezTo>
                  <a:cubicBezTo>
                    <a:pt x="1793569" y="301128"/>
                    <a:pt x="1729304" y="328670"/>
                    <a:pt x="1729304" y="247880"/>
                  </a:cubicBezTo>
                  <a:cubicBezTo>
                    <a:pt x="1729304" y="219419"/>
                    <a:pt x="1731140" y="199222"/>
                    <a:pt x="1705434" y="185451"/>
                  </a:cubicBezTo>
                  <a:cubicBezTo>
                    <a:pt x="1693499" y="172597"/>
                    <a:pt x="1676056" y="164335"/>
                    <a:pt x="1656777" y="164335"/>
                  </a:cubicBezTo>
                  <a:lnTo>
                    <a:pt x="1599856" y="164335"/>
                  </a:lnTo>
                  <a:cubicBezTo>
                    <a:pt x="1597102" y="161581"/>
                    <a:pt x="1594347" y="157909"/>
                    <a:pt x="1592511" y="155154"/>
                  </a:cubicBezTo>
                  <a:lnTo>
                    <a:pt x="1592511" y="67019"/>
                  </a:lnTo>
                  <a:cubicBezTo>
                    <a:pt x="1592511" y="30296"/>
                    <a:pt x="1562215" y="0"/>
                    <a:pt x="1525492" y="0"/>
                  </a:cubicBezTo>
                  <a:lnTo>
                    <a:pt x="659750" y="0"/>
                  </a:lnTo>
                  <a:cubicBezTo>
                    <a:pt x="623027" y="0"/>
                    <a:pt x="592731" y="30296"/>
                    <a:pt x="592731" y="67019"/>
                  </a:cubicBezTo>
                  <a:lnTo>
                    <a:pt x="592731" y="165253"/>
                  </a:lnTo>
                  <a:lnTo>
                    <a:pt x="521121" y="165253"/>
                  </a:lnTo>
                  <a:cubicBezTo>
                    <a:pt x="484398" y="165253"/>
                    <a:pt x="454102" y="195549"/>
                    <a:pt x="454102" y="232272"/>
                  </a:cubicBezTo>
                  <a:lnTo>
                    <a:pt x="454102" y="303882"/>
                  </a:lnTo>
                  <a:cubicBezTo>
                    <a:pt x="438494" y="314899"/>
                    <a:pt x="415543" y="315817"/>
                    <a:pt x="397181" y="322243"/>
                  </a:cubicBezTo>
                  <a:cubicBezTo>
                    <a:pt x="364131" y="333260"/>
                    <a:pt x="335670" y="351622"/>
                    <a:pt x="318227" y="382836"/>
                  </a:cubicBezTo>
                  <a:cubicBezTo>
                    <a:pt x="264979" y="482906"/>
                    <a:pt x="257634" y="605010"/>
                    <a:pt x="235600" y="714260"/>
                  </a:cubicBezTo>
                  <a:cubicBezTo>
                    <a:pt x="210813" y="841872"/>
                    <a:pt x="185106" y="969484"/>
                    <a:pt x="161237" y="1098015"/>
                  </a:cubicBezTo>
                  <a:cubicBezTo>
                    <a:pt x="154810" y="1133819"/>
                    <a:pt x="148384" y="1194412"/>
                    <a:pt x="110743" y="1209101"/>
                  </a:cubicBezTo>
                  <a:cubicBezTo>
                    <a:pt x="74938" y="1222872"/>
                    <a:pt x="22608" y="1190740"/>
                    <a:pt x="5164" y="1236644"/>
                  </a:cubicBezTo>
                  <a:cubicBezTo>
                    <a:pt x="-10443" y="1277039"/>
                    <a:pt x="11591" y="1303663"/>
                    <a:pt x="40969" y="1319270"/>
                  </a:cubicBezTo>
                  <a:cubicBezTo>
                    <a:pt x="69429" y="1333959"/>
                    <a:pt x="103398" y="1334877"/>
                    <a:pt x="107070" y="1373436"/>
                  </a:cubicBezTo>
                  <a:cubicBezTo>
                    <a:pt x="111661" y="1416585"/>
                    <a:pt x="88709" y="1477178"/>
                    <a:pt x="78610" y="1519410"/>
                  </a:cubicBezTo>
                  <a:cubicBezTo>
                    <a:pt x="-9525" y="1900410"/>
                    <a:pt x="-56347" y="2333740"/>
                    <a:pt x="204386" y="2662410"/>
                  </a:cubicBezTo>
                  <a:cubicBezTo>
                    <a:pt x="253962" y="2724839"/>
                    <a:pt x="266815" y="2788186"/>
                    <a:pt x="356786" y="2784513"/>
                  </a:cubicBezTo>
                  <a:cubicBezTo>
                    <a:pt x="376066" y="2783595"/>
                    <a:pt x="443085" y="2795530"/>
                    <a:pt x="455938" y="2779005"/>
                  </a:cubicBezTo>
                  <a:cubicBezTo>
                    <a:pt x="470627" y="2759725"/>
                    <a:pt x="423805" y="2690870"/>
                    <a:pt x="417379" y="2667000"/>
                  </a:cubicBezTo>
                  <a:cubicBezTo>
                    <a:pt x="370557" y="2499911"/>
                    <a:pt x="395345" y="2294263"/>
                    <a:pt x="513776" y="2161143"/>
                  </a:cubicBezTo>
                  <a:cubicBezTo>
                    <a:pt x="630372" y="2029858"/>
                    <a:pt x="783690" y="1923362"/>
                    <a:pt x="937926" y="1838899"/>
                  </a:cubicBezTo>
                  <a:cubicBezTo>
                    <a:pt x="974649" y="1818701"/>
                    <a:pt x="1008617" y="1797585"/>
                    <a:pt x="1043504" y="1776470"/>
                  </a:cubicBezTo>
                  <a:cubicBezTo>
                    <a:pt x="1086654" y="1750764"/>
                    <a:pt x="1101343" y="1748928"/>
                    <a:pt x="1144492" y="1772798"/>
                  </a:cubicBezTo>
                  <a:cubicBezTo>
                    <a:pt x="1272104" y="1843489"/>
                    <a:pt x="1392372" y="1927034"/>
                    <a:pt x="1511721" y="2010578"/>
                  </a:cubicBezTo>
                  <a:cubicBezTo>
                    <a:pt x="1617299" y="2084942"/>
                    <a:pt x="1712779" y="2171241"/>
                    <a:pt x="1760519" y="2295181"/>
                  </a:cubicBezTo>
                  <a:cubicBezTo>
                    <a:pt x="1808258" y="2419121"/>
                    <a:pt x="1820193" y="2565094"/>
                    <a:pt x="1770617" y="2690870"/>
                  </a:cubicBezTo>
                  <a:cubicBezTo>
                    <a:pt x="1763273" y="2710150"/>
                    <a:pt x="1727468" y="2758807"/>
                    <a:pt x="1746748" y="2779005"/>
                  </a:cubicBezTo>
                  <a:cubicBezTo>
                    <a:pt x="1764191" y="2797367"/>
                    <a:pt x="1850490" y="2787267"/>
                    <a:pt x="1874360" y="2784513"/>
                  </a:cubicBezTo>
                  <a:cubicBezTo>
                    <a:pt x="1915673" y="2779923"/>
                    <a:pt x="1923936" y="2753299"/>
                    <a:pt x="1949642" y="2723002"/>
                  </a:cubicBezTo>
                  <a:cubicBezTo>
                    <a:pt x="2012070" y="2649557"/>
                    <a:pt x="2064401" y="2570603"/>
                    <a:pt x="2104796" y="2482468"/>
                  </a:cubicBezTo>
                  <a:cubicBezTo>
                    <a:pt x="2172733" y="2333740"/>
                    <a:pt x="2203030" y="2167569"/>
                    <a:pt x="2203948" y="2005070"/>
                  </a:cubicBezTo>
                  <a:cubicBezTo>
                    <a:pt x="2201193" y="1931624"/>
                    <a:pt x="2133256" y="1552460"/>
                    <a:pt x="2129584" y="1530427"/>
                  </a:cubicBezTo>
                  <a:close/>
                  <a:moveTo>
                    <a:pt x="877333" y="1705778"/>
                  </a:moveTo>
                  <a:cubicBezTo>
                    <a:pt x="632208" y="1839817"/>
                    <a:pt x="344851" y="2019759"/>
                    <a:pt x="258552" y="2305279"/>
                  </a:cubicBezTo>
                  <a:cubicBezTo>
                    <a:pt x="244781" y="2349347"/>
                    <a:pt x="242027" y="2436564"/>
                    <a:pt x="235600" y="2494403"/>
                  </a:cubicBezTo>
                  <a:cubicBezTo>
                    <a:pt x="209894" y="2435646"/>
                    <a:pt x="192451" y="2390661"/>
                    <a:pt x="184188" y="2367709"/>
                  </a:cubicBezTo>
                  <a:cubicBezTo>
                    <a:pt x="139203" y="2241933"/>
                    <a:pt x="122678" y="2119829"/>
                    <a:pt x="127268" y="1986708"/>
                  </a:cubicBezTo>
                  <a:cubicBezTo>
                    <a:pt x="133694" y="1814111"/>
                    <a:pt x="178680" y="1641513"/>
                    <a:pt x="212649" y="1473506"/>
                  </a:cubicBezTo>
                  <a:cubicBezTo>
                    <a:pt x="219993" y="1437701"/>
                    <a:pt x="226420" y="1392716"/>
                    <a:pt x="265897" y="1393634"/>
                  </a:cubicBezTo>
                  <a:cubicBezTo>
                    <a:pt x="315473" y="1394552"/>
                    <a:pt x="742376" y="1551542"/>
                    <a:pt x="879169" y="1633251"/>
                  </a:cubicBezTo>
                  <a:cubicBezTo>
                    <a:pt x="922319" y="1658039"/>
                    <a:pt x="916810" y="1683745"/>
                    <a:pt x="877333" y="1705778"/>
                  </a:cubicBezTo>
                  <a:close/>
                  <a:moveTo>
                    <a:pt x="1044422" y="1557969"/>
                  </a:moveTo>
                  <a:cubicBezTo>
                    <a:pt x="814904" y="1456981"/>
                    <a:pt x="576205" y="1380781"/>
                    <a:pt x="347605" y="1281629"/>
                  </a:cubicBezTo>
                  <a:cubicBezTo>
                    <a:pt x="283340" y="1254087"/>
                    <a:pt x="295275" y="1231135"/>
                    <a:pt x="285176" y="1179723"/>
                  </a:cubicBezTo>
                  <a:cubicBezTo>
                    <a:pt x="269569" y="1100769"/>
                    <a:pt x="372393" y="683964"/>
                    <a:pt x="394427" y="579304"/>
                  </a:cubicBezTo>
                  <a:cubicBezTo>
                    <a:pt x="406362" y="521465"/>
                    <a:pt x="399935" y="484742"/>
                    <a:pt x="448593" y="475561"/>
                  </a:cubicBezTo>
                  <a:cubicBezTo>
                    <a:pt x="488070" y="467299"/>
                    <a:pt x="1675138" y="448937"/>
                    <a:pt x="1742157" y="476479"/>
                  </a:cubicBezTo>
                  <a:cubicBezTo>
                    <a:pt x="1784389" y="494841"/>
                    <a:pt x="1795406" y="537072"/>
                    <a:pt x="1801832" y="578386"/>
                  </a:cubicBezTo>
                  <a:cubicBezTo>
                    <a:pt x="1830292" y="744557"/>
                    <a:pt x="1865179" y="908892"/>
                    <a:pt x="1897311" y="1074145"/>
                  </a:cubicBezTo>
                  <a:cubicBezTo>
                    <a:pt x="1912001" y="1148509"/>
                    <a:pt x="1934952" y="1246742"/>
                    <a:pt x="1844063" y="1280711"/>
                  </a:cubicBezTo>
                  <a:cubicBezTo>
                    <a:pt x="1725632" y="1325696"/>
                    <a:pt x="1265678" y="1497376"/>
                    <a:pt x="1163772" y="1554296"/>
                  </a:cubicBezTo>
                  <a:cubicBezTo>
                    <a:pt x="1113278" y="1582757"/>
                    <a:pt x="1099507" y="1581839"/>
                    <a:pt x="1044422" y="1557969"/>
                  </a:cubicBezTo>
                  <a:close/>
                  <a:moveTo>
                    <a:pt x="2057056" y="2207046"/>
                  </a:moveTo>
                  <a:cubicBezTo>
                    <a:pt x="2038695" y="2291508"/>
                    <a:pt x="2014825" y="2393415"/>
                    <a:pt x="1968003" y="2466860"/>
                  </a:cubicBezTo>
                  <a:cubicBezTo>
                    <a:pt x="1960659" y="2424629"/>
                    <a:pt x="1962495" y="2394333"/>
                    <a:pt x="1952396" y="2359446"/>
                  </a:cubicBezTo>
                  <a:cubicBezTo>
                    <a:pt x="1915673" y="2226325"/>
                    <a:pt x="1856916" y="2106976"/>
                    <a:pt x="1766027" y="2020677"/>
                  </a:cubicBezTo>
                  <a:cubicBezTo>
                    <a:pt x="1648514" y="1909590"/>
                    <a:pt x="1503458" y="1803094"/>
                    <a:pt x="1359321" y="1731484"/>
                  </a:cubicBezTo>
                  <a:cubicBezTo>
                    <a:pt x="1335451" y="1719549"/>
                    <a:pt x="1282203" y="1699352"/>
                    <a:pt x="1281285" y="1669055"/>
                  </a:cubicBezTo>
                  <a:cubicBezTo>
                    <a:pt x="1281285" y="1643349"/>
                    <a:pt x="1361157" y="1615807"/>
                    <a:pt x="1388699" y="1604790"/>
                  </a:cubicBezTo>
                  <a:cubicBezTo>
                    <a:pt x="1562215" y="1535935"/>
                    <a:pt x="1721960" y="1466162"/>
                    <a:pt x="1904656" y="1401897"/>
                  </a:cubicBezTo>
                  <a:cubicBezTo>
                    <a:pt x="1951478" y="1385371"/>
                    <a:pt x="1960659" y="1392716"/>
                    <a:pt x="1972593" y="1442292"/>
                  </a:cubicBezTo>
                  <a:cubicBezTo>
                    <a:pt x="1984528" y="1490031"/>
                    <a:pt x="2102042" y="1998644"/>
                    <a:pt x="2057056" y="2207046"/>
                  </a:cubicBezTo>
                  <a:close/>
                </a:path>
              </a:pathLst>
            </a:custGeom>
            <a:grpFill/>
            <a:ln w="9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375071" y="21647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594410" y="14039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5F2A1-63AE-47C5-A2AA-1DC8F478F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5D9107-45F3-4737-AAA5-80A13680A51D}"/>
              </a:ext>
            </a:extLst>
          </p:cNvPr>
          <p:cNvGrpSpPr/>
          <p:nvPr/>
        </p:nvGrpSpPr>
        <p:grpSpPr>
          <a:xfrm>
            <a:off x="1066073" y="484930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95BA8-8D23-4F88-9567-20915D00A04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194D2D-4832-4553-873D-E37CEFFDB0E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53E1BB-8C58-4052-A125-E99446EB3331}"/>
              </a:ext>
            </a:extLst>
          </p:cNvPr>
          <p:cNvGrpSpPr/>
          <p:nvPr/>
        </p:nvGrpSpPr>
        <p:grpSpPr>
          <a:xfrm>
            <a:off x="3604180" y="484930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EA7038-3675-4EA8-814C-86141D858AC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5EA32-EBBE-4CF8-A935-E4DBC8AF8171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F327DF-01DD-49C3-9E98-C3B09AF356D4}"/>
              </a:ext>
            </a:extLst>
          </p:cNvPr>
          <p:cNvGrpSpPr/>
          <p:nvPr/>
        </p:nvGrpSpPr>
        <p:grpSpPr>
          <a:xfrm>
            <a:off x="6142287" y="484930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5DD0D3-286D-4290-BAA3-061F1317D17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0A750A-D711-438F-9D3C-5584E608C6C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43B954-DD92-4B7F-9AD9-0D6EE349321F}"/>
              </a:ext>
            </a:extLst>
          </p:cNvPr>
          <p:cNvGrpSpPr/>
          <p:nvPr/>
        </p:nvGrpSpPr>
        <p:grpSpPr>
          <a:xfrm>
            <a:off x="8680394" y="484930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775057-5D5E-4AD5-A6E8-291CEADCA8E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8C958F-73BC-4452-AE58-1D501E02422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998A5AF4-A100-4815-8560-4CB29FDB9BCE}"/>
              </a:ext>
            </a:extLst>
          </p:cNvPr>
          <p:cNvCxnSpPr>
            <a:cxnSpLocks/>
          </p:cNvCxnSpPr>
          <p:nvPr/>
        </p:nvCxnSpPr>
        <p:spPr>
          <a:xfrm rot="5400000">
            <a:off x="4314445" y="2852582"/>
            <a:ext cx="842044" cy="310792"/>
          </a:xfrm>
          <a:prstGeom prst="bentConnector3">
            <a:avLst>
              <a:gd name="adj1" fmla="val -246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7">
            <a:extLst>
              <a:ext uri="{FF2B5EF4-FFF2-40B4-BE49-F238E27FC236}">
                <a16:creationId xmlns:a16="http://schemas.microsoft.com/office/drawing/2014/main" id="{FA13B3B5-2176-4495-BB5B-CF6A547B3797}"/>
              </a:ext>
            </a:extLst>
          </p:cNvPr>
          <p:cNvCxnSpPr/>
          <p:nvPr/>
        </p:nvCxnSpPr>
        <p:spPr>
          <a:xfrm>
            <a:off x="6873923" y="2590352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B32A4869-F194-4D66-AA1B-ACDA4C7FD9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003417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A6244BC7-E7CA-4C6C-A9EE-0FA04AC61FEC}"/>
              </a:ext>
            </a:extLst>
          </p:cNvPr>
          <p:cNvCxnSpPr/>
          <p:nvPr/>
        </p:nvCxnSpPr>
        <p:spPr>
          <a:xfrm>
            <a:off x="6978760" y="2034868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CE6C4F-8C8D-4EDB-B5C9-E9778A971BC8}"/>
              </a:ext>
            </a:extLst>
          </p:cNvPr>
          <p:cNvGrpSpPr/>
          <p:nvPr/>
        </p:nvGrpSpPr>
        <p:grpSpPr>
          <a:xfrm>
            <a:off x="4776597" y="1437122"/>
            <a:ext cx="2386869" cy="1895206"/>
            <a:chOff x="4776597" y="1437122"/>
            <a:chExt cx="2386869" cy="189520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152DE9-BF5F-4A16-BBCA-474C135CA45B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A66FDC-160F-4138-87A1-2686CAD00A6E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AA9EDF-10A7-47C9-B563-98DA9E32E7F1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59518E-EF60-4EE7-BEA2-FD5C0409E8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5A1E2E-A623-4575-B0B4-ADC3F3E86957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D933FF-BDF8-46A1-840F-13231D7E2702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6" name="Circle: Hollow 25">
                <a:extLst>
                  <a:ext uri="{FF2B5EF4-FFF2-40B4-BE49-F238E27FC236}">
                    <a16:creationId xmlns:a16="http://schemas.microsoft.com/office/drawing/2014/main" id="{2C71040B-1093-45D5-ABB2-08346079A5FA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A49DE5-FB13-4952-A986-837F1CB2996A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B5E834-C78F-4408-B440-64ACEDD2A42D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1" name="Circle: Hollow 30">
                <a:extLst>
                  <a:ext uri="{FF2B5EF4-FFF2-40B4-BE49-F238E27FC236}">
                    <a16:creationId xmlns:a16="http://schemas.microsoft.com/office/drawing/2014/main" id="{F07A4C71-3BF3-4723-877A-F63782489E1B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A2253FA-0A31-4C85-BCD3-F9F320F84A7D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8DC8CCB-EB1F-4677-A8CA-404EC0EB86D3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" name="Circle: Hollow 27">
                <a:extLst>
                  <a:ext uri="{FF2B5EF4-FFF2-40B4-BE49-F238E27FC236}">
                    <a16:creationId xmlns:a16="http://schemas.microsoft.com/office/drawing/2014/main" id="{35BCEC20-0025-404C-BDBA-E1E9D6497409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FD96A2-1ED7-4BF4-AB54-30B7ABF37475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aphic 147">
            <a:extLst>
              <a:ext uri="{FF2B5EF4-FFF2-40B4-BE49-F238E27FC236}">
                <a16:creationId xmlns:a16="http://schemas.microsoft.com/office/drawing/2014/main" id="{59FE8B39-CA93-498A-B102-8DF48FA244A7}"/>
              </a:ext>
            </a:extLst>
          </p:cNvPr>
          <p:cNvGrpSpPr/>
          <p:nvPr/>
        </p:nvGrpSpPr>
        <p:grpSpPr>
          <a:xfrm>
            <a:off x="4150780" y="3906056"/>
            <a:ext cx="897901" cy="561793"/>
            <a:chOff x="790575" y="109537"/>
            <a:chExt cx="10610850" cy="6638925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3FBDFD-03EE-4A02-B152-32B227EC18FB}"/>
                </a:ext>
              </a:extLst>
            </p:cNvPr>
            <p:cNvSpPr/>
            <p:nvPr/>
          </p:nvSpPr>
          <p:spPr>
            <a:xfrm>
              <a:off x="790575" y="109020"/>
              <a:ext cx="8067675" cy="3486150"/>
            </a:xfrm>
            <a:custGeom>
              <a:avLst/>
              <a:gdLst>
                <a:gd name="connsiteX0" fmla="*/ 0 w 8067675"/>
                <a:gd name="connsiteY0" fmla="*/ 3491430 h 3486150"/>
                <a:gd name="connsiteX1" fmla="*/ 0 w 8067675"/>
                <a:gd name="connsiteY1" fmla="*/ 3425708 h 3486150"/>
                <a:gd name="connsiteX2" fmla="*/ 0 w 8067675"/>
                <a:gd name="connsiteY2" fmla="*/ 801570 h 3486150"/>
                <a:gd name="connsiteX3" fmla="*/ 129540 w 8067675"/>
                <a:gd name="connsiteY3" fmla="*/ 321510 h 3486150"/>
                <a:gd name="connsiteX4" fmla="*/ 736283 w 8067675"/>
                <a:gd name="connsiteY4" fmla="*/ 4327 h 3486150"/>
                <a:gd name="connsiteX5" fmla="*/ 1407795 w 8067675"/>
                <a:gd name="connsiteY5" fmla="*/ 1470 h 3486150"/>
                <a:gd name="connsiteX6" fmla="*/ 7056120 w 8067675"/>
                <a:gd name="connsiteY6" fmla="*/ 2422 h 3486150"/>
                <a:gd name="connsiteX7" fmla="*/ 7336155 w 8067675"/>
                <a:gd name="connsiteY7" fmla="*/ 149107 h 3486150"/>
                <a:gd name="connsiteX8" fmla="*/ 8021955 w 8067675"/>
                <a:gd name="connsiteY8" fmla="*/ 1138755 h 3486150"/>
                <a:gd name="connsiteX9" fmla="*/ 8067675 w 8067675"/>
                <a:gd name="connsiteY9" fmla="*/ 1231147 h 3486150"/>
                <a:gd name="connsiteX10" fmla="*/ 7935278 w 8067675"/>
                <a:gd name="connsiteY10" fmla="*/ 1401645 h 3486150"/>
                <a:gd name="connsiteX11" fmla="*/ 7878128 w 8067675"/>
                <a:gd name="connsiteY11" fmla="*/ 1402597 h 3486150"/>
                <a:gd name="connsiteX12" fmla="*/ 6597015 w 8067675"/>
                <a:gd name="connsiteY12" fmla="*/ 1403550 h 3486150"/>
                <a:gd name="connsiteX13" fmla="*/ 5858828 w 8067675"/>
                <a:gd name="connsiteY13" fmla="*/ 2056965 h 3486150"/>
                <a:gd name="connsiteX14" fmla="*/ 5844540 w 8067675"/>
                <a:gd name="connsiteY14" fmla="*/ 2246513 h 3486150"/>
                <a:gd name="connsiteX15" fmla="*/ 5843588 w 8067675"/>
                <a:gd name="connsiteY15" fmla="*/ 3432375 h 3486150"/>
                <a:gd name="connsiteX16" fmla="*/ 5843588 w 8067675"/>
                <a:gd name="connsiteY16" fmla="*/ 3491430 h 3486150"/>
                <a:gd name="connsiteX17" fmla="*/ 0 w 8067675"/>
                <a:gd name="connsiteY17" fmla="*/ 3491430 h 3486150"/>
                <a:gd name="connsiteX18" fmla="*/ 2584133 w 8067675"/>
                <a:gd name="connsiteY18" fmla="*/ 1066365 h 3486150"/>
                <a:gd name="connsiteX19" fmla="*/ 1380173 w 8067675"/>
                <a:gd name="connsiteY19" fmla="*/ 1066365 h 3486150"/>
                <a:gd name="connsiteX20" fmla="*/ 1176338 w 8067675"/>
                <a:gd name="connsiteY20" fmla="*/ 1269247 h 3486150"/>
                <a:gd name="connsiteX21" fmla="*/ 1174433 w 8067675"/>
                <a:gd name="connsiteY21" fmla="*/ 2288423 h 3486150"/>
                <a:gd name="connsiteX22" fmla="*/ 1367790 w 8067675"/>
                <a:gd name="connsiteY22" fmla="*/ 2482733 h 3486150"/>
                <a:gd name="connsiteX23" fmla="*/ 1572578 w 8067675"/>
                <a:gd name="connsiteY23" fmla="*/ 2482733 h 3486150"/>
                <a:gd name="connsiteX24" fmla="*/ 3776663 w 8067675"/>
                <a:gd name="connsiteY24" fmla="*/ 2482733 h 3486150"/>
                <a:gd name="connsiteX25" fmla="*/ 3928110 w 8067675"/>
                <a:gd name="connsiteY25" fmla="*/ 2439870 h 3486150"/>
                <a:gd name="connsiteX26" fmla="*/ 3987165 w 8067675"/>
                <a:gd name="connsiteY26" fmla="*/ 2280802 h 3486150"/>
                <a:gd name="connsiteX27" fmla="*/ 3989070 w 8067675"/>
                <a:gd name="connsiteY27" fmla="*/ 1271152 h 3486150"/>
                <a:gd name="connsiteX28" fmla="*/ 3783330 w 8067675"/>
                <a:gd name="connsiteY28" fmla="*/ 1065412 h 3486150"/>
                <a:gd name="connsiteX29" fmla="*/ 2584133 w 8067675"/>
                <a:gd name="connsiteY29" fmla="*/ 1066365 h 3486150"/>
                <a:gd name="connsiteX30" fmla="*/ 6725603 w 8067675"/>
                <a:gd name="connsiteY30" fmla="*/ 1059697 h 3486150"/>
                <a:gd name="connsiteX31" fmla="*/ 7329488 w 8067675"/>
                <a:gd name="connsiteY31" fmla="*/ 1059697 h 3486150"/>
                <a:gd name="connsiteX32" fmla="*/ 7422833 w 8067675"/>
                <a:gd name="connsiteY32" fmla="*/ 1016835 h 3486150"/>
                <a:gd name="connsiteX33" fmla="*/ 7405688 w 8067675"/>
                <a:gd name="connsiteY33" fmla="*/ 915870 h 3486150"/>
                <a:gd name="connsiteX34" fmla="*/ 7044690 w 8067675"/>
                <a:gd name="connsiteY34" fmla="*/ 396757 h 3486150"/>
                <a:gd name="connsiteX35" fmla="*/ 6945630 w 8067675"/>
                <a:gd name="connsiteY35" fmla="*/ 345322 h 3486150"/>
                <a:gd name="connsiteX36" fmla="*/ 6122670 w 8067675"/>
                <a:gd name="connsiteY36" fmla="*/ 346275 h 3486150"/>
                <a:gd name="connsiteX37" fmla="*/ 5966460 w 8067675"/>
                <a:gd name="connsiteY37" fmla="*/ 502485 h 3486150"/>
                <a:gd name="connsiteX38" fmla="*/ 5966460 w 8067675"/>
                <a:gd name="connsiteY38" fmla="*/ 902535 h 3486150"/>
                <a:gd name="connsiteX39" fmla="*/ 6126480 w 8067675"/>
                <a:gd name="connsiteY39" fmla="*/ 1060650 h 3486150"/>
                <a:gd name="connsiteX40" fmla="*/ 6725603 w 8067675"/>
                <a:gd name="connsiteY40" fmla="*/ 1059697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67675" h="3486150">
                  <a:moveTo>
                    <a:pt x="0" y="3491430"/>
                  </a:moveTo>
                  <a:cubicBezTo>
                    <a:pt x="0" y="3466665"/>
                    <a:pt x="0" y="3445710"/>
                    <a:pt x="0" y="3425708"/>
                  </a:cubicBezTo>
                  <a:cubicBezTo>
                    <a:pt x="0" y="2551312"/>
                    <a:pt x="0" y="1675965"/>
                    <a:pt x="0" y="801570"/>
                  </a:cubicBezTo>
                  <a:cubicBezTo>
                    <a:pt x="0" y="630120"/>
                    <a:pt x="37148" y="468195"/>
                    <a:pt x="129540" y="321510"/>
                  </a:cubicBezTo>
                  <a:cubicBezTo>
                    <a:pt x="270510" y="99577"/>
                    <a:pt x="485775" y="12900"/>
                    <a:pt x="736283" y="4327"/>
                  </a:cubicBezTo>
                  <a:cubicBezTo>
                    <a:pt x="960120" y="-3293"/>
                    <a:pt x="1183958" y="1470"/>
                    <a:pt x="1407795" y="1470"/>
                  </a:cubicBezTo>
                  <a:cubicBezTo>
                    <a:pt x="3290888" y="1470"/>
                    <a:pt x="5173028" y="2422"/>
                    <a:pt x="7056120" y="2422"/>
                  </a:cubicBezTo>
                  <a:cubicBezTo>
                    <a:pt x="7178040" y="2422"/>
                    <a:pt x="7266623" y="47190"/>
                    <a:pt x="7336155" y="149107"/>
                  </a:cubicBezTo>
                  <a:cubicBezTo>
                    <a:pt x="7562850" y="480577"/>
                    <a:pt x="7794308" y="808237"/>
                    <a:pt x="8021955" y="1138755"/>
                  </a:cubicBezTo>
                  <a:cubicBezTo>
                    <a:pt x="8041005" y="1167330"/>
                    <a:pt x="8060055" y="1198762"/>
                    <a:pt x="8067675" y="1231147"/>
                  </a:cubicBezTo>
                  <a:cubicBezTo>
                    <a:pt x="8085773" y="1313062"/>
                    <a:pt x="8021955" y="1391167"/>
                    <a:pt x="7935278" y="1401645"/>
                  </a:cubicBezTo>
                  <a:cubicBezTo>
                    <a:pt x="7916228" y="1403550"/>
                    <a:pt x="7897178" y="1402597"/>
                    <a:pt x="7878128" y="1402597"/>
                  </a:cubicBezTo>
                  <a:cubicBezTo>
                    <a:pt x="7451408" y="1402597"/>
                    <a:pt x="7023735" y="1398787"/>
                    <a:pt x="6597015" y="1403550"/>
                  </a:cubicBezTo>
                  <a:cubicBezTo>
                    <a:pt x="6241733" y="1407360"/>
                    <a:pt x="5911215" y="1703587"/>
                    <a:pt x="5858828" y="2056965"/>
                  </a:cubicBezTo>
                  <a:cubicBezTo>
                    <a:pt x="5849303" y="2119830"/>
                    <a:pt x="5844540" y="2183648"/>
                    <a:pt x="5844540" y="2246513"/>
                  </a:cubicBezTo>
                  <a:cubicBezTo>
                    <a:pt x="5843588" y="2641800"/>
                    <a:pt x="5843588" y="3037087"/>
                    <a:pt x="5843588" y="3432375"/>
                  </a:cubicBezTo>
                  <a:cubicBezTo>
                    <a:pt x="5843588" y="3451425"/>
                    <a:pt x="5843588" y="3469523"/>
                    <a:pt x="5843588" y="3491430"/>
                  </a:cubicBezTo>
                  <a:cubicBezTo>
                    <a:pt x="3894773" y="3491430"/>
                    <a:pt x="1950720" y="3491430"/>
                    <a:pt x="0" y="3491430"/>
                  </a:cubicBezTo>
                  <a:close/>
                  <a:moveTo>
                    <a:pt x="2584133" y="1066365"/>
                  </a:moveTo>
                  <a:cubicBezTo>
                    <a:pt x="2183130" y="1066365"/>
                    <a:pt x="1781175" y="1066365"/>
                    <a:pt x="1380173" y="1066365"/>
                  </a:cubicBezTo>
                  <a:cubicBezTo>
                    <a:pt x="1240155" y="1066365"/>
                    <a:pt x="1176338" y="1130182"/>
                    <a:pt x="1176338" y="1269247"/>
                  </a:cubicBezTo>
                  <a:cubicBezTo>
                    <a:pt x="1175385" y="1609290"/>
                    <a:pt x="1175385" y="1948380"/>
                    <a:pt x="1174433" y="2288423"/>
                  </a:cubicBezTo>
                  <a:cubicBezTo>
                    <a:pt x="1174433" y="2415105"/>
                    <a:pt x="1241108" y="2481780"/>
                    <a:pt x="1367790" y="2482733"/>
                  </a:cubicBezTo>
                  <a:cubicBezTo>
                    <a:pt x="1436370" y="2483685"/>
                    <a:pt x="1503998" y="2482733"/>
                    <a:pt x="1572578" y="2482733"/>
                  </a:cubicBezTo>
                  <a:cubicBezTo>
                    <a:pt x="2306955" y="2482733"/>
                    <a:pt x="3042285" y="2482733"/>
                    <a:pt x="3776663" y="2482733"/>
                  </a:cubicBezTo>
                  <a:cubicBezTo>
                    <a:pt x="3831908" y="2482733"/>
                    <a:pt x="3884295" y="2478923"/>
                    <a:pt x="3928110" y="2439870"/>
                  </a:cubicBezTo>
                  <a:cubicBezTo>
                    <a:pt x="3976688" y="2397008"/>
                    <a:pt x="3987165" y="2341763"/>
                    <a:pt x="3987165" y="2280802"/>
                  </a:cubicBezTo>
                  <a:cubicBezTo>
                    <a:pt x="3987165" y="1944570"/>
                    <a:pt x="3989070" y="1608337"/>
                    <a:pt x="3989070" y="1271152"/>
                  </a:cubicBezTo>
                  <a:cubicBezTo>
                    <a:pt x="3989070" y="1128277"/>
                    <a:pt x="3926205" y="1065412"/>
                    <a:pt x="3783330" y="1065412"/>
                  </a:cubicBezTo>
                  <a:cubicBezTo>
                    <a:pt x="3384233" y="1066365"/>
                    <a:pt x="2984183" y="1066365"/>
                    <a:pt x="2584133" y="1066365"/>
                  </a:cubicBezTo>
                  <a:close/>
                  <a:moveTo>
                    <a:pt x="6725603" y="1059697"/>
                  </a:moveTo>
                  <a:cubicBezTo>
                    <a:pt x="6926580" y="1059697"/>
                    <a:pt x="7128510" y="1058745"/>
                    <a:pt x="7329488" y="1059697"/>
                  </a:cubicBezTo>
                  <a:cubicBezTo>
                    <a:pt x="7368540" y="1059697"/>
                    <a:pt x="7402830" y="1054935"/>
                    <a:pt x="7422833" y="1016835"/>
                  </a:cubicBezTo>
                  <a:cubicBezTo>
                    <a:pt x="7441883" y="979687"/>
                    <a:pt x="7427595" y="947302"/>
                    <a:pt x="7405688" y="915870"/>
                  </a:cubicBezTo>
                  <a:cubicBezTo>
                    <a:pt x="7284720" y="743467"/>
                    <a:pt x="7164705" y="570112"/>
                    <a:pt x="7044690" y="396757"/>
                  </a:cubicBezTo>
                  <a:cubicBezTo>
                    <a:pt x="7019925" y="360562"/>
                    <a:pt x="6989445" y="345322"/>
                    <a:pt x="6945630" y="345322"/>
                  </a:cubicBezTo>
                  <a:cubicBezTo>
                    <a:pt x="6671310" y="346275"/>
                    <a:pt x="6396990" y="345322"/>
                    <a:pt x="6122670" y="346275"/>
                  </a:cubicBezTo>
                  <a:cubicBezTo>
                    <a:pt x="6021705" y="346275"/>
                    <a:pt x="5967413" y="401520"/>
                    <a:pt x="5966460" y="502485"/>
                  </a:cubicBezTo>
                  <a:cubicBezTo>
                    <a:pt x="5965508" y="635835"/>
                    <a:pt x="5965508" y="769185"/>
                    <a:pt x="5966460" y="902535"/>
                  </a:cubicBezTo>
                  <a:cubicBezTo>
                    <a:pt x="5967413" y="1006357"/>
                    <a:pt x="6022658" y="1059697"/>
                    <a:pt x="6126480" y="1060650"/>
                  </a:cubicBezTo>
                  <a:cubicBezTo>
                    <a:pt x="6326505" y="1059697"/>
                    <a:pt x="6526530" y="1059697"/>
                    <a:pt x="6725603" y="1059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E28A1C-4C53-4834-9D71-1A884C48683D}"/>
                </a:ext>
              </a:extLst>
            </p:cNvPr>
            <p:cNvSpPr/>
            <p:nvPr/>
          </p:nvSpPr>
          <p:spPr>
            <a:xfrm>
              <a:off x="790152" y="1971675"/>
              <a:ext cx="10601325" cy="3590925"/>
            </a:xfrm>
            <a:custGeom>
              <a:avLst/>
              <a:gdLst>
                <a:gd name="connsiteX0" fmla="*/ 6313593 w 10601325"/>
                <a:gd name="connsiteY0" fmla="*/ 2096453 h 3590925"/>
                <a:gd name="connsiteX1" fmla="*/ 6313593 w 10601325"/>
                <a:gd name="connsiteY1" fmla="*/ 2034540 h 3590925"/>
                <a:gd name="connsiteX2" fmla="*/ 6310736 w 10601325"/>
                <a:gd name="connsiteY2" fmla="*/ 481965 h 3590925"/>
                <a:gd name="connsiteX3" fmla="*/ 6631729 w 10601325"/>
                <a:gd name="connsiteY3" fmla="*/ 21908 h 3590925"/>
                <a:gd name="connsiteX4" fmla="*/ 6790796 w 10601325"/>
                <a:gd name="connsiteY4" fmla="*/ 953 h 3590925"/>
                <a:gd name="connsiteX5" fmla="*/ 8276696 w 10601325"/>
                <a:gd name="connsiteY5" fmla="*/ 0 h 3590925"/>
                <a:gd name="connsiteX6" fmla="*/ 8532918 w 10601325"/>
                <a:gd name="connsiteY6" fmla="*/ 134303 h 3590925"/>
                <a:gd name="connsiteX7" fmla="*/ 9451128 w 10601325"/>
                <a:gd name="connsiteY7" fmla="*/ 1460182 h 3590925"/>
                <a:gd name="connsiteX8" fmla="*/ 9515898 w 10601325"/>
                <a:gd name="connsiteY8" fmla="*/ 1509713 h 3590925"/>
                <a:gd name="connsiteX9" fmla="*/ 9999769 w 10601325"/>
                <a:gd name="connsiteY9" fmla="*/ 1681163 h 3590925"/>
                <a:gd name="connsiteX10" fmla="*/ 10306473 w 10601325"/>
                <a:gd name="connsiteY10" fmla="*/ 2141220 h 3590925"/>
                <a:gd name="connsiteX11" fmla="*/ 10308378 w 10601325"/>
                <a:gd name="connsiteY11" fmla="*/ 2655570 h 3590925"/>
                <a:gd name="connsiteX12" fmla="*/ 10308378 w 10601325"/>
                <a:gd name="connsiteY12" fmla="*/ 2710815 h 3590925"/>
                <a:gd name="connsiteX13" fmla="*/ 10605559 w 10601325"/>
                <a:gd name="connsiteY13" fmla="*/ 2710815 h 3590925"/>
                <a:gd name="connsiteX14" fmla="*/ 10608415 w 10601325"/>
                <a:gd name="connsiteY14" fmla="*/ 2759393 h 3590925"/>
                <a:gd name="connsiteX15" fmla="*/ 10608415 w 10601325"/>
                <a:gd name="connsiteY15" fmla="*/ 3254693 h 3590925"/>
                <a:gd name="connsiteX16" fmla="*/ 10265515 w 10601325"/>
                <a:gd name="connsiteY16" fmla="*/ 3595688 h 3590925"/>
                <a:gd name="connsiteX17" fmla="*/ 10051203 w 10601325"/>
                <a:gd name="connsiteY17" fmla="*/ 3595688 h 3590925"/>
                <a:gd name="connsiteX18" fmla="*/ 10012151 w 10601325"/>
                <a:gd name="connsiteY18" fmla="*/ 3562350 h 3590925"/>
                <a:gd name="connsiteX19" fmla="*/ 9602576 w 10601325"/>
                <a:gd name="connsiteY19" fmla="*/ 2779395 h 3590925"/>
                <a:gd name="connsiteX20" fmla="*/ 8719609 w 10601325"/>
                <a:gd name="connsiteY20" fmla="*/ 2371725 h 3590925"/>
                <a:gd name="connsiteX21" fmla="*/ 8078576 w 10601325"/>
                <a:gd name="connsiteY21" fmla="*/ 2452688 h 3590925"/>
                <a:gd name="connsiteX22" fmla="*/ 7256568 w 10601325"/>
                <a:gd name="connsiteY22" fmla="*/ 3150870 h 3590925"/>
                <a:gd name="connsiteX23" fmla="*/ 7133696 w 10601325"/>
                <a:gd name="connsiteY23" fmla="*/ 3552825 h 3590925"/>
                <a:gd name="connsiteX24" fmla="*/ 7126076 w 10601325"/>
                <a:gd name="connsiteY24" fmla="*/ 3591877 h 3590925"/>
                <a:gd name="connsiteX25" fmla="*/ 4033308 w 10601325"/>
                <a:gd name="connsiteY25" fmla="*/ 3591877 h 3590925"/>
                <a:gd name="connsiteX26" fmla="*/ 3538008 w 10601325"/>
                <a:gd name="connsiteY26" fmla="*/ 2702243 h 3590925"/>
                <a:gd name="connsiteX27" fmla="*/ 2587414 w 10601325"/>
                <a:gd name="connsiteY27" fmla="*/ 2353628 h 3590925"/>
                <a:gd name="connsiteX28" fmla="*/ 1140566 w 10601325"/>
                <a:gd name="connsiteY28" fmla="*/ 3590925 h 3590925"/>
                <a:gd name="connsiteX29" fmla="*/ 1131993 w 10601325"/>
                <a:gd name="connsiteY29" fmla="*/ 3594735 h 3590925"/>
                <a:gd name="connsiteX30" fmla="*/ 298556 w 10601325"/>
                <a:gd name="connsiteY30" fmla="*/ 3592830 h 3590925"/>
                <a:gd name="connsiteX31" fmla="*/ 423 w 10601325"/>
                <a:gd name="connsiteY31" fmla="*/ 3273743 h 3590925"/>
                <a:gd name="connsiteX32" fmla="*/ 423 w 10601325"/>
                <a:gd name="connsiteY32" fmla="*/ 2140268 h 3590925"/>
                <a:gd name="connsiteX33" fmla="*/ 2328 w 10601325"/>
                <a:gd name="connsiteY33" fmla="*/ 2096453 h 3590925"/>
                <a:gd name="connsiteX34" fmla="*/ 6313593 w 10601325"/>
                <a:gd name="connsiteY34" fmla="*/ 2096453 h 3590925"/>
                <a:gd name="connsiteX35" fmla="*/ 8033809 w 10601325"/>
                <a:gd name="connsiteY35" fmla="*/ 1800225 h 3590925"/>
                <a:gd name="connsiteX36" fmla="*/ 8033809 w 10601325"/>
                <a:gd name="connsiteY36" fmla="*/ 1804035 h 3590925"/>
                <a:gd name="connsiteX37" fmla="*/ 8842481 w 10601325"/>
                <a:gd name="connsiteY37" fmla="*/ 1804035 h 3590925"/>
                <a:gd name="connsiteX38" fmla="*/ 8984403 w 10601325"/>
                <a:gd name="connsiteY38" fmla="*/ 1750695 h 3590925"/>
                <a:gd name="connsiteX39" fmla="*/ 8978688 w 10601325"/>
                <a:gd name="connsiteY39" fmla="*/ 1554480 h 3590925"/>
                <a:gd name="connsiteX40" fmla="*/ 8255741 w 10601325"/>
                <a:gd name="connsiteY40" fmla="*/ 510540 h 3590925"/>
                <a:gd name="connsiteX41" fmla="*/ 8088101 w 10601325"/>
                <a:gd name="connsiteY41" fmla="*/ 423863 h 3590925"/>
                <a:gd name="connsiteX42" fmla="*/ 7250854 w 10601325"/>
                <a:gd name="connsiteY42" fmla="*/ 424815 h 3590925"/>
                <a:gd name="connsiteX43" fmla="*/ 6961293 w 10601325"/>
                <a:gd name="connsiteY43" fmla="*/ 713422 h 3590925"/>
                <a:gd name="connsiteX44" fmla="*/ 6961293 w 10601325"/>
                <a:gd name="connsiteY44" fmla="*/ 1512570 h 3590925"/>
                <a:gd name="connsiteX45" fmla="*/ 6969866 w 10601325"/>
                <a:gd name="connsiteY45" fmla="*/ 1602105 h 3590925"/>
                <a:gd name="connsiteX46" fmla="*/ 7243234 w 10601325"/>
                <a:gd name="connsiteY46" fmla="*/ 1799273 h 3590925"/>
                <a:gd name="connsiteX47" fmla="*/ 8033809 w 10601325"/>
                <a:gd name="connsiteY47" fmla="*/ 18002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601325" h="3590925">
                  <a:moveTo>
                    <a:pt x="6313593" y="2096453"/>
                  </a:moveTo>
                  <a:cubicBezTo>
                    <a:pt x="6313593" y="2071688"/>
                    <a:pt x="6313593" y="2052638"/>
                    <a:pt x="6313593" y="2034540"/>
                  </a:cubicBezTo>
                  <a:cubicBezTo>
                    <a:pt x="6312641" y="1517332"/>
                    <a:pt x="6310736" y="999172"/>
                    <a:pt x="6310736" y="481965"/>
                  </a:cubicBezTo>
                  <a:cubicBezTo>
                    <a:pt x="6310736" y="256222"/>
                    <a:pt x="6430751" y="81915"/>
                    <a:pt x="6631729" y="21908"/>
                  </a:cubicBezTo>
                  <a:cubicBezTo>
                    <a:pt x="6682211" y="6667"/>
                    <a:pt x="6737456" y="953"/>
                    <a:pt x="6790796" y="953"/>
                  </a:cubicBezTo>
                  <a:cubicBezTo>
                    <a:pt x="7286096" y="-953"/>
                    <a:pt x="7781396" y="953"/>
                    <a:pt x="8276696" y="0"/>
                  </a:cubicBezTo>
                  <a:cubicBezTo>
                    <a:pt x="8387186" y="0"/>
                    <a:pt x="8470053" y="42863"/>
                    <a:pt x="8532918" y="134303"/>
                  </a:cubicBezTo>
                  <a:cubicBezTo>
                    <a:pt x="8837718" y="577215"/>
                    <a:pt x="9144423" y="1019175"/>
                    <a:pt x="9451128" y="1460182"/>
                  </a:cubicBezTo>
                  <a:cubicBezTo>
                    <a:pt x="9466368" y="1481138"/>
                    <a:pt x="9491134" y="1500188"/>
                    <a:pt x="9515898" y="1509713"/>
                  </a:cubicBezTo>
                  <a:cubicBezTo>
                    <a:pt x="9676871" y="1567815"/>
                    <a:pt x="9842606" y="1613535"/>
                    <a:pt x="9999769" y="1681163"/>
                  </a:cubicBezTo>
                  <a:cubicBezTo>
                    <a:pt x="10195984" y="1765935"/>
                    <a:pt x="10297901" y="1927860"/>
                    <a:pt x="10306473" y="2141220"/>
                  </a:cubicBezTo>
                  <a:cubicBezTo>
                    <a:pt x="10313140" y="2312670"/>
                    <a:pt x="10308378" y="2484120"/>
                    <a:pt x="10308378" y="2655570"/>
                  </a:cubicBezTo>
                  <a:cubicBezTo>
                    <a:pt x="10308378" y="2672715"/>
                    <a:pt x="10308378" y="2689860"/>
                    <a:pt x="10308378" y="2710815"/>
                  </a:cubicBezTo>
                  <a:cubicBezTo>
                    <a:pt x="10408390" y="2710815"/>
                    <a:pt x="10504594" y="2710815"/>
                    <a:pt x="10605559" y="2710815"/>
                  </a:cubicBezTo>
                  <a:cubicBezTo>
                    <a:pt x="10606511" y="2729865"/>
                    <a:pt x="10608415" y="2744153"/>
                    <a:pt x="10608415" y="2759393"/>
                  </a:cubicBezTo>
                  <a:cubicBezTo>
                    <a:pt x="10608415" y="2924175"/>
                    <a:pt x="10609369" y="3089910"/>
                    <a:pt x="10608415" y="3254693"/>
                  </a:cubicBezTo>
                  <a:cubicBezTo>
                    <a:pt x="10607463" y="3465195"/>
                    <a:pt x="10476971" y="3594735"/>
                    <a:pt x="10265515" y="3595688"/>
                  </a:cubicBezTo>
                  <a:cubicBezTo>
                    <a:pt x="10194078" y="3595688"/>
                    <a:pt x="10122640" y="3594735"/>
                    <a:pt x="10051203" y="3595688"/>
                  </a:cubicBezTo>
                  <a:cubicBezTo>
                    <a:pt x="10026438" y="3595688"/>
                    <a:pt x="10015009" y="3589973"/>
                    <a:pt x="10012151" y="3562350"/>
                  </a:cubicBezTo>
                  <a:cubicBezTo>
                    <a:pt x="9978813" y="3247073"/>
                    <a:pt x="9829271" y="2991803"/>
                    <a:pt x="9602576" y="2779395"/>
                  </a:cubicBezTo>
                  <a:cubicBezTo>
                    <a:pt x="9353973" y="2546985"/>
                    <a:pt x="9057746" y="2409825"/>
                    <a:pt x="8719609" y="2371725"/>
                  </a:cubicBezTo>
                  <a:cubicBezTo>
                    <a:pt x="8500534" y="2346960"/>
                    <a:pt x="8286221" y="2375535"/>
                    <a:pt x="8078576" y="2452688"/>
                  </a:cubicBezTo>
                  <a:cubicBezTo>
                    <a:pt x="7720436" y="2586038"/>
                    <a:pt x="7439449" y="2810828"/>
                    <a:pt x="7256568" y="3150870"/>
                  </a:cubicBezTo>
                  <a:cubicBezTo>
                    <a:pt x="7188941" y="3276600"/>
                    <a:pt x="7147984" y="3410902"/>
                    <a:pt x="7133696" y="3552825"/>
                  </a:cubicBezTo>
                  <a:cubicBezTo>
                    <a:pt x="7132743" y="3565208"/>
                    <a:pt x="7128934" y="3577590"/>
                    <a:pt x="7126076" y="3591877"/>
                  </a:cubicBezTo>
                  <a:cubicBezTo>
                    <a:pt x="6095471" y="3591877"/>
                    <a:pt x="5065818" y="3591877"/>
                    <a:pt x="4033308" y="3591877"/>
                  </a:cubicBezTo>
                  <a:cubicBezTo>
                    <a:pt x="3999018" y="3222308"/>
                    <a:pt x="3819948" y="2931795"/>
                    <a:pt x="3538008" y="2702243"/>
                  </a:cubicBezTo>
                  <a:cubicBezTo>
                    <a:pt x="3262736" y="2476500"/>
                    <a:pt x="2944601" y="2357438"/>
                    <a:pt x="2587414" y="2353628"/>
                  </a:cubicBezTo>
                  <a:cubicBezTo>
                    <a:pt x="1934951" y="2346960"/>
                    <a:pt x="1181523" y="2875598"/>
                    <a:pt x="1140566" y="3590925"/>
                  </a:cubicBezTo>
                  <a:cubicBezTo>
                    <a:pt x="1137708" y="3591877"/>
                    <a:pt x="1134851" y="3594735"/>
                    <a:pt x="1131993" y="3594735"/>
                  </a:cubicBezTo>
                  <a:cubicBezTo>
                    <a:pt x="853863" y="3594735"/>
                    <a:pt x="576686" y="3599498"/>
                    <a:pt x="298556" y="3592830"/>
                  </a:cubicBezTo>
                  <a:cubicBezTo>
                    <a:pt x="123296" y="3588068"/>
                    <a:pt x="1376" y="3450908"/>
                    <a:pt x="423" y="3273743"/>
                  </a:cubicBezTo>
                  <a:cubicBezTo>
                    <a:pt x="-529" y="2895600"/>
                    <a:pt x="423" y="2518410"/>
                    <a:pt x="423" y="2140268"/>
                  </a:cubicBezTo>
                  <a:cubicBezTo>
                    <a:pt x="423" y="2127885"/>
                    <a:pt x="1376" y="2115503"/>
                    <a:pt x="2328" y="2096453"/>
                  </a:cubicBezTo>
                  <a:cubicBezTo>
                    <a:pt x="2105448" y="2096453"/>
                    <a:pt x="4207616" y="2096453"/>
                    <a:pt x="6313593" y="2096453"/>
                  </a:cubicBezTo>
                  <a:close/>
                  <a:moveTo>
                    <a:pt x="8033809" y="1800225"/>
                  </a:moveTo>
                  <a:cubicBezTo>
                    <a:pt x="8033809" y="1801178"/>
                    <a:pt x="8033809" y="1803082"/>
                    <a:pt x="8033809" y="1804035"/>
                  </a:cubicBezTo>
                  <a:cubicBezTo>
                    <a:pt x="8303366" y="1804035"/>
                    <a:pt x="8572923" y="1804035"/>
                    <a:pt x="8842481" y="1804035"/>
                  </a:cubicBezTo>
                  <a:cubicBezTo>
                    <a:pt x="8896773" y="1804035"/>
                    <a:pt x="8947256" y="1795463"/>
                    <a:pt x="8984403" y="1750695"/>
                  </a:cubicBezTo>
                  <a:cubicBezTo>
                    <a:pt x="9032028" y="1693545"/>
                    <a:pt x="9030123" y="1628775"/>
                    <a:pt x="8978688" y="1554480"/>
                  </a:cubicBezTo>
                  <a:cubicBezTo>
                    <a:pt x="8737706" y="1206818"/>
                    <a:pt x="8495771" y="859155"/>
                    <a:pt x="8255741" y="510540"/>
                  </a:cubicBezTo>
                  <a:cubicBezTo>
                    <a:pt x="8213831" y="449580"/>
                    <a:pt x="8161443" y="422910"/>
                    <a:pt x="8088101" y="423863"/>
                  </a:cubicBezTo>
                  <a:cubicBezTo>
                    <a:pt x="7809018" y="425767"/>
                    <a:pt x="7529936" y="424815"/>
                    <a:pt x="7250854" y="424815"/>
                  </a:cubicBezTo>
                  <a:cubicBezTo>
                    <a:pt x="7067021" y="424815"/>
                    <a:pt x="6962246" y="529590"/>
                    <a:pt x="6961293" y="713422"/>
                  </a:cubicBezTo>
                  <a:cubicBezTo>
                    <a:pt x="6960341" y="980122"/>
                    <a:pt x="6961293" y="1246823"/>
                    <a:pt x="6961293" y="1512570"/>
                  </a:cubicBezTo>
                  <a:cubicBezTo>
                    <a:pt x="6961293" y="1542098"/>
                    <a:pt x="6962246" y="1573530"/>
                    <a:pt x="6969866" y="1602105"/>
                  </a:cubicBezTo>
                  <a:cubicBezTo>
                    <a:pt x="7001299" y="1726882"/>
                    <a:pt x="7100359" y="1798320"/>
                    <a:pt x="7243234" y="1799273"/>
                  </a:cubicBezTo>
                  <a:cubicBezTo>
                    <a:pt x="7507076" y="1800225"/>
                    <a:pt x="7770918" y="1800225"/>
                    <a:pt x="8033809" y="180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091B503-6C7F-4B2E-AB09-A6D2F66E0EC3}"/>
                </a:ext>
              </a:extLst>
            </p:cNvPr>
            <p:cNvSpPr/>
            <p:nvPr/>
          </p:nvSpPr>
          <p:spPr>
            <a:xfrm>
              <a:off x="2421241" y="4823458"/>
              <a:ext cx="1905000" cy="1905000"/>
            </a:xfrm>
            <a:custGeom>
              <a:avLst/>
              <a:gdLst>
                <a:gd name="connsiteX0" fmla="*/ 1912634 w 1905000"/>
                <a:gd name="connsiteY0" fmla="*/ 953454 h 1905000"/>
                <a:gd name="connsiteX1" fmla="*/ 958229 w 1905000"/>
                <a:gd name="connsiteY1" fmla="*/ 1907859 h 1905000"/>
                <a:gd name="connsiteX2" fmla="*/ 14 w 1905000"/>
                <a:gd name="connsiteY2" fmla="*/ 956312 h 1905000"/>
                <a:gd name="connsiteX3" fmla="*/ 957277 w 1905000"/>
                <a:gd name="connsiteY3" fmla="*/ 2 h 1905000"/>
                <a:gd name="connsiteX4" fmla="*/ 1912634 w 1905000"/>
                <a:gd name="connsiteY4" fmla="*/ 953454 h 1905000"/>
                <a:gd name="connsiteX5" fmla="*/ 959182 w 1905000"/>
                <a:gd name="connsiteY5" fmla="*/ 1365887 h 1905000"/>
                <a:gd name="connsiteX6" fmla="*/ 1370662 w 1905000"/>
                <a:gd name="connsiteY6" fmla="*/ 953454 h 1905000"/>
                <a:gd name="connsiteX7" fmla="*/ 955372 w 1905000"/>
                <a:gd name="connsiteY7" fmla="*/ 539117 h 1905000"/>
                <a:gd name="connsiteX8" fmla="*/ 542939 w 1905000"/>
                <a:gd name="connsiteY8" fmla="*/ 952502 h 1905000"/>
                <a:gd name="connsiteX9" fmla="*/ 959182 w 1905000"/>
                <a:gd name="connsiteY9" fmla="*/ 1365887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2634" y="953454"/>
                  </a:moveTo>
                  <a:cubicBezTo>
                    <a:pt x="1914539" y="1476377"/>
                    <a:pt x="1484009" y="1906906"/>
                    <a:pt x="958229" y="1907859"/>
                  </a:cubicBezTo>
                  <a:cubicBezTo>
                    <a:pt x="433402" y="1908812"/>
                    <a:pt x="2872" y="1481139"/>
                    <a:pt x="14" y="956312"/>
                  </a:cubicBezTo>
                  <a:cubicBezTo>
                    <a:pt x="-2843" y="431484"/>
                    <a:pt x="429592" y="-951"/>
                    <a:pt x="957277" y="2"/>
                  </a:cubicBezTo>
                  <a:cubicBezTo>
                    <a:pt x="1484009" y="954"/>
                    <a:pt x="1910729" y="426722"/>
                    <a:pt x="1912634" y="953454"/>
                  </a:cubicBezTo>
                  <a:close/>
                  <a:moveTo>
                    <a:pt x="959182" y="1365887"/>
                  </a:moveTo>
                  <a:cubicBezTo>
                    <a:pt x="1187782" y="1364934"/>
                    <a:pt x="1370662" y="1182054"/>
                    <a:pt x="1370662" y="953454"/>
                  </a:cubicBezTo>
                  <a:cubicBezTo>
                    <a:pt x="1370662" y="723902"/>
                    <a:pt x="1183972" y="538164"/>
                    <a:pt x="955372" y="539117"/>
                  </a:cubicBezTo>
                  <a:cubicBezTo>
                    <a:pt x="728677" y="541022"/>
                    <a:pt x="543892" y="725806"/>
                    <a:pt x="542939" y="952502"/>
                  </a:cubicBezTo>
                  <a:cubicBezTo>
                    <a:pt x="542939" y="1182054"/>
                    <a:pt x="729629" y="1366839"/>
                    <a:pt x="959182" y="1365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DB394F5-AA48-4050-8DED-0B32165D33F4}"/>
                </a:ext>
              </a:extLst>
            </p:cNvPr>
            <p:cNvSpPr/>
            <p:nvPr/>
          </p:nvSpPr>
          <p:spPr>
            <a:xfrm>
              <a:off x="8403883" y="4839638"/>
              <a:ext cx="1905000" cy="1905000"/>
            </a:xfrm>
            <a:custGeom>
              <a:avLst/>
              <a:gdLst>
                <a:gd name="connsiteX0" fmla="*/ 1910740 w 1905000"/>
                <a:gd name="connsiteY0" fmla="*/ 954419 h 1905000"/>
                <a:gd name="connsiteX1" fmla="*/ 956335 w 1905000"/>
                <a:gd name="connsiteY1" fmla="*/ 1909776 h 1905000"/>
                <a:gd name="connsiteX2" fmla="*/ 25 w 1905000"/>
                <a:gd name="connsiteY2" fmla="*/ 957276 h 1905000"/>
                <a:gd name="connsiteX3" fmla="*/ 956335 w 1905000"/>
                <a:gd name="connsiteY3" fmla="*/ 14 h 1905000"/>
                <a:gd name="connsiteX4" fmla="*/ 1910740 w 1905000"/>
                <a:gd name="connsiteY4" fmla="*/ 954419 h 1905000"/>
                <a:gd name="connsiteX5" fmla="*/ 958240 w 1905000"/>
                <a:gd name="connsiteY5" fmla="*/ 1367804 h 1905000"/>
                <a:gd name="connsiteX6" fmla="*/ 1368767 w 1905000"/>
                <a:gd name="connsiteY6" fmla="*/ 955372 h 1905000"/>
                <a:gd name="connsiteX7" fmla="*/ 953478 w 1905000"/>
                <a:gd name="connsiteY7" fmla="*/ 541034 h 1905000"/>
                <a:gd name="connsiteX8" fmla="*/ 541998 w 1905000"/>
                <a:gd name="connsiteY8" fmla="*/ 955372 h 1905000"/>
                <a:gd name="connsiteX9" fmla="*/ 958240 w 1905000"/>
                <a:gd name="connsiteY9" fmla="*/ 136780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0740" y="954419"/>
                  </a:moveTo>
                  <a:cubicBezTo>
                    <a:pt x="1911692" y="1477342"/>
                    <a:pt x="1480210" y="1908824"/>
                    <a:pt x="956335" y="1909776"/>
                  </a:cubicBezTo>
                  <a:cubicBezTo>
                    <a:pt x="432460" y="1910729"/>
                    <a:pt x="2882" y="1484009"/>
                    <a:pt x="25" y="957276"/>
                  </a:cubicBezTo>
                  <a:cubicBezTo>
                    <a:pt x="-3785" y="433401"/>
                    <a:pt x="432460" y="-2844"/>
                    <a:pt x="956335" y="14"/>
                  </a:cubicBezTo>
                  <a:cubicBezTo>
                    <a:pt x="1482115" y="1919"/>
                    <a:pt x="1910740" y="430544"/>
                    <a:pt x="1910740" y="954419"/>
                  </a:cubicBezTo>
                  <a:close/>
                  <a:moveTo>
                    <a:pt x="958240" y="1367804"/>
                  </a:moveTo>
                  <a:cubicBezTo>
                    <a:pt x="1185887" y="1366851"/>
                    <a:pt x="1369720" y="1182067"/>
                    <a:pt x="1368767" y="955372"/>
                  </a:cubicBezTo>
                  <a:cubicBezTo>
                    <a:pt x="1368767" y="726772"/>
                    <a:pt x="1180173" y="539129"/>
                    <a:pt x="953478" y="541034"/>
                  </a:cubicBezTo>
                  <a:cubicBezTo>
                    <a:pt x="726782" y="542939"/>
                    <a:pt x="541998" y="729629"/>
                    <a:pt x="541998" y="955372"/>
                  </a:cubicBezTo>
                  <a:cubicBezTo>
                    <a:pt x="541045" y="1183019"/>
                    <a:pt x="727735" y="1368756"/>
                    <a:pt x="958240" y="1367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7751FE-08CE-4A19-8785-56ABE4B65FE1}"/>
              </a:ext>
            </a:extLst>
          </p:cNvPr>
          <p:cNvGrpSpPr/>
          <p:nvPr/>
        </p:nvGrpSpPr>
        <p:grpSpPr>
          <a:xfrm>
            <a:off x="7103120" y="3778436"/>
            <a:ext cx="629172" cy="874260"/>
            <a:chOff x="4650026" y="1092066"/>
            <a:chExt cx="1635531" cy="2272635"/>
          </a:xfrm>
          <a:solidFill>
            <a:schemeClr val="accent3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285D26-7070-4268-9AD9-40E3BB2CD3FF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D605AC6-64D3-445B-8EA3-A02FCAB07E99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grpFill/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36">
            <a:extLst>
              <a:ext uri="{FF2B5EF4-FFF2-40B4-BE49-F238E27FC236}">
                <a16:creationId xmlns:a16="http://schemas.microsoft.com/office/drawing/2014/main" id="{DF1F50F4-4245-4D9A-B110-1A956C86B67E}"/>
              </a:ext>
            </a:extLst>
          </p:cNvPr>
          <p:cNvGrpSpPr/>
          <p:nvPr/>
        </p:nvGrpSpPr>
        <p:grpSpPr>
          <a:xfrm>
            <a:off x="1785253" y="3924300"/>
            <a:ext cx="909086" cy="543549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2CD91B-9CB6-4651-8B39-6EEE05BED3AE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88FD09B-568F-468D-88A5-D18B5DA5D2FC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B2E628B-AE4F-432C-AEE2-7F535106B94C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302">
            <a:extLst>
              <a:ext uri="{FF2B5EF4-FFF2-40B4-BE49-F238E27FC236}">
                <a16:creationId xmlns:a16="http://schemas.microsoft.com/office/drawing/2014/main" id="{088A1413-88E4-4C26-A858-06D4A0F345D1}"/>
              </a:ext>
            </a:extLst>
          </p:cNvPr>
          <p:cNvGrpSpPr/>
          <p:nvPr/>
        </p:nvGrpSpPr>
        <p:grpSpPr>
          <a:xfrm rot="2700000">
            <a:off x="9806490" y="3836107"/>
            <a:ext cx="327816" cy="906366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4F1BF5-C8CB-46B1-BAF5-45434C695F83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0A77F02-9924-4F2F-85E5-880CEF35D182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87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1BC0F-E85D-411E-881C-17806BBB8459}"/>
              </a:ext>
            </a:extLst>
          </p:cNvPr>
          <p:cNvGrpSpPr/>
          <p:nvPr/>
        </p:nvGrpSpPr>
        <p:grpSpPr>
          <a:xfrm>
            <a:off x="4098201" y="1792209"/>
            <a:ext cx="3995598" cy="3995594"/>
            <a:chOff x="274958" y="223054"/>
            <a:chExt cx="4272958" cy="4272958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59EC20E8-7CCD-4D56-90F2-FF6232EABA9E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E65277A3-7A7C-41C3-B0C4-3168C29DF145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868A5804-918A-47BE-A9AA-634F22FDD408}"/>
                </a:ext>
              </a:extLst>
            </p:cNvPr>
            <p:cNvGrpSpPr/>
            <p:nvPr/>
          </p:nvGrpSpPr>
          <p:grpSpPr>
            <a:xfrm>
              <a:off x="417087" y="365183"/>
              <a:ext cx="3987066" cy="3977257"/>
              <a:chOff x="2874325" y="1293690"/>
              <a:chExt cx="3987066" cy="3977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562A04-661E-472B-B025-DD81621B8722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13F305-CB77-482B-87C9-9AE4B6C8DF1B}"/>
                  </a:ext>
                </a:extLst>
              </p:cNvPr>
              <p:cNvSpPr/>
              <p:nvPr/>
            </p:nvSpPr>
            <p:spPr>
              <a:xfrm>
                <a:off x="4002277" y="3268549"/>
                <a:ext cx="2859114" cy="2000764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  <a:gd name="connsiteX0" fmla="*/ 858351 w 2859113"/>
                  <a:gd name="connsiteY0" fmla="*/ 0 h 1981400"/>
                  <a:gd name="connsiteX1" fmla="*/ 2859113 w 2859113"/>
                  <a:gd name="connsiteY1" fmla="*/ 895950 h 1981400"/>
                  <a:gd name="connsiteX2" fmla="*/ 1159012 w 2859113"/>
                  <a:gd name="connsiteY2" fmla="*/ 521601 h 1981400"/>
                  <a:gd name="connsiteX3" fmla="*/ 974289 w 2859113"/>
                  <a:gd name="connsiteY3" fmla="*/ 590259 h 1981400"/>
                  <a:gd name="connsiteX4" fmla="*/ 0 w 2859113"/>
                  <a:gd name="connsiteY4" fmla="*/ 1981400 h 1981400"/>
                  <a:gd name="connsiteX5" fmla="*/ 858351 w 2859113"/>
                  <a:gd name="connsiteY5" fmla="*/ 0 h 1981400"/>
                  <a:gd name="connsiteX0" fmla="*/ 848669 w 2859113"/>
                  <a:gd name="connsiteY0" fmla="*/ 0 h 2000764"/>
                  <a:gd name="connsiteX1" fmla="*/ 2859113 w 2859113"/>
                  <a:gd name="connsiteY1" fmla="*/ 915314 h 2000764"/>
                  <a:gd name="connsiteX2" fmla="*/ 1159012 w 2859113"/>
                  <a:gd name="connsiteY2" fmla="*/ 540965 h 2000764"/>
                  <a:gd name="connsiteX3" fmla="*/ 974289 w 2859113"/>
                  <a:gd name="connsiteY3" fmla="*/ 609623 h 2000764"/>
                  <a:gd name="connsiteX4" fmla="*/ 0 w 2859113"/>
                  <a:gd name="connsiteY4" fmla="*/ 2000764 h 2000764"/>
                  <a:gd name="connsiteX5" fmla="*/ 848669 w 2859113"/>
                  <a:gd name="connsiteY5" fmla="*/ 0 h 200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9113" h="2000764">
                    <a:moveTo>
                      <a:pt x="848669" y="0"/>
                    </a:moveTo>
                    <a:lnTo>
                      <a:pt x="2859113" y="915314"/>
                    </a:lnTo>
                    <a:cubicBezTo>
                      <a:pt x="2569769" y="854830"/>
                      <a:pt x="1500667" y="614527"/>
                      <a:pt x="1159012" y="540965"/>
                    </a:cubicBezTo>
                    <a:cubicBezTo>
                      <a:pt x="1056025" y="516444"/>
                      <a:pt x="1034773" y="522983"/>
                      <a:pt x="974289" y="609623"/>
                    </a:cubicBezTo>
                    <a:cubicBezTo>
                      <a:pt x="801009" y="854830"/>
                      <a:pt x="153663" y="1789886"/>
                      <a:pt x="0" y="2000764"/>
                    </a:cubicBezTo>
                    <a:cubicBezTo>
                      <a:pt x="88275" y="1770269"/>
                      <a:pt x="613270" y="513300"/>
                      <a:pt x="84866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07BD9E6-8AC3-4123-8415-E3F61AE8430F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9A2A23-22E2-4A4C-8D67-4DB071A6CA8A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5DCB84-7B6A-478C-A7D1-0AFCE29F83D6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037B4E1-7270-42D0-BFE9-F9A9771EA2B6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2AD90D4-61FC-4908-BDFD-299D3AEC6BA2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61F1FC-0B93-4583-9093-6E54C6756720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F9B88C42-4C58-4842-84DD-E9037EE15CE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B4ECF20-92C4-412F-8649-D0D1A766547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A840A0-D91E-4664-8762-93C564FC2281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A7F813B4-2A0B-44C3-9C03-A6EF1C9A31E0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5364858-102C-4AC7-95B1-95054FC9D4D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0AD4C-262E-48ED-852A-43A69EE80677}"/>
              </a:ext>
            </a:extLst>
          </p:cNvPr>
          <p:cNvSpPr/>
          <p:nvPr/>
        </p:nvSpPr>
        <p:spPr>
          <a:xfrm>
            <a:off x="1145214" y="320575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692DE-94AC-4F89-9203-1313682E2580}"/>
              </a:ext>
            </a:extLst>
          </p:cNvPr>
          <p:cNvGrpSpPr/>
          <p:nvPr/>
        </p:nvGrpSpPr>
        <p:grpSpPr>
          <a:xfrm>
            <a:off x="8415800" y="5102743"/>
            <a:ext cx="2819647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067127-DF2E-442C-A948-7841FE17FED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A261B-3DD7-4242-B3D3-EECEAF8FE76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2B37A1-BD6F-440F-96DD-C9D7A07C2C51}"/>
              </a:ext>
            </a:extLst>
          </p:cNvPr>
          <p:cNvGrpSpPr/>
          <p:nvPr/>
        </p:nvGrpSpPr>
        <p:grpSpPr>
          <a:xfrm>
            <a:off x="8415800" y="1645207"/>
            <a:ext cx="2819647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F78265-1B79-445C-9E26-A2673F3CFF5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E4FEC9-26F5-4581-9B93-4D92EB9ABBA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5ACBE1-B3BE-49FC-AA94-CEFA7D7943B8}"/>
              </a:ext>
            </a:extLst>
          </p:cNvPr>
          <p:cNvGrpSpPr/>
          <p:nvPr/>
        </p:nvGrpSpPr>
        <p:grpSpPr>
          <a:xfrm>
            <a:off x="973744" y="5102743"/>
            <a:ext cx="2809394" cy="856491"/>
            <a:chOff x="-475010" y="1129566"/>
            <a:chExt cx="3859356" cy="8564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C36BCD-CED1-4B2C-BBE9-C694893F5D6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096038-3B40-414D-A823-E45132D3E69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B9926-DA6F-4494-BD1C-86A18A420A4C}"/>
              </a:ext>
            </a:extLst>
          </p:cNvPr>
          <p:cNvGrpSpPr/>
          <p:nvPr/>
        </p:nvGrpSpPr>
        <p:grpSpPr>
          <a:xfrm>
            <a:off x="973744" y="1645207"/>
            <a:ext cx="2809394" cy="856491"/>
            <a:chOff x="-475010" y="1129566"/>
            <a:chExt cx="3859356" cy="8564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0D6A0-A911-4D3B-8B1F-EDED4369A3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8A918-92B8-4BFA-894B-36E0F6421E7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133F60-150E-4E4C-A7A7-BD6D531A7496}"/>
              </a:ext>
            </a:extLst>
          </p:cNvPr>
          <p:cNvGrpSpPr/>
          <p:nvPr/>
        </p:nvGrpSpPr>
        <p:grpSpPr>
          <a:xfrm>
            <a:off x="1585775" y="3458398"/>
            <a:ext cx="1585333" cy="678649"/>
            <a:chOff x="3233964" y="1954419"/>
            <a:chExt cx="1410044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3D202-2AE8-425E-83C2-3B704755267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2A5AB2-21CE-4857-99A3-3345AA3042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AEF36-138D-47E5-8FFF-5710679BCC6A}"/>
              </a:ext>
            </a:extLst>
          </p:cNvPr>
          <p:cNvSpPr/>
          <p:nvPr/>
        </p:nvSpPr>
        <p:spPr>
          <a:xfrm>
            <a:off x="8593572" y="320575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2AD66E-C37C-4202-9A60-C61F07BB1D0D}"/>
              </a:ext>
            </a:extLst>
          </p:cNvPr>
          <p:cNvGrpSpPr/>
          <p:nvPr/>
        </p:nvGrpSpPr>
        <p:grpSpPr>
          <a:xfrm>
            <a:off x="9032957" y="3458398"/>
            <a:ext cx="1585333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5E6313-0E53-4EB0-BC12-7063AD4838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BA2480-08A7-42E1-BA1E-BF11AD3D5C5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3A5001-D2AD-4526-9B38-4FD3363A427D}"/>
              </a:ext>
            </a:extLst>
          </p:cNvPr>
          <p:cNvGrpSpPr/>
          <p:nvPr/>
        </p:nvGrpSpPr>
        <p:grpSpPr>
          <a:xfrm>
            <a:off x="5310784" y="551185"/>
            <a:ext cx="3661294" cy="1111258"/>
            <a:chOff x="4571999" y="1832136"/>
            <a:chExt cx="1868038" cy="11112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A805E1-98AF-413E-B09E-A0FE56B6BDCE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82FA60-F9BD-434C-B4F2-B1BAA755BB99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7FF65C-6531-44F3-8268-38F3D73A0316}"/>
              </a:ext>
            </a:extLst>
          </p:cNvPr>
          <p:cNvGrpSpPr/>
          <p:nvPr/>
        </p:nvGrpSpPr>
        <p:grpSpPr>
          <a:xfrm>
            <a:off x="5310784" y="2043140"/>
            <a:ext cx="3661294" cy="1111258"/>
            <a:chOff x="4571999" y="1832136"/>
            <a:chExt cx="1868038" cy="1111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C3E9E-7F67-4012-B530-5D1072DA6D17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F25D3-E0DE-48AB-9605-1E35BC52AE73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5572DF-24B6-4866-AB73-ACC21DF9B6D7}"/>
              </a:ext>
            </a:extLst>
          </p:cNvPr>
          <p:cNvGrpSpPr/>
          <p:nvPr/>
        </p:nvGrpSpPr>
        <p:grpSpPr>
          <a:xfrm>
            <a:off x="8324079" y="1662443"/>
            <a:ext cx="3661294" cy="1111258"/>
            <a:chOff x="4571999" y="1832136"/>
            <a:chExt cx="1868038" cy="11112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7D0B09-73BB-4241-A4A2-51302B912B6B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EF8E2-E6D8-4805-AC8F-E07D01B0EB92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1C8CB-5F14-4E17-B03E-A7C39834EE4A}"/>
              </a:ext>
            </a:extLst>
          </p:cNvPr>
          <p:cNvGrpSpPr/>
          <p:nvPr/>
        </p:nvGrpSpPr>
        <p:grpSpPr>
          <a:xfrm>
            <a:off x="8324079" y="3154398"/>
            <a:ext cx="3661294" cy="1111258"/>
            <a:chOff x="4571999" y="1832136"/>
            <a:chExt cx="1868038" cy="11112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FB8C22-A591-4A8C-B83C-BF9EE93F5E08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AC3BC9-365D-49BE-B1D9-69CE9FB5F97C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265263-82CF-4CC7-B351-AC0C016FE8CA}"/>
              </a:ext>
            </a:extLst>
          </p:cNvPr>
          <p:cNvSpPr txBox="1"/>
          <p:nvPr/>
        </p:nvSpPr>
        <p:spPr>
          <a:xfrm>
            <a:off x="7910715" y="4539004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5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539D4E-65A7-4E1E-8996-93AB16E899DC}"/>
              </a:ext>
            </a:extLst>
          </p:cNvPr>
          <p:cNvGrpSpPr/>
          <p:nvPr/>
        </p:nvGrpSpPr>
        <p:grpSpPr>
          <a:xfrm>
            <a:off x="4190877" y="1383242"/>
            <a:ext cx="3810245" cy="4777315"/>
            <a:chOff x="7598204" y="117587"/>
            <a:chExt cx="2352799" cy="29499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FE2538-1F38-4938-9BFD-3FA5BE21BF57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DC9065-4A8F-4A67-8D3E-6853ADE63E12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29C094-080B-4BA7-92AD-A8BDCB888786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8B20E8-9E69-4AA1-B2FD-44F1AC86D4B7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4188B5-3F72-4750-BF19-80123CA9DCB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DC02EA-5EED-4592-BAA7-D21B0302BB14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D88410-7C26-4B29-AE33-90E009C3CA80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066811-F98C-4D75-B241-C20CFF04C15A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5E9633-7F2D-4500-9445-883D65F61AFF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1666BA5-B99E-4D29-BECE-823099D4C670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9578612-7EDD-4F92-B5D8-0787B05E9C3B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8A13CF-A0FE-4EB7-8434-794EEFDBC619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F63ABE4-C350-43EB-BBAF-CEAEADC6D70B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DFF8253-BFEA-4A9A-A937-1D510CD98A48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84B3123-1F63-44D2-9B01-93DDBBC5FD68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F2F03A-0A03-4774-90F8-E9B5E8721924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6D7F94-7B53-4914-A193-67EAC16617C5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EEE1169-E3A1-47E1-AFE4-603747B990D2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9E3D6A-CCFD-43D8-8075-6DB6FD58F900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98D61A6-3BD8-4826-B6B3-2980E123FBD4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9D8AEB-E0E1-4359-AB6E-04BBA1F517C3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D1C0352-785D-48D7-834D-10C2AA0ECCD0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6062ECF-2528-4BA1-B775-D95A36EF1404}"/>
              </a:ext>
            </a:extLst>
          </p:cNvPr>
          <p:cNvSpPr/>
          <p:nvPr/>
        </p:nvSpPr>
        <p:spPr>
          <a:xfrm flipH="1">
            <a:off x="946431" y="1924204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41274C-7088-4540-A9B5-E9930309360E}"/>
              </a:ext>
            </a:extLst>
          </p:cNvPr>
          <p:cNvGrpSpPr/>
          <p:nvPr/>
        </p:nvGrpSpPr>
        <p:grpSpPr>
          <a:xfrm>
            <a:off x="1528529" y="1930700"/>
            <a:ext cx="1763313" cy="1846659"/>
            <a:chOff x="1528529" y="1758693"/>
            <a:chExt cx="1763313" cy="184665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BB8CBE-EA48-439C-930C-5E3D581976D1}"/>
                </a:ext>
              </a:extLst>
            </p:cNvPr>
            <p:cNvSpPr txBox="1"/>
            <p:nvPr/>
          </p:nvSpPr>
          <p:spPr>
            <a:xfrm flipH="1">
              <a:off x="1528529" y="2035692"/>
              <a:ext cx="1763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47D491-F89B-404E-ADBB-54E05261E99D}"/>
                </a:ext>
              </a:extLst>
            </p:cNvPr>
            <p:cNvSpPr txBox="1"/>
            <p:nvPr/>
          </p:nvSpPr>
          <p:spPr>
            <a:xfrm flipH="1">
              <a:off x="1528841" y="1758693"/>
              <a:ext cx="176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0BD960-564D-45DC-B59B-AE3DDB159791}"/>
              </a:ext>
            </a:extLst>
          </p:cNvPr>
          <p:cNvCxnSpPr>
            <a:cxnSpLocks/>
            <a:endCxn id="38" idx="2"/>
          </p:cNvCxnSpPr>
          <p:nvPr/>
        </p:nvCxnSpPr>
        <p:spPr>
          <a:xfrm flipH="1">
            <a:off x="1493450" y="2197714"/>
            <a:ext cx="1833783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9">
            <a:extLst>
              <a:ext uri="{FF2B5EF4-FFF2-40B4-BE49-F238E27FC236}">
                <a16:creationId xmlns:a16="http://schemas.microsoft.com/office/drawing/2014/main" id="{A2F6F428-90C9-45AE-9733-410E835CB19A}"/>
              </a:ext>
            </a:extLst>
          </p:cNvPr>
          <p:cNvSpPr/>
          <p:nvPr/>
        </p:nvSpPr>
        <p:spPr>
          <a:xfrm flipH="1">
            <a:off x="1069485" y="2051677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1D61CF1-C317-4B2A-8358-E0E7032DCE1F}"/>
              </a:ext>
            </a:extLst>
          </p:cNvPr>
          <p:cNvSpPr/>
          <p:nvPr/>
        </p:nvSpPr>
        <p:spPr>
          <a:xfrm flipH="1">
            <a:off x="946431" y="4193536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2AF5B0-2BEC-4103-A655-769F62D81257}"/>
              </a:ext>
            </a:extLst>
          </p:cNvPr>
          <p:cNvGrpSpPr/>
          <p:nvPr/>
        </p:nvGrpSpPr>
        <p:grpSpPr>
          <a:xfrm>
            <a:off x="1553986" y="4200032"/>
            <a:ext cx="2431605" cy="1477328"/>
            <a:chOff x="1553986" y="4028025"/>
            <a:chExt cx="2431605" cy="1477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8F352E-D1A2-4C82-BF1F-79295F7292DA}"/>
                </a:ext>
              </a:extLst>
            </p:cNvPr>
            <p:cNvSpPr txBox="1"/>
            <p:nvPr/>
          </p:nvSpPr>
          <p:spPr>
            <a:xfrm flipH="1">
              <a:off x="1553986" y="4305024"/>
              <a:ext cx="2423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C9C224-6985-4AB4-874F-442FE0C0CBD5}"/>
                </a:ext>
              </a:extLst>
            </p:cNvPr>
            <p:cNvSpPr txBox="1"/>
            <p:nvPr/>
          </p:nvSpPr>
          <p:spPr>
            <a:xfrm flipH="1">
              <a:off x="1554523" y="4028025"/>
              <a:ext cx="243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5B5623-FB9F-4079-91E9-31E34DDEF35B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1493450" y="4467046"/>
            <a:ext cx="2452542" cy="16044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8">
            <a:extLst>
              <a:ext uri="{FF2B5EF4-FFF2-40B4-BE49-F238E27FC236}">
                <a16:creationId xmlns:a16="http://schemas.microsoft.com/office/drawing/2014/main" id="{AB14BD77-FFF4-4106-942F-16ADC0CD15FF}"/>
              </a:ext>
            </a:extLst>
          </p:cNvPr>
          <p:cNvSpPr/>
          <p:nvPr/>
        </p:nvSpPr>
        <p:spPr>
          <a:xfrm flipH="1">
            <a:off x="1051768" y="4282797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4EF507D-9D76-4099-A4A3-B5E0D6E3F21F}"/>
              </a:ext>
            </a:extLst>
          </p:cNvPr>
          <p:cNvSpPr/>
          <p:nvPr/>
        </p:nvSpPr>
        <p:spPr>
          <a:xfrm>
            <a:off x="10737087" y="1930700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B235F4-586C-4769-8878-9F0C6D16CB58}"/>
              </a:ext>
            </a:extLst>
          </p:cNvPr>
          <p:cNvGrpSpPr/>
          <p:nvPr/>
        </p:nvGrpSpPr>
        <p:grpSpPr>
          <a:xfrm>
            <a:off x="8938695" y="1937196"/>
            <a:ext cx="1763313" cy="1846659"/>
            <a:chOff x="8938695" y="1765189"/>
            <a:chExt cx="1763313" cy="184665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CCD04F-C930-43A2-BDBE-8B7165106C94}"/>
                </a:ext>
              </a:extLst>
            </p:cNvPr>
            <p:cNvSpPr txBox="1"/>
            <p:nvPr/>
          </p:nvSpPr>
          <p:spPr>
            <a:xfrm>
              <a:off x="8938695" y="2042188"/>
              <a:ext cx="17633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C5B38D-C623-400B-9AB7-A614C46080CE}"/>
                </a:ext>
              </a:extLst>
            </p:cNvPr>
            <p:cNvSpPr txBox="1"/>
            <p:nvPr/>
          </p:nvSpPr>
          <p:spPr>
            <a:xfrm>
              <a:off x="8938695" y="1765189"/>
              <a:ext cx="1763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67122B-6CB8-4CC4-A536-C41D80B2C3BA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8903304" y="2204210"/>
            <a:ext cx="1833783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9BF245E-DFAF-4C18-AC53-1774F95D7B0F}"/>
              </a:ext>
            </a:extLst>
          </p:cNvPr>
          <p:cNvSpPr/>
          <p:nvPr/>
        </p:nvSpPr>
        <p:spPr>
          <a:xfrm>
            <a:off x="10737087" y="4200032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6259F7-55AA-4017-933E-BA4E0A46AF68}"/>
              </a:ext>
            </a:extLst>
          </p:cNvPr>
          <p:cNvGrpSpPr/>
          <p:nvPr/>
        </p:nvGrpSpPr>
        <p:grpSpPr>
          <a:xfrm>
            <a:off x="8244946" y="4206528"/>
            <a:ext cx="2431605" cy="1477328"/>
            <a:chOff x="8244946" y="4034521"/>
            <a:chExt cx="2431605" cy="147732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473F11-0503-47F2-9AFC-6383CFA50CB1}"/>
                </a:ext>
              </a:extLst>
            </p:cNvPr>
            <p:cNvSpPr txBox="1"/>
            <p:nvPr/>
          </p:nvSpPr>
          <p:spPr>
            <a:xfrm>
              <a:off x="8252689" y="4311520"/>
              <a:ext cx="2423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15CC07E-B878-4B4F-BBD2-65C249DDC10F}"/>
                </a:ext>
              </a:extLst>
            </p:cNvPr>
            <p:cNvSpPr txBox="1"/>
            <p:nvPr/>
          </p:nvSpPr>
          <p:spPr>
            <a:xfrm>
              <a:off x="8244946" y="4034521"/>
              <a:ext cx="2431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14ABE7-C9CE-4D4D-A8ED-B4663BE0696B}"/>
              </a:ext>
            </a:extLst>
          </p:cNvPr>
          <p:cNvCxnSpPr>
            <a:cxnSpLocks/>
            <a:endCxn id="60" idx="2"/>
          </p:cNvCxnSpPr>
          <p:nvPr/>
        </p:nvCxnSpPr>
        <p:spPr>
          <a:xfrm flipV="1">
            <a:off x="8284545" y="4473542"/>
            <a:ext cx="2452542" cy="16044"/>
          </a:xfrm>
          <a:prstGeom prst="line">
            <a:avLst/>
          </a:prstGeom>
          <a:ln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CFC911DF-6AE4-44E4-951F-520658E9D545}"/>
              </a:ext>
            </a:extLst>
          </p:cNvPr>
          <p:cNvSpPr/>
          <p:nvPr/>
        </p:nvSpPr>
        <p:spPr>
          <a:xfrm flipH="1">
            <a:off x="10879385" y="4339277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130">
            <a:extLst>
              <a:ext uri="{FF2B5EF4-FFF2-40B4-BE49-F238E27FC236}">
                <a16:creationId xmlns:a16="http://schemas.microsoft.com/office/drawing/2014/main" id="{5A9759C7-1C94-429A-8572-C3E0C825B9C6}"/>
              </a:ext>
            </a:extLst>
          </p:cNvPr>
          <p:cNvSpPr/>
          <p:nvPr/>
        </p:nvSpPr>
        <p:spPr>
          <a:xfrm>
            <a:off x="10877456" y="2051677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E3354-8EDE-4C67-8B74-5D2139FFF236}"/>
              </a:ext>
            </a:extLst>
          </p:cNvPr>
          <p:cNvSpPr/>
          <p:nvPr/>
        </p:nvSpPr>
        <p:spPr>
          <a:xfrm>
            <a:off x="-13200" y="525641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A5523-10F4-421C-98A4-2EEDC7B2938A}"/>
              </a:ext>
            </a:extLst>
          </p:cNvPr>
          <p:cNvSpPr/>
          <p:nvPr/>
        </p:nvSpPr>
        <p:spPr>
          <a:xfrm>
            <a:off x="0" y="440149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23322-8F1F-4799-BF89-6F3C16DAA9E6}"/>
              </a:ext>
            </a:extLst>
          </p:cNvPr>
          <p:cNvSpPr/>
          <p:nvPr/>
        </p:nvSpPr>
        <p:spPr>
          <a:xfrm>
            <a:off x="1" y="354657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8CF96-ED43-48F2-8FB0-FF1F643550B4}"/>
              </a:ext>
            </a:extLst>
          </p:cNvPr>
          <p:cNvSpPr/>
          <p:nvPr/>
        </p:nvSpPr>
        <p:spPr>
          <a:xfrm>
            <a:off x="-13200" y="269166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96669-4796-4D6B-B51B-893569F463C7}"/>
              </a:ext>
            </a:extLst>
          </p:cNvPr>
          <p:cNvSpPr/>
          <p:nvPr/>
        </p:nvSpPr>
        <p:spPr>
          <a:xfrm>
            <a:off x="-13200" y="183674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EB2202-A668-4EDE-9DB0-7E8FD089E882}"/>
              </a:ext>
            </a:extLst>
          </p:cNvPr>
          <p:cNvGrpSpPr/>
          <p:nvPr/>
        </p:nvGrpSpPr>
        <p:grpSpPr>
          <a:xfrm>
            <a:off x="7008720" y="517600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D4E6DC-86F3-4E47-9277-8720B22C669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6A0627-93B0-4D9B-95B0-C72CE4582DC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D68E4A-B777-4AEF-BB20-5C78DAA62F6B}"/>
              </a:ext>
            </a:extLst>
          </p:cNvPr>
          <p:cNvGrpSpPr/>
          <p:nvPr/>
        </p:nvGrpSpPr>
        <p:grpSpPr>
          <a:xfrm>
            <a:off x="6395325" y="432689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7EAE7C-F93E-49D1-885D-3D7CF6DA27E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9C4117-831D-4431-81E2-0E2B10028172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CB5861-2619-4AE8-8166-064F48177DA0}"/>
              </a:ext>
            </a:extLst>
          </p:cNvPr>
          <p:cNvGrpSpPr/>
          <p:nvPr/>
        </p:nvGrpSpPr>
        <p:grpSpPr>
          <a:xfrm>
            <a:off x="5781930" y="347778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C72CE7-5EF2-4C61-862F-1C208354CE2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C77E99-A337-4E78-BAFE-7D1587682578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C96364-3D2C-4D6C-A3FC-BF070E7438BB}"/>
              </a:ext>
            </a:extLst>
          </p:cNvPr>
          <p:cNvGrpSpPr/>
          <p:nvPr/>
        </p:nvGrpSpPr>
        <p:grpSpPr>
          <a:xfrm>
            <a:off x="5168535" y="262867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03A8F8-25AD-4E5B-BBF0-612A2C7E2932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E803F8-596C-497B-A602-993E3901745D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E95C9-387C-4123-9A87-533414FF49FC}"/>
              </a:ext>
            </a:extLst>
          </p:cNvPr>
          <p:cNvGrpSpPr/>
          <p:nvPr/>
        </p:nvGrpSpPr>
        <p:grpSpPr>
          <a:xfrm>
            <a:off x="4555140" y="177956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35CC58-A77A-4040-9660-5CFED58EC7B9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4ADB39-E1B8-4FBF-859C-55E71D85E31B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1B5F05-CA05-4C93-A316-6F5C8631AE50}"/>
              </a:ext>
            </a:extLst>
          </p:cNvPr>
          <p:cNvSpPr txBox="1"/>
          <p:nvPr/>
        </p:nvSpPr>
        <p:spPr>
          <a:xfrm>
            <a:off x="2542597" y="202750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5DFEC-494F-4F49-94CB-6190AC7CD42F}"/>
              </a:ext>
            </a:extLst>
          </p:cNvPr>
          <p:cNvSpPr txBox="1"/>
          <p:nvPr/>
        </p:nvSpPr>
        <p:spPr>
          <a:xfrm>
            <a:off x="3092312" y="288242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0674A5-20BB-4639-955D-9ADC3D009B8F}"/>
              </a:ext>
            </a:extLst>
          </p:cNvPr>
          <p:cNvSpPr txBox="1"/>
          <p:nvPr/>
        </p:nvSpPr>
        <p:spPr>
          <a:xfrm>
            <a:off x="3642027" y="37373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DBF274-7C5F-4E0D-B788-21B798D032D9}"/>
              </a:ext>
            </a:extLst>
          </p:cNvPr>
          <p:cNvSpPr txBox="1"/>
          <p:nvPr/>
        </p:nvSpPr>
        <p:spPr>
          <a:xfrm>
            <a:off x="4191742" y="459226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9DCD17-4E0E-4C07-973D-CD6C258CDA18}"/>
              </a:ext>
            </a:extLst>
          </p:cNvPr>
          <p:cNvSpPr txBox="1"/>
          <p:nvPr/>
        </p:nvSpPr>
        <p:spPr>
          <a:xfrm>
            <a:off x="4741456" y="54471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46F49C38-3132-4AFB-AF63-36CCA5C50126}"/>
              </a:ext>
            </a:extLst>
          </p:cNvPr>
          <p:cNvSpPr/>
          <p:nvPr/>
        </p:nvSpPr>
        <p:spPr>
          <a:xfrm rot="16200000">
            <a:off x="6184402" y="541719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FC3AAFB0-A485-4330-9F50-517BB91F7EC6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8841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F58E9CA-703A-44EA-88EF-32F1022E0636}"/>
              </a:ext>
            </a:extLst>
          </p:cNvPr>
          <p:cNvSpPr/>
          <p:nvPr/>
        </p:nvSpPr>
        <p:spPr>
          <a:xfrm>
            <a:off x="3842855" y="20565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A3CDBCF-DE25-4EF8-ADC2-31D47BE8AAAB}"/>
              </a:ext>
            </a:extLst>
          </p:cNvPr>
          <p:cNvSpPr/>
          <p:nvPr/>
        </p:nvSpPr>
        <p:spPr>
          <a:xfrm>
            <a:off x="5584872" y="46495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BC6D614-3419-49EE-866E-E89EC87A75B5}"/>
              </a:ext>
            </a:extLst>
          </p:cNvPr>
          <p:cNvSpPr>
            <a:spLocks noChangeAspect="1"/>
          </p:cNvSpPr>
          <p:nvPr/>
        </p:nvSpPr>
        <p:spPr>
          <a:xfrm>
            <a:off x="4988037" y="37373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88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65B24-84B2-44C1-A2C8-E32A0D68BD99}"/>
              </a:ext>
            </a:extLst>
          </p:cNvPr>
          <p:cNvSpPr/>
          <p:nvPr/>
        </p:nvSpPr>
        <p:spPr>
          <a:xfrm>
            <a:off x="4360985" y="1155560"/>
            <a:ext cx="3376246" cy="4079631"/>
          </a:xfrm>
          <a:prstGeom prst="roundRect">
            <a:avLst>
              <a:gd name="adj" fmla="val 8929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842017" y="3420338"/>
            <a:ext cx="45079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842031" y="4143230"/>
            <a:ext cx="450793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55DE5B-C67D-4611-B236-FC990506D526}"/>
              </a:ext>
            </a:extLst>
          </p:cNvPr>
          <p:cNvGrpSpPr/>
          <p:nvPr/>
        </p:nvGrpSpPr>
        <p:grpSpPr>
          <a:xfrm>
            <a:off x="4932204" y="4646376"/>
            <a:ext cx="2327592" cy="207697"/>
            <a:chOff x="4779942" y="4646376"/>
            <a:chExt cx="2327592" cy="2076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9021E7-8339-4A7F-86AC-384949A2FE1B}"/>
                </a:ext>
              </a:extLst>
            </p:cNvPr>
            <p:cNvSpPr txBox="1"/>
            <p:nvPr/>
          </p:nvSpPr>
          <p:spPr>
            <a:xfrm>
              <a:off x="6270172" y="4664715"/>
              <a:ext cx="837362" cy="189358"/>
            </a:xfrm>
            <a:custGeom>
              <a:avLst/>
              <a:gdLst/>
              <a:ahLst/>
              <a:cxnLst/>
              <a:rect l="l" t="t" r="r" b="b"/>
              <a:pathLst>
                <a:path w="2219544" h="501920">
                  <a:moveTo>
                    <a:pt x="750917" y="193395"/>
                  </a:moveTo>
                  <a:cubicBezTo>
                    <a:pt x="745405" y="193857"/>
                    <a:pt x="740504" y="197506"/>
                    <a:pt x="736212" y="204343"/>
                  </a:cubicBezTo>
                  <a:cubicBezTo>
                    <a:pt x="731920" y="211180"/>
                    <a:pt x="728390" y="218435"/>
                    <a:pt x="725622" y="226110"/>
                  </a:cubicBezTo>
                  <a:cubicBezTo>
                    <a:pt x="722853" y="233786"/>
                    <a:pt x="720999" y="239111"/>
                    <a:pt x="720060" y="242087"/>
                  </a:cubicBezTo>
                  <a:cubicBezTo>
                    <a:pt x="718260" y="246645"/>
                    <a:pt x="715517" y="253646"/>
                    <a:pt x="711831" y="263090"/>
                  </a:cubicBezTo>
                  <a:cubicBezTo>
                    <a:pt x="708146" y="272534"/>
                    <a:pt x="706089" y="279706"/>
                    <a:pt x="705660" y="284607"/>
                  </a:cubicBezTo>
                  <a:cubicBezTo>
                    <a:pt x="706217" y="290107"/>
                    <a:pt x="709388" y="293164"/>
                    <a:pt x="715174" y="293779"/>
                  </a:cubicBezTo>
                  <a:cubicBezTo>
                    <a:pt x="720960" y="294393"/>
                    <a:pt x="726016" y="294536"/>
                    <a:pt x="730345" y="294208"/>
                  </a:cubicBezTo>
                  <a:lnTo>
                    <a:pt x="781773" y="294208"/>
                  </a:lnTo>
                  <a:cubicBezTo>
                    <a:pt x="785916" y="294479"/>
                    <a:pt x="791344" y="294279"/>
                    <a:pt x="798059" y="293608"/>
                  </a:cubicBezTo>
                  <a:cubicBezTo>
                    <a:pt x="804773" y="292936"/>
                    <a:pt x="808487" y="290164"/>
                    <a:pt x="809201" y="285292"/>
                  </a:cubicBezTo>
                  <a:cubicBezTo>
                    <a:pt x="808487" y="279077"/>
                    <a:pt x="804944" y="269733"/>
                    <a:pt x="798573" y="257260"/>
                  </a:cubicBezTo>
                  <a:cubicBezTo>
                    <a:pt x="792202" y="244787"/>
                    <a:pt x="787288" y="235615"/>
                    <a:pt x="783830" y="229743"/>
                  </a:cubicBezTo>
                  <a:cubicBezTo>
                    <a:pt x="780702" y="223428"/>
                    <a:pt x="776331" y="215998"/>
                    <a:pt x="770716" y="207454"/>
                  </a:cubicBezTo>
                  <a:cubicBezTo>
                    <a:pt x="765102" y="198910"/>
                    <a:pt x="758502" y="194224"/>
                    <a:pt x="750917" y="193395"/>
                  </a:cubicBezTo>
                  <a:close/>
                  <a:moveTo>
                    <a:pt x="1993254" y="82896"/>
                  </a:moveTo>
                  <a:cubicBezTo>
                    <a:pt x="1980455" y="82953"/>
                    <a:pt x="1972762" y="84897"/>
                    <a:pt x="1970172" y="88729"/>
                  </a:cubicBezTo>
                  <a:cubicBezTo>
                    <a:pt x="1967584" y="92560"/>
                    <a:pt x="1966584" y="97935"/>
                    <a:pt x="1967170" y="104854"/>
                  </a:cubicBezTo>
                  <a:lnTo>
                    <a:pt x="1967170" y="207781"/>
                  </a:lnTo>
                  <a:cubicBezTo>
                    <a:pt x="1966140" y="215343"/>
                    <a:pt x="1966656" y="222176"/>
                    <a:pt x="1968717" y="228280"/>
                  </a:cubicBezTo>
                  <a:cubicBezTo>
                    <a:pt x="1970778" y="234384"/>
                    <a:pt x="1980558" y="237615"/>
                    <a:pt x="1998059" y="237972"/>
                  </a:cubicBezTo>
                  <a:cubicBezTo>
                    <a:pt x="2020511" y="237415"/>
                    <a:pt x="2036699" y="229953"/>
                    <a:pt x="2046624" y="215586"/>
                  </a:cubicBezTo>
                  <a:cubicBezTo>
                    <a:pt x="2056548" y="201219"/>
                    <a:pt x="2061410" y="183293"/>
                    <a:pt x="2061210" y="161807"/>
                  </a:cubicBezTo>
                  <a:cubicBezTo>
                    <a:pt x="2061253" y="139606"/>
                    <a:pt x="2055676" y="121050"/>
                    <a:pt x="2044478" y="106140"/>
                  </a:cubicBezTo>
                  <a:cubicBezTo>
                    <a:pt x="2033281" y="91230"/>
                    <a:pt x="2016206" y="83482"/>
                    <a:pt x="1993254" y="82896"/>
                  </a:cubicBezTo>
                  <a:close/>
                  <a:moveTo>
                    <a:pt x="1228204" y="4114"/>
                  </a:moveTo>
                  <a:cubicBezTo>
                    <a:pt x="1254310" y="4068"/>
                    <a:pt x="1273267" y="5684"/>
                    <a:pt x="1285073" y="8964"/>
                  </a:cubicBezTo>
                  <a:cubicBezTo>
                    <a:pt x="1296879" y="12244"/>
                    <a:pt x="1305372" y="17467"/>
                    <a:pt x="1310550" y="24632"/>
                  </a:cubicBezTo>
                  <a:cubicBezTo>
                    <a:pt x="1315728" y="31798"/>
                    <a:pt x="1321428" y="41185"/>
                    <a:pt x="1327648" y="52796"/>
                  </a:cubicBezTo>
                  <a:cubicBezTo>
                    <a:pt x="1335843" y="67377"/>
                    <a:pt x="1345523" y="86669"/>
                    <a:pt x="1356690" y="110672"/>
                  </a:cubicBezTo>
                  <a:cubicBezTo>
                    <a:pt x="1367857" y="134676"/>
                    <a:pt x="1379367" y="156812"/>
                    <a:pt x="1391219" y="177082"/>
                  </a:cubicBezTo>
                  <a:cubicBezTo>
                    <a:pt x="1403073" y="197352"/>
                    <a:pt x="1414125" y="209178"/>
                    <a:pt x="1424377" y="212560"/>
                  </a:cubicBezTo>
                  <a:cubicBezTo>
                    <a:pt x="1431530" y="213386"/>
                    <a:pt x="1439254" y="206783"/>
                    <a:pt x="1447550" y="192752"/>
                  </a:cubicBezTo>
                  <a:cubicBezTo>
                    <a:pt x="1455845" y="178720"/>
                    <a:pt x="1464331" y="161908"/>
                    <a:pt x="1473009" y="142316"/>
                  </a:cubicBezTo>
                  <a:cubicBezTo>
                    <a:pt x="1481685" y="122723"/>
                    <a:pt x="1490171" y="104997"/>
                    <a:pt x="1498467" y="89137"/>
                  </a:cubicBezTo>
                  <a:cubicBezTo>
                    <a:pt x="1509360" y="67796"/>
                    <a:pt x="1518740" y="50900"/>
                    <a:pt x="1526608" y="38448"/>
                  </a:cubicBezTo>
                  <a:cubicBezTo>
                    <a:pt x="1534476" y="25996"/>
                    <a:pt x="1545427" y="17124"/>
                    <a:pt x="1559463" y="11834"/>
                  </a:cubicBezTo>
                  <a:cubicBezTo>
                    <a:pt x="1573497" y="6544"/>
                    <a:pt x="1595211" y="3970"/>
                    <a:pt x="1624603" y="4114"/>
                  </a:cubicBezTo>
                  <a:cubicBezTo>
                    <a:pt x="1635316" y="3873"/>
                    <a:pt x="1648316" y="4584"/>
                    <a:pt x="1663603" y="6247"/>
                  </a:cubicBezTo>
                  <a:cubicBezTo>
                    <a:pt x="1678890" y="7910"/>
                    <a:pt x="1692500" y="11973"/>
                    <a:pt x="1704436" y="18436"/>
                  </a:cubicBezTo>
                  <a:cubicBezTo>
                    <a:pt x="1716372" y="24899"/>
                    <a:pt x="1722669" y="35209"/>
                    <a:pt x="1723330" y="49367"/>
                  </a:cubicBezTo>
                  <a:cubicBezTo>
                    <a:pt x="1722186" y="62252"/>
                    <a:pt x="1716758" y="72138"/>
                    <a:pt x="1707042" y="79023"/>
                  </a:cubicBezTo>
                  <a:cubicBezTo>
                    <a:pt x="1697326" y="85908"/>
                    <a:pt x="1690183" y="94765"/>
                    <a:pt x="1685611" y="105593"/>
                  </a:cubicBezTo>
                  <a:cubicBezTo>
                    <a:pt x="1683756" y="112683"/>
                    <a:pt x="1682055" y="124560"/>
                    <a:pt x="1680506" y="141224"/>
                  </a:cubicBezTo>
                  <a:cubicBezTo>
                    <a:pt x="1678956" y="157887"/>
                    <a:pt x="1677712" y="175199"/>
                    <a:pt x="1676772" y="193158"/>
                  </a:cubicBezTo>
                  <a:cubicBezTo>
                    <a:pt x="1675832" y="211117"/>
                    <a:pt x="1675350" y="225584"/>
                    <a:pt x="1675324" y="236559"/>
                  </a:cubicBezTo>
                  <a:cubicBezTo>
                    <a:pt x="1675358" y="240462"/>
                    <a:pt x="1675747" y="250180"/>
                    <a:pt x="1676492" y="265713"/>
                  </a:cubicBezTo>
                  <a:cubicBezTo>
                    <a:pt x="1677237" y="281247"/>
                    <a:pt x="1678134" y="299752"/>
                    <a:pt x="1679184" y="321229"/>
                  </a:cubicBezTo>
                  <a:cubicBezTo>
                    <a:pt x="1680234" y="342705"/>
                    <a:pt x="1681234" y="364308"/>
                    <a:pt x="1682182" y="386038"/>
                  </a:cubicBezTo>
                  <a:cubicBezTo>
                    <a:pt x="1683363" y="402089"/>
                    <a:pt x="1687402" y="413263"/>
                    <a:pt x="1694298" y="419561"/>
                  </a:cubicBezTo>
                  <a:cubicBezTo>
                    <a:pt x="1701194" y="425859"/>
                    <a:pt x="1707976" y="431090"/>
                    <a:pt x="1714643" y="435255"/>
                  </a:cubicBezTo>
                  <a:cubicBezTo>
                    <a:pt x="1721310" y="439420"/>
                    <a:pt x="1724892" y="446328"/>
                    <a:pt x="1725387" y="455978"/>
                  </a:cubicBezTo>
                  <a:cubicBezTo>
                    <a:pt x="1724414" y="470983"/>
                    <a:pt x="1715924" y="481582"/>
                    <a:pt x="1699918" y="487774"/>
                  </a:cubicBezTo>
                  <a:cubicBezTo>
                    <a:pt x="1683912" y="493966"/>
                    <a:pt x="1666231" y="497606"/>
                    <a:pt x="1646874" y="498694"/>
                  </a:cubicBezTo>
                  <a:cubicBezTo>
                    <a:pt x="1627517" y="499782"/>
                    <a:pt x="1612326" y="500171"/>
                    <a:pt x="1601299" y="499862"/>
                  </a:cubicBezTo>
                  <a:cubicBezTo>
                    <a:pt x="1590946" y="500167"/>
                    <a:pt x="1576235" y="499862"/>
                    <a:pt x="1557169" y="498948"/>
                  </a:cubicBezTo>
                  <a:cubicBezTo>
                    <a:pt x="1538103" y="498034"/>
                    <a:pt x="1520598" y="494682"/>
                    <a:pt x="1504654" y="488891"/>
                  </a:cubicBezTo>
                  <a:cubicBezTo>
                    <a:pt x="1488710" y="483101"/>
                    <a:pt x="1480245" y="473044"/>
                    <a:pt x="1479259" y="458721"/>
                  </a:cubicBezTo>
                  <a:cubicBezTo>
                    <a:pt x="1479610" y="450954"/>
                    <a:pt x="1482337" y="444698"/>
                    <a:pt x="1487440" y="439954"/>
                  </a:cubicBezTo>
                  <a:cubicBezTo>
                    <a:pt x="1492543" y="435209"/>
                    <a:pt x="1497912" y="430578"/>
                    <a:pt x="1503549" y="426062"/>
                  </a:cubicBezTo>
                  <a:cubicBezTo>
                    <a:pt x="1509185" y="421546"/>
                    <a:pt x="1512979" y="415747"/>
                    <a:pt x="1514932" y="408666"/>
                  </a:cubicBezTo>
                  <a:cubicBezTo>
                    <a:pt x="1515744" y="405168"/>
                    <a:pt x="1516862" y="396779"/>
                    <a:pt x="1518285" y="383499"/>
                  </a:cubicBezTo>
                  <a:cubicBezTo>
                    <a:pt x="1519709" y="370220"/>
                    <a:pt x="1520676" y="355552"/>
                    <a:pt x="1521188" y="339498"/>
                  </a:cubicBezTo>
                  <a:cubicBezTo>
                    <a:pt x="1521700" y="323443"/>
                    <a:pt x="1520996" y="309504"/>
                    <a:pt x="1519076" y="297682"/>
                  </a:cubicBezTo>
                  <a:cubicBezTo>
                    <a:pt x="1517156" y="285859"/>
                    <a:pt x="1513259" y="279656"/>
                    <a:pt x="1507386" y="279072"/>
                  </a:cubicBezTo>
                  <a:cubicBezTo>
                    <a:pt x="1500259" y="279601"/>
                    <a:pt x="1493170" y="285247"/>
                    <a:pt x="1486119" y="296011"/>
                  </a:cubicBezTo>
                  <a:cubicBezTo>
                    <a:pt x="1479068" y="306774"/>
                    <a:pt x="1472284" y="319480"/>
                    <a:pt x="1465767" y="334130"/>
                  </a:cubicBezTo>
                  <a:cubicBezTo>
                    <a:pt x="1459250" y="348779"/>
                    <a:pt x="1453228" y="362196"/>
                    <a:pt x="1447702" y="374382"/>
                  </a:cubicBezTo>
                  <a:cubicBezTo>
                    <a:pt x="1442595" y="385683"/>
                    <a:pt x="1436649" y="399803"/>
                    <a:pt x="1429865" y="416742"/>
                  </a:cubicBezTo>
                  <a:cubicBezTo>
                    <a:pt x="1423081" y="433681"/>
                    <a:pt x="1415916" y="448715"/>
                    <a:pt x="1408370" y="461845"/>
                  </a:cubicBezTo>
                  <a:cubicBezTo>
                    <a:pt x="1400824" y="474974"/>
                    <a:pt x="1393354" y="481476"/>
                    <a:pt x="1385960" y="481349"/>
                  </a:cubicBezTo>
                  <a:cubicBezTo>
                    <a:pt x="1382555" y="481488"/>
                    <a:pt x="1378998" y="480142"/>
                    <a:pt x="1375288" y="477311"/>
                  </a:cubicBezTo>
                  <a:cubicBezTo>
                    <a:pt x="1371579" y="474479"/>
                    <a:pt x="1366192" y="466581"/>
                    <a:pt x="1359129" y="453617"/>
                  </a:cubicBezTo>
                  <a:cubicBezTo>
                    <a:pt x="1352065" y="440652"/>
                    <a:pt x="1341800" y="419040"/>
                    <a:pt x="1328334" y="388781"/>
                  </a:cubicBezTo>
                  <a:lnTo>
                    <a:pt x="1288545" y="299642"/>
                  </a:lnTo>
                  <a:cubicBezTo>
                    <a:pt x="1286516" y="294514"/>
                    <a:pt x="1283543" y="288486"/>
                    <a:pt x="1279627" y="281557"/>
                  </a:cubicBezTo>
                  <a:cubicBezTo>
                    <a:pt x="1275711" y="274629"/>
                    <a:pt x="1270680" y="270829"/>
                    <a:pt x="1264535" y="270158"/>
                  </a:cubicBezTo>
                  <a:cubicBezTo>
                    <a:pt x="1257664" y="271135"/>
                    <a:pt x="1253270" y="279237"/>
                    <a:pt x="1251352" y="294461"/>
                  </a:cubicBezTo>
                  <a:cubicBezTo>
                    <a:pt x="1249433" y="309686"/>
                    <a:pt x="1248696" y="326168"/>
                    <a:pt x="1249139" y="343907"/>
                  </a:cubicBezTo>
                  <a:cubicBezTo>
                    <a:pt x="1249583" y="361646"/>
                    <a:pt x="1249912" y="374775"/>
                    <a:pt x="1250128" y="383296"/>
                  </a:cubicBezTo>
                  <a:cubicBezTo>
                    <a:pt x="1250670" y="406647"/>
                    <a:pt x="1254464" y="421351"/>
                    <a:pt x="1261511" y="427408"/>
                  </a:cubicBezTo>
                  <a:cubicBezTo>
                    <a:pt x="1268557" y="433465"/>
                    <a:pt x="1275604" y="437503"/>
                    <a:pt x="1282650" y="439522"/>
                  </a:cubicBezTo>
                  <a:cubicBezTo>
                    <a:pt x="1289697" y="441541"/>
                    <a:pt x="1293491" y="448169"/>
                    <a:pt x="1294033" y="459407"/>
                  </a:cubicBezTo>
                  <a:cubicBezTo>
                    <a:pt x="1293293" y="472210"/>
                    <a:pt x="1286622" y="481497"/>
                    <a:pt x="1274023" y="487266"/>
                  </a:cubicBezTo>
                  <a:cubicBezTo>
                    <a:pt x="1261424" y="493035"/>
                    <a:pt x="1247340" y="496633"/>
                    <a:pt x="1231772" y="498059"/>
                  </a:cubicBezTo>
                  <a:cubicBezTo>
                    <a:pt x="1216204" y="499485"/>
                    <a:pt x="1203597" y="500086"/>
                    <a:pt x="1193949" y="499862"/>
                  </a:cubicBezTo>
                  <a:cubicBezTo>
                    <a:pt x="1185334" y="500057"/>
                    <a:pt x="1174316" y="499439"/>
                    <a:pt x="1160897" y="498008"/>
                  </a:cubicBezTo>
                  <a:cubicBezTo>
                    <a:pt x="1147477" y="496578"/>
                    <a:pt x="1135390" y="493166"/>
                    <a:pt x="1124634" y="487774"/>
                  </a:cubicBezTo>
                  <a:cubicBezTo>
                    <a:pt x="1113878" y="482381"/>
                    <a:pt x="1108190" y="473840"/>
                    <a:pt x="1107567" y="462149"/>
                  </a:cubicBezTo>
                  <a:cubicBezTo>
                    <a:pt x="1108041" y="450108"/>
                    <a:pt x="1111665" y="443031"/>
                    <a:pt x="1118438" y="440919"/>
                  </a:cubicBezTo>
                  <a:cubicBezTo>
                    <a:pt x="1125212" y="438807"/>
                    <a:pt x="1132290" y="435742"/>
                    <a:pt x="1139673" y="431725"/>
                  </a:cubicBezTo>
                  <a:cubicBezTo>
                    <a:pt x="1147056" y="427709"/>
                    <a:pt x="1151899" y="416822"/>
                    <a:pt x="1154202" y="399066"/>
                  </a:cubicBezTo>
                  <a:cubicBezTo>
                    <a:pt x="1157088" y="370882"/>
                    <a:pt x="1159717" y="339312"/>
                    <a:pt x="1162089" y="304356"/>
                  </a:cubicBezTo>
                  <a:cubicBezTo>
                    <a:pt x="1164460" y="269401"/>
                    <a:pt x="1165717" y="227374"/>
                    <a:pt x="1165860" y="178276"/>
                  </a:cubicBezTo>
                  <a:cubicBezTo>
                    <a:pt x="1165903" y="158005"/>
                    <a:pt x="1165131" y="141806"/>
                    <a:pt x="1163545" y="129678"/>
                  </a:cubicBezTo>
                  <a:cubicBezTo>
                    <a:pt x="1161960" y="117550"/>
                    <a:pt x="1159302" y="107693"/>
                    <a:pt x="1155573" y="100108"/>
                  </a:cubicBezTo>
                  <a:cubicBezTo>
                    <a:pt x="1152847" y="95511"/>
                    <a:pt x="1147860" y="91372"/>
                    <a:pt x="1140613" y="87689"/>
                  </a:cubicBezTo>
                  <a:cubicBezTo>
                    <a:pt x="1133365" y="84007"/>
                    <a:pt x="1126499" y="79563"/>
                    <a:pt x="1120013" y="74356"/>
                  </a:cubicBezTo>
                  <a:cubicBezTo>
                    <a:pt x="1113528" y="69150"/>
                    <a:pt x="1110065" y="61963"/>
                    <a:pt x="1109624" y="52796"/>
                  </a:cubicBezTo>
                  <a:cubicBezTo>
                    <a:pt x="1110074" y="39890"/>
                    <a:pt x="1116261" y="29893"/>
                    <a:pt x="1128188" y="22804"/>
                  </a:cubicBezTo>
                  <a:cubicBezTo>
                    <a:pt x="1140114" y="15715"/>
                    <a:pt x="1155086" y="10797"/>
                    <a:pt x="1173102" y="8050"/>
                  </a:cubicBezTo>
                  <a:cubicBezTo>
                    <a:pt x="1191119" y="5304"/>
                    <a:pt x="1209486" y="3992"/>
                    <a:pt x="1228204" y="4114"/>
                  </a:cubicBezTo>
                  <a:close/>
                  <a:moveTo>
                    <a:pt x="2036500" y="2057"/>
                  </a:moveTo>
                  <a:cubicBezTo>
                    <a:pt x="2068116" y="2090"/>
                    <a:pt x="2097751" y="8037"/>
                    <a:pt x="2125402" y="19899"/>
                  </a:cubicBezTo>
                  <a:cubicBezTo>
                    <a:pt x="2153052" y="31760"/>
                    <a:pt x="2175522" y="49338"/>
                    <a:pt x="2192812" y="72631"/>
                  </a:cubicBezTo>
                  <a:cubicBezTo>
                    <a:pt x="2210100" y="95924"/>
                    <a:pt x="2219011" y="124734"/>
                    <a:pt x="2219544" y="159062"/>
                  </a:cubicBezTo>
                  <a:cubicBezTo>
                    <a:pt x="2219066" y="193175"/>
                    <a:pt x="2210426" y="221884"/>
                    <a:pt x="2193624" y="245190"/>
                  </a:cubicBezTo>
                  <a:cubicBezTo>
                    <a:pt x="2176821" y="268496"/>
                    <a:pt x="2154724" y="286124"/>
                    <a:pt x="2127332" y="298074"/>
                  </a:cubicBezTo>
                  <a:cubicBezTo>
                    <a:pt x="2099939" y="310024"/>
                    <a:pt x="2070120" y="316022"/>
                    <a:pt x="2037872" y="316068"/>
                  </a:cubicBezTo>
                  <a:cubicBezTo>
                    <a:pt x="2027532" y="315925"/>
                    <a:pt x="2017322" y="315354"/>
                    <a:pt x="2007240" y="314355"/>
                  </a:cubicBezTo>
                  <a:cubicBezTo>
                    <a:pt x="1997158" y="313356"/>
                    <a:pt x="1987462" y="312785"/>
                    <a:pt x="1978152" y="312643"/>
                  </a:cubicBezTo>
                  <a:cubicBezTo>
                    <a:pt x="1974091" y="312628"/>
                    <a:pt x="1971232" y="313513"/>
                    <a:pt x="1969572" y="315298"/>
                  </a:cubicBezTo>
                  <a:cubicBezTo>
                    <a:pt x="1967913" y="317083"/>
                    <a:pt x="1967112" y="319854"/>
                    <a:pt x="1967170" y="323612"/>
                  </a:cubicBezTo>
                  <a:lnTo>
                    <a:pt x="1967170" y="363388"/>
                  </a:lnTo>
                  <a:cubicBezTo>
                    <a:pt x="1967940" y="384307"/>
                    <a:pt x="1970946" y="399176"/>
                    <a:pt x="1976190" y="407997"/>
                  </a:cubicBezTo>
                  <a:cubicBezTo>
                    <a:pt x="1981432" y="416818"/>
                    <a:pt x="1987378" y="422665"/>
                    <a:pt x="1994026" y="425539"/>
                  </a:cubicBezTo>
                  <a:cubicBezTo>
                    <a:pt x="2000674" y="428412"/>
                    <a:pt x="2006491" y="431388"/>
                    <a:pt x="2011476" y="434465"/>
                  </a:cubicBezTo>
                  <a:cubicBezTo>
                    <a:pt x="2016462" y="437542"/>
                    <a:pt x="2019082" y="443796"/>
                    <a:pt x="2019338" y="453228"/>
                  </a:cubicBezTo>
                  <a:cubicBezTo>
                    <a:pt x="2018310" y="467837"/>
                    <a:pt x="2009392" y="478471"/>
                    <a:pt x="1992586" y="485130"/>
                  </a:cubicBezTo>
                  <a:cubicBezTo>
                    <a:pt x="1975782" y="491789"/>
                    <a:pt x="1957262" y="495972"/>
                    <a:pt x="1937030" y="497678"/>
                  </a:cubicBezTo>
                  <a:cubicBezTo>
                    <a:pt x="1916798" y="499384"/>
                    <a:pt x="1901026" y="500112"/>
                    <a:pt x="1889716" y="499862"/>
                  </a:cubicBezTo>
                  <a:cubicBezTo>
                    <a:pt x="1879045" y="500129"/>
                    <a:pt x="1863524" y="499519"/>
                    <a:pt x="1843151" y="498033"/>
                  </a:cubicBezTo>
                  <a:cubicBezTo>
                    <a:pt x="1822778" y="496547"/>
                    <a:pt x="1804006" y="492585"/>
                    <a:pt x="1786831" y="486146"/>
                  </a:cubicBezTo>
                  <a:cubicBezTo>
                    <a:pt x="1769658" y="479707"/>
                    <a:pt x="1760533" y="469192"/>
                    <a:pt x="1759458" y="454599"/>
                  </a:cubicBezTo>
                  <a:cubicBezTo>
                    <a:pt x="1760076" y="442894"/>
                    <a:pt x="1764402" y="435367"/>
                    <a:pt x="1772438" y="432019"/>
                  </a:cubicBezTo>
                  <a:cubicBezTo>
                    <a:pt x="1780472" y="428670"/>
                    <a:pt x="1788507" y="424293"/>
                    <a:pt x="1796542" y="418887"/>
                  </a:cubicBezTo>
                  <a:cubicBezTo>
                    <a:pt x="1804577" y="413481"/>
                    <a:pt x="1808904" y="401839"/>
                    <a:pt x="1809522" y="383962"/>
                  </a:cubicBezTo>
                  <a:lnTo>
                    <a:pt x="1809522" y="115900"/>
                  </a:lnTo>
                  <a:cubicBezTo>
                    <a:pt x="1808734" y="99618"/>
                    <a:pt x="1803222" y="88976"/>
                    <a:pt x="1792986" y="83972"/>
                  </a:cubicBezTo>
                  <a:cubicBezTo>
                    <a:pt x="1782750" y="78968"/>
                    <a:pt x="1772514" y="74422"/>
                    <a:pt x="1762278" y="70332"/>
                  </a:cubicBezTo>
                  <a:cubicBezTo>
                    <a:pt x="1752042" y="66243"/>
                    <a:pt x="1746530" y="57429"/>
                    <a:pt x="1745742" y="43891"/>
                  </a:cubicBezTo>
                  <a:cubicBezTo>
                    <a:pt x="1746556" y="30489"/>
                    <a:pt x="1752472" y="21459"/>
                    <a:pt x="1763487" y="16802"/>
                  </a:cubicBezTo>
                  <a:cubicBezTo>
                    <a:pt x="1774502" y="12144"/>
                    <a:pt x="1785733" y="9972"/>
                    <a:pt x="1797178" y="10287"/>
                  </a:cubicBezTo>
                  <a:cubicBezTo>
                    <a:pt x="1805720" y="10344"/>
                    <a:pt x="1814176" y="10572"/>
                    <a:pt x="1822544" y="10971"/>
                  </a:cubicBezTo>
                  <a:cubicBezTo>
                    <a:pt x="1830912" y="11370"/>
                    <a:pt x="1839366" y="11595"/>
                    <a:pt x="1847905" y="11648"/>
                  </a:cubicBezTo>
                  <a:cubicBezTo>
                    <a:pt x="1897443" y="11248"/>
                    <a:pt x="1937695" y="9650"/>
                    <a:pt x="1968660" y="6852"/>
                  </a:cubicBezTo>
                  <a:cubicBezTo>
                    <a:pt x="1999627" y="4055"/>
                    <a:pt x="2022240" y="2457"/>
                    <a:pt x="2036500" y="2057"/>
                  </a:cubicBezTo>
                  <a:close/>
                  <a:moveTo>
                    <a:pt x="267376" y="2057"/>
                  </a:moveTo>
                  <a:cubicBezTo>
                    <a:pt x="289788" y="2472"/>
                    <a:pt x="309507" y="5373"/>
                    <a:pt x="326533" y="10762"/>
                  </a:cubicBezTo>
                  <a:cubicBezTo>
                    <a:pt x="343559" y="16150"/>
                    <a:pt x="357843" y="21539"/>
                    <a:pt x="369383" y="26927"/>
                  </a:cubicBezTo>
                  <a:cubicBezTo>
                    <a:pt x="380923" y="32316"/>
                    <a:pt x="389669" y="35218"/>
                    <a:pt x="395621" y="35632"/>
                  </a:cubicBezTo>
                  <a:cubicBezTo>
                    <a:pt x="402779" y="35432"/>
                    <a:pt x="408351" y="34633"/>
                    <a:pt x="412337" y="33234"/>
                  </a:cubicBezTo>
                  <a:cubicBezTo>
                    <a:pt x="416324" y="31835"/>
                    <a:pt x="421038" y="31036"/>
                    <a:pt x="426482" y="30836"/>
                  </a:cubicBezTo>
                  <a:cubicBezTo>
                    <a:pt x="441827" y="31049"/>
                    <a:pt x="456400" y="41415"/>
                    <a:pt x="470202" y="61934"/>
                  </a:cubicBezTo>
                  <a:cubicBezTo>
                    <a:pt x="484004" y="82454"/>
                    <a:pt x="491376" y="111849"/>
                    <a:pt x="492319" y="150121"/>
                  </a:cubicBezTo>
                  <a:cubicBezTo>
                    <a:pt x="492191" y="170230"/>
                    <a:pt x="486618" y="187123"/>
                    <a:pt x="475603" y="200800"/>
                  </a:cubicBezTo>
                  <a:cubicBezTo>
                    <a:pt x="464587" y="214477"/>
                    <a:pt x="448899" y="221595"/>
                    <a:pt x="428540" y="222152"/>
                  </a:cubicBezTo>
                  <a:cubicBezTo>
                    <a:pt x="411475" y="221520"/>
                    <a:pt x="398156" y="215195"/>
                    <a:pt x="388581" y="203179"/>
                  </a:cubicBezTo>
                  <a:cubicBezTo>
                    <a:pt x="379007" y="191163"/>
                    <a:pt x="369609" y="177250"/>
                    <a:pt x="360388" y="161439"/>
                  </a:cubicBezTo>
                  <a:cubicBezTo>
                    <a:pt x="351167" y="145629"/>
                    <a:pt x="338555" y="131715"/>
                    <a:pt x="322551" y="119699"/>
                  </a:cubicBezTo>
                  <a:cubicBezTo>
                    <a:pt x="306547" y="107683"/>
                    <a:pt x="283584" y="101359"/>
                    <a:pt x="253660" y="100726"/>
                  </a:cubicBezTo>
                  <a:cubicBezTo>
                    <a:pt x="236113" y="101103"/>
                    <a:pt x="221830" y="105838"/>
                    <a:pt x="210811" y="114930"/>
                  </a:cubicBezTo>
                  <a:cubicBezTo>
                    <a:pt x="199792" y="124022"/>
                    <a:pt x="191706" y="135210"/>
                    <a:pt x="186553" y="148494"/>
                  </a:cubicBezTo>
                  <a:cubicBezTo>
                    <a:pt x="181402" y="161779"/>
                    <a:pt x="178853" y="174898"/>
                    <a:pt x="178908" y="187852"/>
                  </a:cubicBezTo>
                  <a:cubicBezTo>
                    <a:pt x="178985" y="222135"/>
                    <a:pt x="184852" y="253420"/>
                    <a:pt x="196510" y="281708"/>
                  </a:cubicBezTo>
                  <a:cubicBezTo>
                    <a:pt x="208169" y="309995"/>
                    <a:pt x="225161" y="332642"/>
                    <a:pt x="247489" y="349648"/>
                  </a:cubicBezTo>
                  <a:cubicBezTo>
                    <a:pt x="269815" y="366654"/>
                    <a:pt x="297018" y="375378"/>
                    <a:pt x="329099" y="375818"/>
                  </a:cubicBezTo>
                  <a:cubicBezTo>
                    <a:pt x="357623" y="375234"/>
                    <a:pt x="379441" y="371143"/>
                    <a:pt x="394554" y="363546"/>
                  </a:cubicBezTo>
                  <a:cubicBezTo>
                    <a:pt x="409667" y="355949"/>
                    <a:pt x="421123" y="348352"/>
                    <a:pt x="428921" y="340755"/>
                  </a:cubicBezTo>
                  <a:cubicBezTo>
                    <a:pt x="436718" y="333158"/>
                    <a:pt x="443906" y="329068"/>
                    <a:pt x="450485" y="328483"/>
                  </a:cubicBezTo>
                  <a:cubicBezTo>
                    <a:pt x="460415" y="329098"/>
                    <a:pt x="467816" y="333700"/>
                    <a:pt x="472689" y="342289"/>
                  </a:cubicBezTo>
                  <a:cubicBezTo>
                    <a:pt x="477561" y="350879"/>
                    <a:pt x="479992" y="359768"/>
                    <a:pt x="479980" y="368958"/>
                  </a:cubicBezTo>
                  <a:cubicBezTo>
                    <a:pt x="479802" y="379601"/>
                    <a:pt x="476653" y="392122"/>
                    <a:pt x="470532" y="406520"/>
                  </a:cubicBezTo>
                  <a:cubicBezTo>
                    <a:pt x="464411" y="420918"/>
                    <a:pt x="456385" y="433642"/>
                    <a:pt x="446453" y="444693"/>
                  </a:cubicBezTo>
                  <a:cubicBezTo>
                    <a:pt x="436520" y="455744"/>
                    <a:pt x="425749" y="461570"/>
                    <a:pt x="414138" y="462170"/>
                  </a:cubicBezTo>
                  <a:cubicBezTo>
                    <a:pt x="406416" y="462661"/>
                    <a:pt x="395799" y="466096"/>
                    <a:pt x="382286" y="472476"/>
                  </a:cubicBezTo>
                  <a:cubicBezTo>
                    <a:pt x="368773" y="478855"/>
                    <a:pt x="352060" y="485235"/>
                    <a:pt x="332146" y="491614"/>
                  </a:cubicBezTo>
                  <a:cubicBezTo>
                    <a:pt x="312233" y="497994"/>
                    <a:pt x="288814" y="501429"/>
                    <a:pt x="261890" y="501920"/>
                  </a:cubicBezTo>
                  <a:cubicBezTo>
                    <a:pt x="213327" y="501366"/>
                    <a:pt x="169363" y="489832"/>
                    <a:pt x="129998" y="467319"/>
                  </a:cubicBezTo>
                  <a:cubicBezTo>
                    <a:pt x="90632" y="444804"/>
                    <a:pt x="59267" y="414631"/>
                    <a:pt x="35900" y="376797"/>
                  </a:cubicBezTo>
                  <a:cubicBezTo>
                    <a:pt x="12534" y="338964"/>
                    <a:pt x="567" y="296791"/>
                    <a:pt x="0" y="250278"/>
                  </a:cubicBezTo>
                  <a:cubicBezTo>
                    <a:pt x="800" y="202941"/>
                    <a:pt x="13901" y="160655"/>
                    <a:pt x="39302" y="123422"/>
                  </a:cubicBezTo>
                  <a:cubicBezTo>
                    <a:pt x="64704" y="86188"/>
                    <a:pt x="97611" y="56767"/>
                    <a:pt x="138021" y="35159"/>
                  </a:cubicBezTo>
                  <a:cubicBezTo>
                    <a:pt x="178432" y="13551"/>
                    <a:pt x="221551" y="2517"/>
                    <a:pt x="267376" y="2057"/>
                  </a:cubicBezTo>
                  <a:close/>
                  <a:moveTo>
                    <a:pt x="770116" y="0"/>
                  </a:moveTo>
                  <a:cubicBezTo>
                    <a:pt x="789934" y="474"/>
                    <a:pt x="807517" y="6307"/>
                    <a:pt x="822865" y="17500"/>
                  </a:cubicBezTo>
                  <a:cubicBezTo>
                    <a:pt x="838212" y="28693"/>
                    <a:pt x="851732" y="42401"/>
                    <a:pt x="863423" y="58623"/>
                  </a:cubicBezTo>
                  <a:cubicBezTo>
                    <a:pt x="875114" y="74845"/>
                    <a:pt x="885382" y="90737"/>
                    <a:pt x="894229" y="106299"/>
                  </a:cubicBezTo>
                  <a:cubicBezTo>
                    <a:pt x="897588" y="112165"/>
                    <a:pt x="905355" y="127218"/>
                    <a:pt x="917533" y="151458"/>
                  </a:cubicBezTo>
                  <a:cubicBezTo>
                    <a:pt x="929709" y="175697"/>
                    <a:pt x="943626" y="203755"/>
                    <a:pt x="959285" y="235631"/>
                  </a:cubicBezTo>
                  <a:cubicBezTo>
                    <a:pt x="974944" y="267507"/>
                    <a:pt x="989676" y="297834"/>
                    <a:pt x="1003481" y="326612"/>
                  </a:cubicBezTo>
                  <a:cubicBezTo>
                    <a:pt x="1017286" y="355389"/>
                    <a:pt x="1027497" y="377249"/>
                    <a:pt x="1034113" y="392192"/>
                  </a:cubicBezTo>
                  <a:cubicBezTo>
                    <a:pt x="1041973" y="408613"/>
                    <a:pt x="1050481" y="418595"/>
                    <a:pt x="1059636" y="422138"/>
                  </a:cubicBezTo>
                  <a:cubicBezTo>
                    <a:pt x="1068790" y="425681"/>
                    <a:pt x="1076688" y="428501"/>
                    <a:pt x="1083328" y="430596"/>
                  </a:cubicBezTo>
                  <a:cubicBezTo>
                    <a:pt x="1089969" y="432692"/>
                    <a:pt x="1093448" y="439778"/>
                    <a:pt x="1093765" y="451856"/>
                  </a:cubicBezTo>
                  <a:cubicBezTo>
                    <a:pt x="1092775" y="468210"/>
                    <a:pt x="1083938" y="479775"/>
                    <a:pt x="1067253" y="486553"/>
                  </a:cubicBezTo>
                  <a:cubicBezTo>
                    <a:pt x="1050568" y="493330"/>
                    <a:pt x="1031978" y="497326"/>
                    <a:pt x="1011484" y="498541"/>
                  </a:cubicBezTo>
                  <a:cubicBezTo>
                    <a:pt x="990989" y="499756"/>
                    <a:pt x="974533" y="500197"/>
                    <a:pt x="962114" y="499862"/>
                  </a:cubicBezTo>
                  <a:cubicBezTo>
                    <a:pt x="912671" y="500719"/>
                    <a:pt x="874243" y="498833"/>
                    <a:pt x="846829" y="494204"/>
                  </a:cubicBezTo>
                  <a:cubicBezTo>
                    <a:pt x="819416" y="489575"/>
                    <a:pt x="805502" y="477059"/>
                    <a:pt x="805087" y="456657"/>
                  </a:cubicBezTo>
                  <a:cubicBezTo>
                    <a:pt x="805603" y="446188"/>
                    <a:pt x="809218" y="439237"/>
                    <a:pt x="815931" y="435803"/>
                  </a:cubicBezTo>
                  <a:cubicBezTo>
                    <a:pt x="822645" y="432370"/>
                    <a:pt x="829358" y="429432"/>
                    <a:pt x="836071" y="426990"/>
                  </a:cubicBezTo>
                  <a:cubicBezTo>
                    <a:pt x="842784" y="424547"/>
                    <a:pt x="846399" y="419577"/>
                    <a:pt x="846915" y="412080"/>
                  </a:cubicBezTo>
                  <a:cubicBezTo>
                    <a:pt x="847385" y="401949"/>
                    <a:pt x="844541" y="394473"/>
                    <a:pt x="838382" y="389652"/>
                  </a:cubicBezTo>
                  <a:cubicBezTo>
                    <a:pt x="832224" y="384830"/>
                    <a:pt x="819932" y="381723"/>
                    <a:pt x="801506" y="380330"/>
                  </a:cubicBezTo>
                  <a:cubicBezTo>
                    <a:pt x="783081" y="378937"/>
                    <a:pt x="755704" y="378319"/>
                    <a:pt x="719374" y="378476"/>
                  </a:cubicBezTo>
                  <a:cubicBezTo>
                    <a:pt x="701403" y="377833"/>
                    <a:pt x="687460" y="379461"/>
                    <a:pt x="677546" y="383362"/>
                  </a:cubicBezTo>
                  <a:cubicBezTo>
                    <a:pt x="667632" y="387262"/>
                    <a:pt x="662603" y="397292"/>
                    <a:pt x="662460" y="413451"/>
                  </a:cubicBezTo>
                  <a:cubicBezTo>
                    <a:pt x="663002" y="421761"/>
                    <a:pt x="666795" y="426934"/>
                    <a:pt x="673838" y="428971"/>
                  </a:cubicBezTo>
                  <a:cubicBezTo>
                    <a:pt x="680881" y="431007"/>
                    <a:pt x="687925" y="433539"/>
                    <a:pt x="694968" y="436565"/>
                  </a:cubicBezTo>
                  <a:cubicBezTo>
                    <a:pt x="702011" y="439592"/>
                    <a:pt x="705804" y="446747"/>
                    <a:pt x="706345" y="458028"/>
                  </a:cubicBezTo>
                  <a:cubicBezTo>
                    <a:pt x="705601" y="471499"/>
                    <a:pt x="698862" y="481210"/>
                    <a:pt x="686130" y="487162"/>
                  </a:cubicBezTo>
                  <a:cubicBezTo>
                    <a:pt x="673398" y="493114"/>
                    <a:pt x="659142" y="496780"/>
                    <a:pt x="643362" y="498160"/>
                  </a:cubicBezTo>
                  <a:cubicBezTo>
                    <a:pt x="627583" y="499540"/>
                    <a:pt x="614749" y="500108"/>
                    <a:pt x="604861" y="499862"/>
                  </a:cubicBezTo>
                  <a:cubicBezTo>
                    <a:pt x="572671" y="499769"/>
                    <a:pt x="548900" y="497898"/>
                    <a:pt x="533548" y="494249"/>
                  </a:cubicBezTo>
                  <a:cubicBezTo>
                    <a:pt x="518195" y="490600"/>
                    <a:pt x="508291" y="485731"/>
                    <a:pt x="503834" y="479644"/>
                  </a:cubicBezTo>
                  <a:cubicBezTo>
                    <a:pt x="499377" y="473556"/>
                    <a:pt x="497396" y="466808"/>
                    <a:pt x="497891" y="459400"/>
                  </a:cubicBezTo>
                  <a:cubicBezTo>
                    <a:pt x="498226" y="449126"/>
                    <a:pt x="501671" y="442090"/>
                    <a:pt x="508227" y="438293"/>
                  </a:cubicBezTo>
                  <a:cubicBezTo>
                    <a:pt x="514784" y="434495"/>
                    <a:pt x="522445" y="431117"/>
                    <a:pt x="531211" y="428158"/>
                  </a:cubicBezTo>
                  <a:cubicBezTo>
                    <a:pt x="539977" y="425199"/>
                    <a:pt x="547842" y="419840"/>
                    <a:pt x="554805" y="412080"/>
                  </a:cubicBezTo>
                  <a:cubicBezTo>
                    <a:pt x="562419" y="402293"/>
                    <a:pt x="569647" y="390496"/>
                    <a:pt x="576490" y="376687"/>
                  </a:cubicBezTo>
                  <a:cubicBezTo>
                    <a:pt x="583333" y="362879"/>
                    <a:pt x="589361" y="350230"/>
                    <a:pt x="594576" y="338740"/>
                  </a:cubicBezTo>
                  <a:lnTo>
                    <a:pt x="637775" y="244830"/>
                  </a:lnTo>
                  <a:cubicBezTo>
                    <a:pt x="649132" y="220770"/>
                    <a:pt x="660017" y="194653"/>
                    <a:pt x="670432" y="166478"/>
                  </a:cubicBezTo>
                  <a:cubicBezTo>
                    <a:pt x="680846" y="138303"/>
                    <a:pt x="686418" y="110471"/>
                    <a:pt x="687145" y="82981"/>
                  </a:cubicBezTo>
                  <a:cubicBezTo>
                    <a:pt x="686789" y="58821"/>
                    <a:pt x="692989" y="39076"/>
                    <a:pt x="705746" y="23745"/>
                  </a:cubicBezTo>
                  <a:cubicBezTo>
                    <a:pt x="718503" y="8415"/>
                    <a:pt x="739959" y="500"/>
                    <a:pt x="770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Cooper Std Black" panose="0208090304030B020404" pitchFamily="18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13257E-D861-494A-A6F3-7320CE360D02}"/>
                </a:ext>
              </a:extLst>
            </p:cNvPr>
            <p:cNvSpPr txBox="1"/>
            <p:nvPr/>
          </p:nvSpPr>
          <p:spPr>
            <a:xfrm>
              <a:off x="4779942" y="4646376"/>
              <a:ext cx="1369499" cy="207697"/>
            </a:xfrm>
            <a:custGeom>
              <a:avLst/>
              <a:gdLst/>
              <a:ahLst/>
              <a:cxnLst/>
              <a:rect l="l" t="t" r="r" b="b"/>
              <a:pathLst>
                <a:path w="3350220" h="508092">
                  <a:moveTo>
                    <a:pt x="3064072" y="84268"/>
                  </a:moveTo>
                  <a:cubicBezTo>
                    <a:pt x="3051970" y="84482"/>
                    <a:pt x="3044627" y="87999"/>
                    <a:pt x="3042040" y="94818"/>
                  </a:cubicBezTo>
                  <a:cubicBezTo>
                    <a:pt x="3039454" y="101638"/>
                    <a:pt x="3038111" y="110473"/>
                    <a:pt x="3038011" y="121324"/>
                  </a:cubicBezTo>
                  <a:lnTo>
                    <a:pt x="3035269" y="186517"/>
                  </a:lnTo>
                  <a:cubicBezTo>
                    <a:pt x="3033998" y="195695"/>
                    <a:pt x="3033969" y="203415"/>
                    <a:pt x="3035184" y="209677"/>
                  </a:cubicBezTo>
                  <a:cubicBezTo>
                    <a:pt x="3036399" y="215939"/>
                    <a:pt x="3042371" y="219199"/>
                    <a:pt x="3053099" y="219456"/>
                  </a:cubicBezTo>
                  <a:cubicBezTo>
                    <a:pt x="3075059" y="219313"/>
                    <a:pt x="3090461" y="213423"/>
                    <a:pt x="3099305" y="201786"/>
                  </a:cubicBezTo>
                  <a:cubicBezTo>
                    <a:pt x="3108149" y="190148"/>
                    <a:pt x="3112406" y="173621"/>
                    <a:pt x="3112078" y="152205"/>
                  </a:cubicBezTo>
                  <a:cubicBezTo>
                    <a:pt x="3112564" y="134663"/>
                    <a:pt x="3109534" y="119137"/>
                    <a:pt x="3102991" y="105627"/>
                  </a:cubicBezTo>
                  <a:cubicBezTo>
                    <a:pt x="3096447" y="92117"/>
                    <a:pt x="3083474" y="84997"/>
                    <a:pt x="3064072" y="84268"/>
                  </a:cubicBezTo>
                  <a:close/>
                  <a:moveTo>
                    <a:pt x="2905036" y="8916"/>
                  </a:moveTo>
                  <a:cubicBezTo>
                    <a:pt x="2912205" y="8958"/>
                    <a:pt x="2919288" y="9215"/>
                    <a:pt x="2926285" y="9686"/>
                  </a:cubicBezTo>
                  <a:cubicBezTo>
                    <a:pt x="2933282" y="10158"/>
                    <a:pt x="2940365" y="10586"/>
                    <a:pt x="2947533" y="10973"/>
                  </a:cubicBezTo>
                  <a:cubicBezTo>
                    <a:pt x="2954416" y="11687"/>
                    <a:pt x="2961385" y="12316"/>
                    <a:pt x="2968439" y="12859"/>
                  </a:cubicBezTo>
                  <a:cubicBezTo>
                    <a:pt x="2975493" y="13402"/>
                    <a:pt x="2982462" y="13688"/>
                    <a:pt x="2989345" y="13716"/>
                  </a:cubicBezTo>
                  <a:cubicBezTo>
                    <a:pt x="3000297" y="13688"/>
                    <a:pt x="3011293" y="13402"/>
                    <a:pt x="3022333" y="12859"/>
                  </a:cubicBezTo>
                  <a:cubicBezTo>
                    <a:pt x="3033372" y="12315"/>
                    <a:pt x="3044542" y="11686"/>
                    <a:pt x="3055842" y="10970"/>
                  </a:cubicBezTo>
                  <a:cubicBezTo>
                    <a:pt x="3066843" y="10585"/>
                    <a:pt x="3077931" y="10157"/>
                    <a:pt x="3089103" y="9686"/>
                  </a:cubicBezTo>
                  <a:cubicBezTo>
                    <a:pt x="3100276" y="9215"/>
                    <a:pt x="3111363" y="8958"/>
                    <a:pt x="3122365" y="8916"/>
                  </a:cubicBezTo>
                  <a:cubicBezTo>
                    <a:pt x="3148827" y="8776"/>
                    <a:pt x="3174769" y="12861"/>
                    <a:pt x="3200190" y="21173"/>
                  </a:cubicBezTo>
                  <a:cubicBezTo>
                    <a:pt x="3225611" y="29485"/>
                    <a:pt x="3246727" y="42863"/>
                    <a:pt x="3263538" y="61308"/>
                  </a:cubicBezTo>
                  <a:cubicBezTo>
                    <a:pt x="3280348" y="79752"/>
                    <a:pt x="3289069" y="104104"/>
                    <a:pt x="3289700" y="134363"/>
                  </a:cubicBezTo>
                  <a:cubicBezTo>
                    <a:pt x="3289671" y="155365"/>
                    <a:pt x="3284756" y="174779"/>
                    <a:pt x="3274955" y="192604"/>
                  </a:cubicBezTo>
                  <a:cubicBezTo>
                    <a:pt x="3265154" y="210429"/>
                    <a:pt x="3250638" y="224175"/>
                    <a:pt x="3231407" y="233841"/>
                  </a:cubicBezTo>
                  <a:cubicBezTo>
                    <a:pt x="3228249" y="235396"/>
                    <a:pt x="3225649" y="237080"/>
                    <a:pt x="3223606" y="238893"/>
                  </a:cubicBezTo>
                  <a:cubicBezTo>
                    <a:pt x="3221563" y="240705"/>
                    <a:pt x="3220505" y="243588"/>
                    <a:pt x="3220434" y="247541"/>
                  </a:cubicBezTo>
                  <a:cubicBezTo>
                    <a:pt x="3220634" y="252507"/>
                    <a:pt x="3222463" y="256103"/>
                    <a:pt x="3225920" y="258329"/>
                  </a:cubicBezTo>
                  <a:cubicBezTo>
                    <a:pt x="3229378" y="260556"/>
                    <a:pt x="3233264" y="262439"/>
                    <a:pt x="3237579" y="263981"/>
                  </a:cubicBezTo>
                  <a:cubicBezTo>
                    <a:pt x="3261268" y="272285"/>
                    <a:pt x="3279213" y="285822"/>
                    <a:pt x="3291414" y="304590"/>
                  </a:cubicBezTo>
                  <a:cubicBezTo>
                    <a:pt x="3303616" y="323358"/>
                    <a:pt x="3311960" y="350959"/>
                    <a:pt x="3316446" y="387392"/>
                  </a:cubicBezTo>
                  <a:cubicBezTo>
                    <a:pt x="3319689" y="407525"/>
                    <a:pt x="3325472" y="419683"/>
                    <a:pt x="3333794" y="423866"/>
                  </a:cubicBezTo>
                  <a:lnTo>
                    <a:pt x="3350220" y="430055"/>
                  </a:lnTo>
                  <a:lnTo>
                    <a:pt x="3350220" y="481899"/>
                  </a:lnTo>
                  <a:lnTo>
                    <a:pt x="3343792" y="491119"/>
                  </a:lnTo>
                  <a:cubicBezTo>
                    <a:pt x="3326519" y="501834"/>
                    <a:pt x="3298658" y="507492"/>
                    <a:pt x="3260210" y="508092"/>
                  </a:cubicBezTo>
                  <a:cubicBezTo>
                    <a:pt x="3224274" y="507872"/>
                    <a:pt x="3197087" y="501302"/>
                    <a:pt x="3178651" y="488382"/>
                  </a:cubicBezTo>
                  <a:cubicBezTo>
                    <a:pt x="3160215" y="475462"/>
                    <a:pt x="3146694" y="457512"/>
                    <a:pt x="3138087" y="434534"/>
                  </a:cubicBezTo>
                  <a:cubicBezTo>
                    <a:pt x="3129481" y="411555"/>
                    <a:pt x="3121954" y="384869"/>
                    <a:pt x="3115507" y="354473"/>
                  </a:cubicBezTo>
                  <a:cubicBezTo>
                    <a:pt x="3112192" y="338071"/>
                    <a:pt x="3106477" y="323726"/>
                    <a:pt x="3098362" y="311439"/>
                  </a:cubicBezTo>
                  <a:cubicBezTo>
                    <a:pt x="3090246" y="299152"/>
                    <a:pt x="3076988" y="292694"/>
                    <a:pt x="3058585" y="292065"/>
                  </a:cubicBezTo>
                  <a:cubicBezTo>
                    <a:pt x="3051127" y="291251"/>
                    <a:pt x="3045812" y="293394"/>
                    <a:pt x="3042640" y="298495"/>
                  </a:cubicBezTo>
                  <a:cubicBezTo>
                    <a:pt x="3039469" y="303595"/>
                    <a:pt x="3037925" y="316540"/>
                    <a:pt x="3038011" y="337328"/>
                  </a:cubicBezTo>
                  <a:cubicBezTo>
                    <a:pt x="3037997" y="347601"/>
                    <a:pt x="3038368" y="358774"/>
                    <a:pt x="3039126" y="370847"/>
                  </a:cubicBezTo>
                  <a:cubicBezTo>
                    <a:pt x="3039883" y="382920"/>
                    <a:pt x="3041112" y="393921"/>
                    <a:pt x="3042812" y="403851"/>
                  </a:cubicBezTo>
                  <a:cubicBezTo>
                    <a:pt x="3045039" y="413850"/>
                    <a:pt x="3049348" y="420826"/>
                    <a:pt x="3055741" y="424780"/>
                  </a:cubicBezTo>
                  <a:cubicBezTo>
                    <a:pt x="3062133" y="428734"/>
                    <a:pt x="3068220" y="432764"/>
                    <a:pt x="3074003" y="436871"/>
                  </a:cubicBezTo>
                  <a:cubicBezTo>
                    <a:pt x="3079786" y="440977"/>
                    <a:pt x="3082876" y="448258"/>
                    <a:pt x="3083274" y="458715"/>
                  </a:cubicBezTo>
                  <a:cubicBezTo>
                    <a:pt x="3083748" y="467021"/>
                    <a:pt x="3080895" y="474412"/>
                    <a:pt x="3074716" y="480889"/>
                  </a:cubicBezTo>
                  <a:cubicBezTo>
                    <a:pt x="3068537" y="487366"/>
                    <a:pt x="3056187" y="492471"/>
                    <a:pt x="3037669" y="496205"/>
                  </a:cubicBezTo>
                  <a:cubicBezTo>
                    <a:pt x="3019150" y="499939"/>
                    <a:pt x="2991618" y="501844"/>
                    <a:pt x="2955073" y="501920"/>
                  </a:cubicBezTo>
                  <a:cubicBezTo>
                    <a:pt x="2943107" y="502229"/>
                    <a:pt x="2926976" y="501611"/>
                    <a:pt x="2906679" y="500066"/>
                  </a:cubicBezTo>
                  <a:cubicBezTo>
                    <a:pt x="2886383" y="498521"/>
                    <a:pt x="2867914" y="494194"/>
                    <a:pt x="2851273" y="487087"/>
                  </a:cubicBezTo>
                  <a:cubicBezTo>
                    <a:pt x="2834632" y="479979"/>
                    <a:pt x="2825812" y="468236"/>
                    <a:pt x="2824813" y="451857"/>
                  </a:cubicBezTo>
                  <a:cubicBezTo>
                    <a:pt x="2825448" y="441045"/>
                    <a:pt x="2829893" y="433713"/>
                    <a:pt x="2838148" y="429860"/>
                  </a:cubicBezTo>
                  <a:cubicBezTo>
                    <a:pt x="2846403" y="426008"/>
                    <a:pt x="2854658" y="419184"/>
                    <a:pt x="2862913" y="409388"/>
                  </a:cubicBezTo>
                  <a:cubicBezTo>
                    <a:pt x="2871168" y="399592"/>
                    <a:pt x="2875613" y="380373"/>
                    <a:pt x="2876248" y="351730"/>
                  </a:cubicBezTo>
                  <a:lnTo>
                    <a:pt x="2876248" y="156322"/>
                  </a:lnTo>
                  <a:cubicBezTo>
                    <a:pt x="2875977" y="130362"/>
                    <a:pt x="2873262" y="111939"/>
                    <a:pt x="2868104" y="101053"/>
                  </a:cubicBezTo>
                  <a:cubicBezTo>
                    <a:pt x="2862946" y="90168"/>
                    <a:pt x="2856974" y="83124"/>
                    <a:pt x="2850188" y="79923"/>
                  </a:cubicBezTo>
                  <a:cubicBezTo>
                    <a:pt x="2843401" y="76721"/>
                    <a:pt x="2837429" y="73667"/>
                    <a:pt x="2832271" y="70758"/>
                  </a:cubicBezTo>
                  <a:cubicBezTo>
                    <a:pt x="2827113" y="67850"/>
                    <a:pt x="2824399" y="61393"/>
                    <a:pt x="2824127" y="51387"/>
                  </a:cubicBezTo>
                  <a:cubicBezTo>
                    <a:pt x="2824619" y="39001"/>
                    <a:pt x="2829579" y="29749"/>
                    <a:pt x="2839011" y="23631"/>
                  </a:cubicBezTo>
                  <a:cubicBezTo>
                    <a:pt x="2848442" y="17512"/>
                    <a:pt x="2859397" y="13487"/>
                    <a:pt x="2871874" y="11554"/>
                  </a:cubicBezTo>
                  <a:cubicBezTo>
                    <a:pt x="2884352" y="9622"/>
                    <a:pt x="2895406" y="8742"/>
                    <a:pt x="2905036" y="8916"/>
                  </a:cubicBezTo>
                  <a:close/>
                  <a:moveTo>
                    <a:pt x="1811289" y="6173"/>
                  </a:moveTo>
                  <a:cubicBezTo>
                    <a:pt x="1837395" y="6126"/>
                    <a:pt x="1856351" y="7743"/>
                    <a:pt x="1868158" y="11022"/>
                  </a:cubicBezTo>
                  <a:cubicBezTo>
                    <a:pt x="1879964" y="14302"/>
                    <a:pt x="1888457" y="19525"/>
                    <a:pt x="1893635" y="26690"/>
                  </a:cubicBezTo>
                  <a:cubicBezTo>
                    <a:pt x="1898813" y="33856"/>
                    <a:pt x="1904512" y="43244"/>
                    <a:pt x="1910733" y="54854"/>
                  </a:cubicBezTo>
                  <a:cubicBezTo>
                    <a:pt x="1918927" y="69435"/>
                    <a:pt x="1928608" y="88727"/>
                    <a:pt x="1939775" y="112731"/>
                  </a:cubicBezTo>
                  <a:cubicBezTo>
                    <a:pt x="1950941" y="136734"/>
                    <a:pt x="1962451" y="158870"/>
                    <a:pt x="1974304" y="179140"/>
                  </a:cubicBezTo>
                  <a:cubicBezTo>
                    <a:pt x="1986157" y="199410"/>
                    <a:pt x="1997210" y="211236"/>
                    <a:pt x="2007462" y="214618"/>
                  </a:cubicBezTo>
                  <a:cubicBezTo>
                    <a:pt x="2014615" y="215444"/>
                    <a:pt x="2022339" y="208841"/>
                    <a:pt x="2030634" y="194810"/>
                  </a:cubicBezTo>
                  <a:cubicBezTo>
                    <a:pt x="2038930" y="180778"/>
                    <a:pt x="2047416" y="163966"/>
                    <a:pt x="2056093" y="144374"/>
                  </a:cubicBezTo>
                  <a:cubicBezTo>
                    <a:pt x="2064770" y="124781"/>
                    <a:pt x="2073256" y="107055"/>
                    <a:pt x="2081552" y="91195"/>
                  </a:cubicBezTo>
                  <a:cubicBezTo>
                    <a:pt x="2092444" y="69854"/>
                    <a:pt x="2101825" y="52958"/>
                    <a:pt x="2109693" y="40506"/>
                  </a:cubicBezTo>
                  <a:cubicBezTo>
                    <a:pt x="2117561" y="28054"/>
                    <a:pt x="2128513" y="19183"/>
                    <a:pt x="2142547" y="13892"/>
                  </a:cubicBezTo>
                  <a:cubicBezTo>
                    <a:pt x="2156582" y="8602"/>
                    <a:pt x="2178296" y="6029"/>
                    <a:pt x="2207689" y="6173"/>
                  </a:cubicBezTo>
                  <a:cubicBezTo>
                    <a:pt x="2218402" y="5931"/>
                    <a:pt x="2231402" y="6642"/>
                    <a:pt x="2246688" y="8305"/>
                  </a:cubicBezTo>
                  <a:cubicBezTo>
                    <a:pt x="2261974" y="9968"/>
                    <a:pt x="2275586" y="14031"/>
                    <a:pt x="2287521" y="20494"/>
                  </a:cubicBezTo>
                  <a:cubicBezTo>
                    <a:pt x="2299456" y="26957"/>
                    <a:pt x="2305755" y="37267"/>
                    <a:pt x="2306415" y="51425"/>
                  </a:cubicBezTo>
                  <a:cubicBezTo>
                    <a:pt x="2305272" y="64310"/>
                    <a:pt x="2299843" y="74196"/>
                    <a:pt x="2290127" y="81081"/>
                  </a:cubicBezTo>
                  <a:cubicBezTo>
                    <a:pt x="2280411" y="87967"/>
                    <a:pt x="2273268" y="96823"/>
                    <a:pt x="2268696" y="107651"/>
                  </a:cubicBezTo>
                  <a:cubicBezTo>
                    <a:pt x="2266842" y="114741"/>
                    <a:pt x="2265140" y="126618"/>
                    <a:pt x="2263591" y="143282"/>
                  </a:cubicBezTo>
                  <a:cubicBezTo>
                    <a:pt x="2262041" y="159945"/>
                    <a:pt x="2260797" y="177257"/>
                    <a:pt x="2259857" y="195216"/>
                  </a:cubicBezTo>
                  <a:cubicBezTo>
                    <a:pt x="2258917" y="213175"/>
                    <a:pt x="2258434" y="227642"/>
                    <a:pt x="2258409" y="238617"/>
                  </a:cubicBezTo>
                  <a:cubicBezTo>
                    <a:pt x="2258443" y="242520"/>
                    <a:pt x="2258832" y="252238"/>
                    <a:pt x="2259577" y="267771"/>
                  </a:cubicBezTo>
                  <a:cubicBezTo>
                    <a:pt x="2260322" y="283305"/>
                    <a:pt x="2261220" y="301810"/>
                    <a:pt x="2262270" y="323287"/>
                  </a:cubicBezTo>
                  <a:cubicBezTo>
                    <a:pt x="2263319" y="344763"/>
                    <a:pt x="2264319" y="366366"/>
                    <a:pt x="2265267" y="388096"/>
                  </a:cubicBezTo>
                  <a:cubicBezTo>
                    <a:pt x="2266448" y="404147"/>
                    <a:pt x="2270486" y="415321"/>
                    <a:pt x="2277383" y="421619"/>
                  </a:cubicBezTo>
                  <a:cubicBezTo>
                    <a:pt x="2284279" y="427917"/>
                    <a:pt x="2291060" y="433148"/>
                    <a:pt x="2297728" y="437313"/>
                  </a:cubicBezTo>
                  <a:cubicBezTo>
                    <a:pt x="2304396" y="441478"/>
                    <a:pt x="2307977" y="448386"/>
                    <a:pt x="2308473" y="458036"/>
                  </a:cubicBezTo>
                  <a:cubicBezTo>
                    <a:pt x="2307499" y="473041"/>
                    <a:pt x="2299009" y="483640"/>
                    <a:pt x="2283003" y="489832"/>
                  </a:cubicBezTo>
                  <a:cubicBezTo>
                    <a:pt x="2266997" y="496024"/>
                    <a:pt x="2249316" y="499664"/>
                    <a:pt x="2229959" y="500752"/>
                  </a:cubicBezTo>
                  <a:cubicBezTo>
                    <a:pt x="2210602" y="501840"/>
                    <a:pt x="2195411" y="502229"/>
                    <a:pt x="2184384" y="501920"/>
                  </a:cubicBezTo>
                  <a:cubicBezTo>
                    <a:pt x="2174030" y="502225"/>
                    <a:pt x="2159320" y="501920"/>
                    <a:pt x="2140254" y="501006"/>
                  </a:cubicBezTo>
                  <a:cubicBezTo>
                    <a:pt x="2121188" y="500092"/>
                    <a:pt x="2103683" y="496740"/>
                    <a:pt x="2087739" y="490949"/>
                  </a:cubicBezTo>
                  <a:cubicBezTo>
                    <a:pt x="2071795" y="485159"/>
                    <a:pt x="2063330" y="475102"/>
                    <a:pt x="2062344" y="460779"/>
                  </a:cubicBezTo>
                  <a:cubicBezTo>
                    <a:pt x="2062695" y="453012"/>
                    <a:pt x="2065422" y="446756"/>
                    <a:pt x="2070525" y="442012"/>
                  </a:cubicBezTo>
                  <a:cubicBezTo>
                    <a:pt x="2075628" y="437267"/>
                    <a:pt x="2080997" y="432636"/>
                    <a:pt x="2086634" y="428120"/>
                  </a:cubicBezTo>
                  <a:cubicBezTo>
                    <a:pt x="2092270" y="423604"/>
                    <a:pt x="2096065" y="417805"/>
                    <a:pt x="2098017" y="410724"/>
                  </a:cubicBezTo>
                  <a:cubicBezTo>
                    <a:pt x="2098829" y="407226"/>
                    <a:pt x="2099947" y="398837"/>
                    <a:pt x="2101370" y="385557"/>
                  </a:cubicBezTo>
                  <a:cubicBezTo>
                    <a:pt x="2102793" y="372278"/>
                    <a:pt x="2103761" y="357610"/>
                    <a:pt x="2104273" y="341556"/>
                  </a:cubicBezTo>
                  <a:cubicBezTo>
                    <a:pt x="2104785" y="325501"/>
                    <a:pt x="2104081" y="311562"/>
                    <a:pt x="2102160" y="299740"/>
                  </a:cubicBezTo>
                  <a:cubicBezTo>
                    <a:pt x="2100240" y="287917"/>
                    <a:pt x="2096344" y="281714"/>
                    <a:pt x="2090470" y="281130"/>
                  </a:cubicBezTo>
                  <a:cubicBezTo>
                    <a:pt x="2083344" y="281659"/>
                    <a:pt x="2076254" y="287305"/>
                    <a:pt x="2069204" y="298069"/>
                  </a:cubicBezTo>
                  <a:cubicBezTo>
                    <a:pt x="2062153" y="308832"/>
                    <a:pt x="2055369" y="321538"/>
                    <a:pt x="2048852" y="336188"/>
                  </a:cubicBezTo>
                  <a:cubicBezTo>
                    <a:pt x="2042335" y="350837"/>
                    <a:pt x="2036313" y="364254"/>
                    <a:pt x="2030787" y="376440"/>
                  </a:cubicBezTo>
                  <a:cubicBezTo>
                    <a:pt x="2025680" y="387741"/>
                    <a:pt x="2019734" y="401861"/>
                    <a:pt x="2012950" y="418800"/>
                  </a:cubicBezTo>
                  <a:cubicBezTo>
                    <a:pt x="2006166" y="435739"/>
                    <a:pt x="1999001" y="450773"/>
                    <a:pt x="1991455" y="463903"/>
                  </a:cubicBezTo>
                  <a:cubicBezTo>
                    <a:pt x="1983909" y="477032"/>
                    <a:pt x="1976438" y="483534"/>
                    <a:pt x="1969045" y="483407"/>
                  </a:cubicBezTo>
                  <a:cubicBezTo>
                    <a:pt x="1965640" y="483546"/>
                    <a:pt x="1962083" y="482200"/>
                    <a:pt x="1958374" y="479369"/>
                  </a:cubicBezTo>
                  <a:cubicBezTo>
                    <a:pt x="1954664" y="476537"/>
                    <a:pt x="1949277" y="468639"/>
                    <a:pt x="1942214" y="455675"/>
                  </a:cubicBezTo>
                  <a:cubicBezTo>
                    <a:pt x="1935150" y="442710"/>
                    <a:pt x="1924885" y="421098"/>
                    <a:pt x="1911419" y="390839"/>
                  </a:cubicBezTo>
                  <a:lnTo>
                    <a:pt x="1871630" y="301700"/>
                  </a:lnTo>
                  <a:cubicBezTo>
                    <a:pt x="1869600" y="296572"/>
                    <a:pt x="1866628" y="290544"/>
                    <a:pt x="1862712" y="283615"/>
                  </a:cubicBezTo>
                  <a:cubicBezTo>
                    <a:pt x="1858796" y="276687"/>
                    <a:pt x="1853765" y="272887"/>
                    <a:pt x="1847620" y="272216"/>
                  </a:cubicBezTo>
                  <a:cubicBezTo>
                    <a:pt x="1840749" y="273193"/>
                    <a:pt x="1836355" y="281295"/>
                    <a:pt x="1834436" y="296519"/>
                  </a:cubicBezTo>
                  <a:cubicBezTo>
                    <a:pt x="1832518" y="311744"/>
                    <a:pt x="1831780" y="328226"/>
                    <a:pt x="1832224" y="345965"/>
                  </a:cubicBezTo>
                  <a:cubicBezTo>
                    <a:pt x="1832668" y="363704"/>
                    <a:pt x="1832997" y="376833"/>
                    <a:pt x="1833213" y="385354"/>
                  </a:cubicBezTo>
                  <a:cubicBezTo>
                    <a:pt x="1833755" y="408705"/>
                    <a:pt x="1837549" y="423409"/>
                    <a:pt x="1844596" y="429466"/>
                  </a:cubicBezTo>
                  <a:cubicBezTo>
                    <a:pt x="1851642" y="435523"/>
                    <a:pt x="1858689" y="439561"/>
                    <a:pt x="1865735" y="441580"/>
                  </a:cubicBezTo>
                  <a:cubicBezTo>
                    <a:pt x="1872782" y="443599"/>
                    <a:pt x="1876576" y="450227"/>
                    <a:pt x="1877118" y="461465"/>
                  </a:cubicBezTo>
                  <a:cubicBezTo>
                    <a:pt x="1876377" y="474268"/>
                    <a:pt x="1869707" y="483555"/>
                    <a:pt x="1857108" y="489324"/>
                  </a:cubicBezTo>
                  <a:cubicBezTo>
                    <a:pt x="1844509" y="495093"/>
                    <a:pt x="1830425" y="498691"/>
                    <a:pt x="1814857" y="500117"/>
                  </a:cubicBezTo>
                  <a:cubicBezTo>
                    <a:pt x="1799289" y="501543"/>
                    <a:pt x="1786681" y="502144"/>
                    <a:pt x="1777035" y="501920"/>
                  </a:cubicBezTo>
                  <a:cubicBezTo>
                    <a:pt x="1768419" y="502115"/>
                    <a:pt x="1757402" y="501497"/>
                    <a:pt x="1743982" y="500066"/>
                  </a:cubicBezTo>
                  <a:cubicBezTo>
                    <a:pt x="1730562" y="498636"/>
                    <a:pt x="1718475" y="495224"/>
                    <a:pt x="1707719" y="489832"/>
                  </a:cubicBezTo>
                  <a:cubicBezTo>
                    <a:pt x="1696964" y="484439"/>
                    <a:pt x="1691275" y="475898"/>
                    <a:pt x="1690652" y="464207"/>
                  </a:cubicBezTo>
                  <a:cubicBezTo>
                    <a:pt x="1691126" y="452166"/>
                    <a:pt x="1694750" y="445089"/>
                    <a:pt x="1701524" y="442977"/>
                  </a:cubicBezTo>
                  <a:cubicBezTo>
                    <a:pt x="1708297" y="440865"/>
                    <a:pt x="1715375" y="437800"/>
                    <a:pt x="1722758" y="433783"/>
                  </a:cubicBezTo>
                  <a:cubicBezTo>
                    <a:pt x="1730141" y="429767"/>
                    <a:pt x="1734984" y="418880"/>
                    <a:pt x="1737286" y="401124"/>
                  </a:cubicBezTo>
                  <a:cubicBezTo>
                    <a:pt x="1740173" y="372940"/>
                    <a:pt x="1742802" y="341370"/>
                    <a:pt x="1745173" y="306414"/>
                  </a:cubicBezTo>
                  <a:cubicBezTo>
                    <a:pt x="1747545" y="271459"/>
                    <a:pt x="1748803" y="229432"/>
                    <a:pt x="1748945" y="180334"/>
                  </a:cubicBezTo>
                  <a:cubicBezTo>
                    <a:pt x="1748988" y="160063"/>
                    <a:pt x="1748217" y="143864"/>
                    <a:pt x="1746631" y="131736"/>
                  </a:cubicBezTo>
                  <a:cubicBezTo>
                    <a:pt x="1745045" y="119608"/>
                    <a:pt x="1742387" y="109751"/>
                    <a:pt x="1738658" y="102166"/>
                  </a:cubicBezTo>
                  <a:cubicBezTo>
                    <a:pt x="1735932" y="97569"/>
                    <a:pt x="1730945" y="93430"/>
                    <a:pt x="1723698" y="89747"/>
                  </a:cubicBezTo>
                  <a:cubicBezTo>
                    <a:pt x="1716450" y="86065"/>
                    <a:pt x="1709584" y="81621"/>
                    <a:pt x="1703098" y="76415"/>
                  </a:cubicBezTo>
                  <a:cubicBezTo>
                    <a:pt x="1696613" y="71208"/>
                    <a:pt x="1693150" y="64021"/>
                    <a:pt x="1692710" y="54854"/>
                  </a:cubicBezTo>
                  <a:cubicBezTo>
                    <a:pt x="1693159" y="41948"/>
                    <a:pt x="1699346" y="31951"/>
                    <a:pt x="1711273" y="24862"/>
                  </a:cubicBezTo>
                  <a:cubicBezTo>
                    <a:pt x="1723200" y="17773"/>
                    <a:pt x="1738171" y="12855"/>
                    <a:pt x="1756187" y="10108"/>
                  </a:cubicBezTo>
                  <a:cubicBezTo>
                    <a:pt x="1774204" y="7362"/>
                    <a:pt x="1792571" y="6050"/>
                    <a:pt x="1811289" y="6173"/>
                  </a:cubicBezTo>
                  <a:close/>
                  <a:moveTo>
                    <a:pt x="1173114" y="6173"/>
                  </a:moveTo>
                  <a:cubicBezTo>
                    <a:pt x="1199220" y="6126"/>
                    <a:pt x="1218176" y="7743"/>
                    <a:pt x="1229983" y="11022"/>
                  </a:cubicBezTo>
                  <a:cubicBezTo>
                    <a:pt x="1241789" y="14302"/>
                    <a:pt x="1250281" y="19525"/>
                    <a:pt x="1255459" y="26690"/>
                  </a:cubicBezTo>
                  <a:cubicBezTo>
                    <a:pt x="1260638" y="33856"/>
                    <a:pt x="1266337" y="43244"/>
                    <a:pt x="1272558" y="54854"/>
                  </a:cubicBezTo>
                  <a:cubicBezTo>
                    <a:pt x="1280752" y="69435"/>
                    <a:pt x="1290433" y="88727"/>
                    <a:pt x="1301600" y="112731"/>
                  </a:cubicBezTo>
                  <a:cubicBezTo>
                    <a:pt x="1312766" y="136734"/>
                    <a:pt x="1324276" y="158870"/>
                    <a:pt x="1336130" y="179140"/>
                  </a:cubicBezTo>
                  <a:cubicBezTo>
                    <a:pt x="1347982" y="199410"/>
                    <a:pt x="1359035" y="211236"/>
                    <a:pt x="1369287" y="214618"/>
                  </a:cubicBezTo>
                  <a:cubicBezTo>
                    <a:pt x="1376440" y="215444"/>
                    <a:pt x="1384163" y="208841"/>
                    <a:pt x="1392459" y="194810"/>
                  </a:cubicBezTo>
                  <a:cubicBezTo>
                    <a:pt x="1400755" y="180778"/>
                    <a:pt x="1409241" y="163966"/>
                    <a:pt x="1417918" y="144374"/>
                  </a:cubicBezTo>
                  <a:cubicBezTo>
                    <a:pt x="1426595" y="124781"/>
                    <a:pt x="1435081" y="107055"/>
                    <a:pt x="1443377" y="91195"/>
                  </a:cubicBezTo>
                  <a:cubicBezTo>
                    <a:pt x="1454270" y="69854"/>
                    <a:pt x="1463650" y="52958"/>
                    <a:pt x="1471518" y="40506"/>
                  </a:cubicBezTo>
                  <a:cubicBezTo>
                    <a:pt x="1479386" y="28054"/>
                    <a:pt x="1490338" y="19183"/>
                    <a:pt x="1504372" y="13892"/>
                  </a:cubicBezTo>
                  <a:cubicBezTo>
                    <a:pt x="1518407" y="8602"/>
                    <a:pt x="1540121" y="6029"/>
                    <a:pt x="1569514" y="6173"/>
                  </a:cubicBezTo>
                  <a:cubicBezTo>
                    <a:pt x="1580227" y="5931"/>
                    <a:pt x="1593227" y="6642"/>
                    <a:pt x="1608513" y="8305"/>
                  </a:cubicBezTo>
                  <a:cubicBezTo>
                    <a:pt x="1623799" y="9968"/>
                    <a:pt x="1637411" y="14031"/>
                    <a:pt x="1649346" y="20494"/>
                  </a:cubicBezTo>
                  <a:cubicBezTo>
                    <a:pt x="1661282" y="26957"/>
                    <a:pt x="1667580" y="37267"/>
                    <a:pt x="1668240" y="51425"/>
                  </a:cubicBezTo>
                  <a:cubicBezTo>
                    <a:pt x="1667097" y="64310"/>
                    <a:pt x="1661668" y="74196"/>
                    <a:pt x="1651952" y="81081"/>
                  </a:cubicBezTo>
                  <a:cubicBezTo>
                    <a:pt x="1642237" y="87967"/>
                    <a:pt x="1635093" y="96823"/>
                    <a:pt x="1630521" y="107651"/>
                  </a:cubicBezTo>
                  <a:cubicBezTo>
                    <a:pt x="1628667" y="114741"/>
                    <a:pt x="1626965" y="126618"/>
                    <a:pt x="1625416" y="143282"/>
                  </a:cubicBezTo>
                  <a:cubicBezTo>
                    <a:pt x="1623866" y="159945"/>
                    <a:pt x="1622621" y="177257"/>
                    <a:pt x="1621682" y="195216"/>
                  </a:cubicBezTo>
                  <a:cubicBezTo>
                    <a:pt x="1620742" y="213175"/>
                    <a:pt x="1620259" y="227642"/>
                    <a:pt x="1620234" y="238617"/>
                  </a:cubicBezTo>
                  <a:cubicBezTo>
                    <a:pt x="1620268" y="242520"/>
                    <a:pt x="1620657" y="252238"/>
                    <a:pt x="1621403" y="267771"/>
                  </a:cubicBezTo>
                  <a:cubicBezTo>
                    <a:pt x="1622148" y="283305"/>
                    <a:pt x="1623045" y="301810"/>
                    <a:pt x="1624095" y="323287"/>
                  </a:cubicBezTo>
                  <a:cubicBezTo>
                    <a:pt x="1625144" y="344763"/>
                    <a:pt x="1626144" y="366366"/>
                    <a:pt x="1627092" y="388096"/>
                  </a:cubicBezTo>
                  <a:cubicBezTo>
                    <a:pt x="1628273" y="404147"/>
                    <a:pt x="1632312" y="415321"/>
                    <a:pt x="1639208" y="421619"/>
                  </a:cubicBezTo>
                  <a:cubicBezTo>
                    <a:pt x="1646104" y="427917"/>
                    <a:pt x="1652886" y="433148"/>
                    <a:pt x="1659553" y="437313"/>
                  </a:cubicBezTo>
                  <a:cubicBezTo>
                    <a:pt x="1666220" y="441478"/>
                    <a:pt x="1669802" y="448386"/>
                    <a:pt x="1670298" y="458036"/>
                  </a:cubicBezTo>
                  <a:cubicBezTo>
                    <a:pt x="1669324" y="473041"/>
                    <a:pt x="1660834" y="483640"/>
                    <a:pt x="1644828" y="489832"/>
                  </a:cubicBezTo>
                  <a:cubicBezTo>
                    <a:pt x="1628822" y="496024"/>
                    <a:pt x="1611141" y="499664"/>
                    <a:pt x="1591784" y="500752"/>
                  </a:cubicBezTo>
                  <a:cubicBezTo>
                    <a:pt x="1572427" y="501840"/>
                    <a:pt x="1557236" y="502229"/>
                    <a:pt x="1546209" y="501920"/>
                  </a:cubicBezTo>
                  <a:cubicBezTo>
                    <a:pt x="1535855" y="502225"/>
                    <a:pt x="1521146" y="501920"/>
                    <a:pt x="1502079" y="501006"/>
                  </a:cubicBezTo>
                  <a:cubicBezTo>
                    <a:pt x="1483013" y="500092"/>
                    <a:pt x="1465507" y="496740"/>
                    <a:pt x="1449564" y="490949"/>
                  </a:cubicBezTo>
                  <a:cubicBezTo>
                    <a:pt x="1433620" y="485159"/>
                    <a:pt x="1425155" y="475102"/>
                    <a:pt x="1424169" y="460779"/>
                  </a:cubicBezTo>
                  <a:cubicBezTo>
                    <a:pt x="1424520" y="453012"/>
                    <a:pt x="1427247" y="446756"/>
                    <a:pt x="1432350" y="442012"/>
                  </a:cubicBezTo>
                  <a:cubicBezTo>
                    <a:pt x="1437453" y="437267"/>
                    <a:pt x="1442822" y="432636"/>
                    <a:pt x="1448459" y="428120"/>
                  </a:cubicBezTo>
                  <a:cubicBezTo>
                    <a:pt x="1454095" y="423604"/>
                    <a:pt x="1457890" y="417805"/>
                    <a:pt x="1459841" y="410724"/>
                  </a:cubicBezTo>
                  <a:cubicBezTo>
                    <a:pt x="1460654" y="407226"/>
                    <a:pt x="1461772" y="398837"/>
                    <a:pt x="1463195" y="385557"/>
                  </a:cubicBezTo>
                  <a:cubicBezTo>
                    <a:pt x="1464618" y="372278"/>
                    <a:pt x="1465586" y="357610"/>
                    <a:pt x="1466098" y="341556"/>
                  </a:cubicBezTo>
                  <a:cubicBezTo>
                    <a:pt x="1466610" y="325501"/>
                    <a:pt x="1465906" y="311562"/>
                    <a:pt x="1463986" y="299740"/>
                  </a:cubicBezTo>
                  <a:cubicBezTo>
                    <a:pt x="1462065" y="287917"/>
                    <a:pt x="1458169" y="281714"/>
                    <a:pt x="1452295" y="281130"/>
                  </a:cubicBezTo>
                  <a:cubicBezTo>
                    <a:pt x="1445168" y="281659"/>
                    <a:pt x="1438079" y="287305"/>
                    <a:pt x="1431029" y="298069"/>
                  </a:cubicBezTo>
                  <a:cubicBezTo>
                    <a:pt x="1423978" y="308832"/>
                    <a:pt x="1417194" y="321538"/>
                    <a:pt x="1410677" y="336188"/>
                  </a:cubicBezTo>
                  <a:cubicBezTo>
                    <a:pt x="1404160" y="350837"/>
                    <a:pt x="1398138" y="364254"/>
                    <a:pt x="1392612" y="376440"/>
                  </a:cubicBezTo>
                  <a:cubicBezTo>
                    <a:pt x="1387505" y="387741"/>
                    <a:pt x="1381559" y="401861"/>
                    <a:pt x="1374775" y="418800"/>
                  </a:cubicBezTo>
                  <a:cubicBezTo>
                    <a:pt x="1367991" y="435739"/>
                    <a:pt x="1360826" y="450773"/>
                    <a:pt x="1353280" y="463903"/>
                  </a:cubicBezTo>
                  <a:cubicBezTo>
                    <a:pt x="1345734" y="477032"/>
                    <a:pt x="1338264" y="483534"/>
                    <a:pt x="1330870" y="483407"/>
                  </a:cubicBezTo>
                  <a:cubicBezTo>
                    <a:pt x="1327465" y="483546"/>
                    <a:pt x="1323908" y="482200"/>
                    <a:pt x="1320198" y="479369"/>
                  </a:cubicBezTo>
                  <a:cubicBezTo>
                    <a:pt x="1316489" y="476537"/>
                    <a:pt x="1311102" y="468639"/>
                    <a:pt x="1304039" y="455675"/>
                  </a:cubicBezTo>
                  <a:cubicBezTo>
                    <a:pt x="1296976" y="442710"/>
                    <a:pt x="1286710" y="421098"/>
                    <a:pt x="1273244" y="390839"/>
                  </a:cubicBezTo>
                  <a:lnTo>
                    <a:pt x="1233455" y="301700"/>
                  </a:lnTo>
                  <a:cubicBezTo>
                    <a:pt x="1231425" y="296572"/>
                    <a:pt x="1228453" y="290544"/>
                    <a:pt x="1224537" y="283615"/>
                  </a:cubicBezTo>
                  <a:cubicBezTo>
                    <a:pt x="1220621" y="276687"/>
                    <a:pt x="1215590" y="272887"/>
                    <a:pt x="1209444" y="272216"/>
                  </a:cubicBezTo>
                  <a:cubicBezTo>
                    <a:pt x="1202574" y="273193"/>
                    <a:pt x="1198180" y="281295"/>
                    <a:pt x="1196261" y="296519"/>
                  </a:cubicBezTo>
                  <a:cubicBezTo>
                    <a:pt x="1194343" y="311744"/>
                    <a:pt x="1193605" y="328226"/>
                    <a:pt x="1194049" y="345965"/>
                  </a:cubicBezTo>
                  <a:cubicBezTo>
                    <a:pt x="1194493" y="363704"/>
                    <a:pt x="1194822" y="376833"/>
                    <a:pt x="1195038" y="385354"/>
                  </a:cubicBezTo>
                  <a:cubicBezTo>
                    <a:pt x="1195580" y="408705"/>
                    <a:pt x="1199374" y="423409"/>
                    <a:pt x="1206421" y="429466"/>
                  </a:cubicBezTo>
                  <a:cubicBezTo>
                    <a:pt x="1213467" y="435523"/>
                    <a:pt x="1220514" y="439561"/>
                    <a:pt x="1227560" y="441580"/>
                  </a:cubicBezTo>
                  <a:cubicBezTo>
                    <a:pt x="1234607" y="443599"/>
                    <a:pt x="1238401" y="450227"/>
                    <a:pt x="1238943" y="461465"/>
                  </a:cubicBezTo>
                  <a:cubicBezTo>
                    <a:pt x="1238202" y="474268"/>
                    <a:pt x="1231532" y="483555"/>
                    <a:pt x="1218933" y="489324"/>
                  </a:cubicBezTo>
                  <a:cubicBezTo>
                    <a:pt x="1206334" y="495093"/>
                    <a:pt x="1192250" y="498691"/>
                    <a:pt x="1176682" y="500117"/>
                  </a:cubicBezTo>
                  <a:cubicBezTo>
                    <a:pt x="1161114" y="501543"/>
                    <a:pt x="1148506" y="502144"/>
                    <a:pt x="1138859" y="501920"/>
                  </a:cubicBezTo>
                  <a:cubicBezTo>
                    <a:pt x="1130244" y="502115"/>
                    <a:pt x="1119227" y="501497"/>
                    <a:pt x="1105807" y="500066"/>
                  </a:cubicBezTo>
                  <a:cubicBezTo>
                    <a:pt x="1092387" y="498636"/>
                    <a:pt x="1080300" y="495224"/>
                    <a:pt x="1069544" y="489832"/>
                  </a:cubicBezTo>
                  <a:cubicBezTo>
                    <a:pt x="1058789" y="484439"/>
                    <a:pt x="1053100" y="475898"/>
                    <a:pt x="1052477" y="464207"/>
                  </a:cubicBezTo>
                  <a:cubicBezTo>
                    <a:pt x="1052951" y="452166"/>
                    <a:pt x="1056575" y="445089"/>
                    <a:pt x="1063349" y="442977"/>
                  </a:cubicBezTo>
                  <a:cubicBezTo>
                    <a:pt x="1070122" y="440865"/>
                    <a:pt x="1077200" y="437800"/>
                    <a:pt x="1084583" y="433783"/>
                  </a:cubicBezTo>
                  <a:cubicBezTo>
                    <a:pt x="1091966" y="429767"/>
                    <a:pt x="1096809" y="418880"/>
                    <a:pt x="1099112" y="401124"/>
                  </a:cubicBezTo>
                  <a:cubicBezTo>
                    <a:pt x="1101998" y="372940"/>
                    <a:pt x="1104627" y="341370"/>
                    <a:pt x="1106998" y="306414"/>
                  </a:cubicBezTo>
                  <a:cubicBezTo>
                    <a:pt x="1109370" y="271459"/>
                    <a:pt x="1110627" y="229432"/>
                    <a:pt x="1110770" y="180334"/>
                  </a:cubicBezTo>
                  <a:cubicBezTo>
                    <a:pt x="1110813" y="160063"/>
                    <a:pt x="1110042" y="143864"/>
                    <a:pt x="1108456" y="131736"/>
                  </a:cubicBezTo>
                  <a:cubicBezTo>
                    <a:pt x="1106870" y="119608"/>
                    <a:pt x="1104212" y="109751"/>
                    <a:pt x="1100483" y="102166"/>
                  </a:cubicBezTo>
                  <a:cubicBezTo>
                    <a:pt x="1097757" y="97569"/>
                    <a:pt x="1092770" y="93430"/>
                    <a:pt x="1085523" y="89747"/>
                  </a:cubicBezTo>
                  <a:cubicBezTo>
                    <a:pt x="1078275" y="86065"/>
                    <a:pt x="1071409" y="81621"/>
                    <a:pt x="1064923" y="76415"/>
                  </a:cubicBezTo>
                  <a:cubicBezTo>
                    <a:pt x="1058438" y="71208"/>
                    <a:pt x="1054975" y="64021"/>
                    <a:pt x="1054535" y="54854"/>
                  </a:cubicBezTo>
                  <a:cubicBezTo>
                    <a:pt x="1054984" y="41948"/>
                    <a:pt x="1061171" y="31951"/>
                    <a:pt x="1073098" y="24862"/>
                  </a:cubicBezTo>
                  <a:cubicBezTo>
                    <a:pt x="1085025" y="17773"/>
                    <a:pt x="1099996" y="12855"/>
                    <a:pt x="1118012" y="10108"/>
                  </a:cubicBezTo>
                  <a:cubicBezTo>
                    <a:pt x="1136029" y="7362"/>
                    <a:pt x="1154396" y="6050"/>
                    <a:pt x="1173114" y="6173"/>
                  </a:cubicBezTo>
                  <a:close/>
                  <a:moveTo>
                    <a:pt x="595613" y="6173"/>
                  </a:moveTo>
                  <a:cubicBezTo>
                    <a:pt x="632455" y="6261"/>
                    <a:pt x="660627" y="8370"/>
                    <a:pt x="680127" y="12497"/>
                  </a:cubicBezTo>
                  <a:cubicBezTo>
                    <a:pt x="699628" y="16625"/>
                    <a:pt x="712919" y="22238"/>
                    <a:pt x="720003" y="29337"/>
                  </a:cubicBezTo>
                  <a:cubicBezTo>
                    <a:pt x="727086" y="36437"/>
                    <a:pt x="730422" y="44488"/>
                    <a:pt x="730012" y="53493"/>
                  </a:cubicBezTo>
                  <a:cubicBezTo>
                    <a:pt x="729759" y="65251"/>
                    <a:pt x="727133" y="72809"/>
                    <a:pt x="722132" y="76167"/>
                  </a:cubicBezTo>
                  <a:cubicBezTo>
                    <a:pt x="717131" y="79525"/>
                    <a:pt x="711268" y="82196"/>
                    <a:pt x="704541" y="84182"/>
                  </a:cubicBezTo>
                  <a:cubicBezTo>
                    <a:pt x="697814" y="86168"/>
                    <a:pt x="691736" y="90983"/>
                    <a:pt x="686306" y="98627"/>
                  </a:cubicBezTo>
                  <a:cubicBezTo>
                    <a:pt x="680876" y="106271"/>
                    <a:pt x="677607" y="120258"/>
                    <a:pt x="676497" y="140589"/>
                  </a:cubicBezTo>
                  <a:lnTo>
                    <a:pt x="676497" y="266776"/>
                  </a:lnTo>
                  <a:cubicBezTo>
                    <a:pt x="676268" y="308053"/>
                    <a:pt x="684444" y="340543"/>
                    <a:pt x="701025" y="364246"/>
                  </a:cubicBezTo>
                  <a:cubicBezTo>
                    <a:pt x="717605" y="387949"/>
                    <a:pt x="743962" y="400036"/>
                    <a:pt x="780096" y="400507"/>
                  </a:cubicBezTo>
                  <a:cubicBezTo>
                    <a:pt x="815499" y="399445"/>
                    <a:pt x="840510" y="391588"/>
                    <a:pt x="855130" y="376936"/>
                  </a:cubicBezTo>
                  <a:cubicBezTo>
                    <a:pt x="869750" y="362285"/>
                    <a:pt x="878347" y="347214"/>
                    <a:pt x="880923" y="331724"/>
                  </a:cubicBezTo>
                  <a:cubicBezTo>
                    <a:pt x="883499" y="316235"/>
                    <a:pt x="884423" y="306701"/>
                    <a:pt x="883694" y="303124"/>
                  </a:cubicBezTo>
                  <a:lnTo>
                    <a:pt x="883694" y="132360"/>
                  </a:lnTo>
                  <a:cubicBezTo>
                    <a:pt x="882966" y="108945"/>
                    <a:pt x="877867" y="93671"/>
                    <a:pt x="868397" y="86538"/>
                  </a:cubicBezTo>
                  <a:cubicBezTo>
                    <a:pt x="858927" y="79405"/>
                    <a:pt x="849458" y="74139"/>
                    <a:pt x="839988" y="70739"/>
                  </a:cubicBezTo>
                  <a:cubicBezTo>
                    <a:pt x="830518" y="67340"/>
                    <a:pt x="825419" y="59534"/>
                    <a:pt x="824691" y="47321"/>
                  </a:cubicBezTo>
                  <a:cubicBezTo>
                    <a:pt x="825500" y="33427"/>
                    <a:pt x="832722" y="23571"/>
                    <a:pt x="846358" y="17755"/>
                  </a:cubicBezTo>
                  <a:cubicBezTo>
                    <a:pt x="859994" y="11938"/>
                    <a:pt x="875190" y="8484"/>
                    <a:pt x="891948" y="7392"/>
                  </a:cubicBezTo>
                  <a:cubicBezTo>
                    <a:pt x="908705" y="6300"/>
                    <a:pt x="922171" y="5893"/>
                    <a:pt x="932344" y="6173"/>
                  </a:cubicBezTo>
                  <a:cubicBezTo>
                    <a:pt x="941793" y="5927"/>
                    <a:pt x="954419" y="6418"/>
                    <a:pt x="970219" y="7646"/>
                  </a:cubicBezTo>
                  <a:cubicBezTo>
                    <a:pt x="986020" y="8873"/>
                    <a:pt x="1000374" y="12311"/>
                    <a:pt x="1013282" y="17958"/>
                  </a:cubicBezTo>
                  <a:cubicBezTo>
                    <a:pt x="1026189" y="23605"/>
                    <a:pt x="1033028" y="32936"/>
                    <a:pt x="1033799" y="45949"/>
                  </a:cubicBezTo>
                  <a:cubicBezTo>
                    <a:pt x="1033164" y="57840"/>
                    <a:pt x="1028719" y="65604"/>
                    <a:pt x="1020464" y="69241"/>
                  </a:cubicBezTo>
                  <a:cubicBezTo>
                    <a:pt x="1012209" y="72877"/>
                    <a:pt x="1003954" y="77847"/>
                    <a:pt x="995699" y="84151"/>
                  </a:cubicBezTo>
                  <a:cubicBezTo>
                    <a:pt x="987444" y="90454"/>
                    <a:pt x="982999" y="103552"/>
                    <a:pt x="982364" y="123444"/>
                  </a:cubicBezTo>
                  <a:lnTo>
                    <a:pt x="982364" y="308610"/>
                  </a:lnTo>
                  <a:cubicBezTo>
                    <a:pt x="982985" y="317102"/>
                    <a:pt x="981785" y="331617"/>
                    <a:pt x="978764" y="352156"/>
                  </a:cubicBezTo>
                  <a:cubicBezTo>
                    <a:pt x="975742" y="372695"/>
                    <a:pt x="967171" y="394598"/>
                    <a:pt x="953049" y="417867"/>
                  </a:cubicBezTo>
                  <a:cubicBezTo>
                    <a:pt x="938928" y="441135"/>
                    <a:pt x="915528" y="461110"/>
                    <a:pt x="882849" y="477791"/>
                  </a:cubicBezTo>
                  <a:cubicBezTo>
                    <a:pt x="850171" y="494472"/>
                    <a:pt x="804485" y="503201"/>
                    <a:pt x="745791" y="503978"/>
                  </a:cubicBezTo>
                  <a:cubicBezTo>
                    <a:pt x="679115" y="502914"/>
                    <a:pt x="628627" y="492017"/>
                    <a:pt x="594327" y="471287"/>
                  </a:cubicBezTo>
                  <a:cubicBezTo>
                    <a:pt x="560027" y="450557"/>
                    <a:pt x="536751" y="426378"/>
                    <a:pt x="524499" y="398750"/>
                  </a:cubicBezTo>
                  <a:cubicBezTo>
                    <a:pt x="512248" y="371122"/>
                    <a:pt x="505856" y="346429"/>
                    <a:pt x="505325" y="324670"/>
                  </a:cubicBezTo>
                  <a:cubicBezTo>
                    <a:pt x="504793" y="302912"/>
                    <a:pt x="504958" y="290472"/>
                    <a:pt x="505819" y="287350"/>
                  </a:cubicBezTo>
                  <a:lnTo>
                    <a:pt x="505819" y="128931"/>
                  </a:lnTo>
                  <a:cubicBezTo>
                    <a:pt x="506140" y="114990"/>
                    <a:pt x="502753" y="104466"/>
                    <a:pt x="495658" y="97358"/>
                  </a:cubicBezTo>
                  <a:cubicBezTo>
                    <a:pt x="488563" y="90251"/>
                    <a:pt x="481315" y="83791"/>
                    <a:pt x="473916" y="77978"/>
                  </a:cubicBezTo>
                  <a:cubicBezTo>
                    <a:pt x="466516" y="72166"/>
                    <a:pt x="462520" y="64233"/>
                    <a:pt x="461927" y="54178"/>
                  </a:cubicBezTo>
                  <a:cubicBezTo>
                    <a:pt x="460963" y="50563"/>
                    <a:pt x="462054" y="44992"/>
                    <a:pt x="465202" y="37465"/>
                  </a:cubicBezTo>
                  <a:cubicBezTo>
                    <a:pt x="468350" y="29938"/>
                    <a:pt x="479345" y="22945"/>
                    <a:pt x="498185" y="16485"/>
                  </a:cubicBezTo>
                  <a:cubicBezTo>
                    <a:pt x="517026" y="10025"/>
                    <a:pt x="549501" y="6587"/>
                    <a:pt x="595613" y="6173"/>
                  </a:cubicBezTo>
                  <a:close/>
                  <a:moveTo>
                    <a:pt x="214616" y="4115"/>
                  </a:moveTo>
                  <a:cubicBezTo>
                    <a:pt x="237485" y="4914"/>
                    <a:pt x="258941" y="8112"/>
                    <a:pt x="278982" y="13710"/>
                  </a:cubicBezTo>
                  <a:cubicBezTo>
                    <a:pt x="299024" y="19307"/>
                    <a:pt x="312080" y="22509"/>
                    <a:pt x="318151" y="23318"/>
                  </a:cubicBezTo>
                  <a:cubicBezTo>
                    <a:pt x="322851" y="22917"/>
                    <a:pt x="327850" y="21317"/>
                    <a:pt x="333150" y="18517"/>
                  </a:cubicBezTo>
                  <a:cubicBezTo>
                    <a:pt x="338450" y="15717"/>
                    <a:pt x="344649" y="14116"/>
                    <a:pt x="351749" y="13716"/>
                  </a:cubicBezTo>
                  <a:cubicBezTo>
                    <a:pt x="360019" y="14013"/>
                    <a:pt x="369991" y="19287"/>
                    <a:pt x="381664" y="29538"/>
                  </a:cubicBezTo>
                  <a:cubicBezTo>
                    <a:pt x="393337" y="39788"/>
                    <a:pt x="403715" y="53235"/>
                    <a:pt x="412798" y="69879"/>
                  </a:cubicBezTo>
                  <a:cubicBezTo>
                    <a:pt x="421881" y="86522"/>
                    <a:pt x="426672" y="104580"/>
                    <a:pt x="427172" y="124054"/>
                  </a:cubicBezTo>
                  <a:cubicBezTo>
                    <a:pt x="427072" y="136202"/>
                    <a:pt x="423500" y="146891"/>
                    <a:pt x="416458" y="156124"/>
                  </a:cubicBezTo>
                  <a:cubicBezTo>
                    <a:pt x="409416" y="165356"/>
                    <a:pt x="399502" y="170215"/>
                    <a:pt x="386717" y="170701"/>
                  </a:cubicBezTo>
                  <a:cubicBezTo>
                    <a:pt x="371798" y="169735"/>
                    <a:pt x="357831" y="162977"/>
                    <a:pt x="344816" y="150426"/>
                  </a:cubicBezTo>
                  <a:cubicBezTo>
                    <a:pt x="331801" y="137875"/>
                    <a:pt x="317377" y="125324"/>
                    <a:pt x="301543" y="112772"/>
                  </a:cubicBezTo>
                  <a:cubicBezTo>
                    <a:pt x="285709" y="100221"/>
                    <a:pt x="266104" y="93463"/>
                    <a:pt x="242728" y="92498"/>
                  </a:cubicBezTo>
                  <a:cubicBezTo>
                    <a:pt x="231600" y="92383"/>
                    <a:pt x="221629" y="95013"/>
                    <a:pt x="212816" y="100387"/>
                  </a:cubicBezTo>
                  <a:cubicBezTo>
                    <a:pt x="204002" y="105761"/>
                    <a:pt x="199345" y="114565"/>
                    <a:pt x="198846" y="126798"/>
                  </a:cubicBezTo>
                  <a:cubicBezTo>
                    <a:pt x="199514" y="144024"/>
                    <a:pt x="208614" y="156143"/>
                    <a:pt x="226145" y="163155"/>
                  </a:cubicBezTo>
                  <a:cubicBezTo>
                    <a:pt x="243676" y="170167"/>
                    <a:pt x="265626" y="177103"/>
                    <a:pt x="291994" y="183963"/>
                  </a:cubicBezTo>
                  <a:cubicBezTo>
                    <a:pt x="318363" y="190823"/>
                    <a:pt x="345137" y="202637"/>
                    <a:pt x="372319" y="219405"/>
                  </a:cubicBezTo>
                  <a:cubicBezTo>
                    <a:pt x="393574" y="233239"/>
                    <a:pt x="409516" y="249302"/>
                    <a:pt x="420144" y="267595"/>
                  </a:cubicBezTo>
                  <a:cubicBezTo>
                    <a:pt x="430772" y="285888"/>
                    <a:pt x="436086" y="307782"/>
                    <a:pt x="436086" y="333277"/>
                  </a:cubicBezTo>
                  <a:cubicBezTo>
                    <a:pt x="436260" y="360652"/>
                    <a:pt x="428599" y="387294"/>
                    <a:pt x="413103" y="413204"/>
                  </a:cubicBezTo>
                  <a:cubicBezTo>
                    <a:pt x="397608" y="439114"/>
                    <a:pt x="373237" y="460565"/>
                    <a:pt x="339991" y="477557"/>
                  </a:cubicBezTo>
                  <a:cubicBezTo>
                    <a:pt x="306744" y="494550"/>
                    <a:pt x="263581" y="503356"/>
                    <a:pt x="210502" y="503978"/>
                  </a:cubicBezTo>
                  <a:cubicBezTo>
                    <a:pt x="194981" y="503965"/>
                    <a:pt x="177188" y="502696"/>
                    <a:pt x="157122" y="500171"/>
                  </a:cubicBezTo>
                  <a:cubicBezTo>
                    <a:pt x="137055" y="497647"/>
                    <a:pt x="117332" y="493942"/>
                    <a:pt x="97951" y="489057"/>
                  </a:cubicBezTo>
                  <a:cubicBezTo>
                    <a:pt x="78571" y="484172"/>
                    <a:pt x="62149" y="478184"/>
                    <a:pt x="48685" y="471092"/>
                  </a:cubicBezTo>
                  <a:cubicBezTo>
                    <a:pt x="37723" y="464359"/>
                    <a:pt x="28640" y="453308"/>
                    <a:pt x="21436" y="437939"/>
                  </a:cubicBezTo>
                  <a:cubicBezTo>
                    <a:pt x="14233" y="422569"/>
                    <a:pt x="8857" y="406284"/>
                    <a:pt x="5311" y="389083"/>
                  </a:cubicBezTo>
                  <a:cubicBezTo>
                    <a:pt x="1764" y="371882"/>
                    <a:pt x="-6" y="357168"/>
                    <a:pt x="3" y="344939"/>
                  </a:cubicBezTo>
                  <a:cubicBezTo>
                    <a:pt x="-83" y="335292"/>
                    <a:pt x="2146" y="326803"/>
                    <a:pt x="6688" y="319472"/>
                  </a:cubicBezTo>
                  <a:cubicBezTo>
                    <a:pt x="11231" y="312141"/>
                    <a:pt x="18602" y="308282"/>
                    <a:pt x="28801" y="307896"/>
                  </a:cubicBezTo>
                  <a:cubicBezTo>
                    <a:pt x="40473" y="308464"/>
                    <a:pt x="50083" y="314145"/>
                    <a:pt x="57631" y="324938"/>
                  </a:cubicBezTo>
                  <a:cubicBezTo>
                    <a:pt x="65179" y="335732"/>
                    <a:pt x="73653" y="348230"/>
                    <a:pt x="83054" y="362431"/>
                  </a:cubicBezTo>
                  <a:cubicBezTo>
                    <a:pt x="92455" y="376633"/>
                    <a:pt x="105772" y="389131"/>
                    <a:pt x="123005" y="399924"/>
                  </a:cubicBezTo>
                  <a:cubicBezTo>
                    <a:pt x="140237" y="410718"/>
                    <a:pt x="164375" y="416399"/>
                    <a:pt x="195417" y="416967"/>
                  </a:cubicBezTo>
                  <a:cubicBezTo>
                    <a:pt x="200818" y="417034"/>
                    <a:pt x="207615" y="416061"/>
                    <a:pt x="215809" y="414045"/>
                  </a:cubicBezTo>
                  <a:cubicBezTo>
                    <a:pt x="224003" y="412029"/>
                    <a:pt x="231360" y="408566"/>
                    <a:pt x="237877" y="403654"/>
                  </a:cubicBezTo>
                  <a:cubicBezTo>
                    <a:pt x="244396" y="398742"/>
                    <a:pt x="247841" y="391975"/>
                    <a:pt x="248213" y="383354"/>
                  </a:cubicBezTo>
                  <a:cubicBezTo>
                    <a:pt x="247523" y="367724"/>
                    <a:pt x="238466" y="356452"/>
                    <a:pt x="221041" y="349538"/>
                  </a:cubicBezTo>
                  <a:cubicBezTo>
                    <a:pt x="203616" y="342623"/>
                    <a:pt x="181962" y="335060"/>
                    <a:pt x="156080" y="326850"/>
                  </a:cubicBezTo>
                  <a:cubicBezTo>
                    <a:pt x="130199" y="318639"/>
                    <a:pt x="104228" y="304775"/>
                    <a:pt x="78169" y="285259"/>
                  </a:cubicBezTo>
                  <a:cubicBezTo>
                    <a:pt x="58956" y="270082"/>
                    <a:pt x="43386" y="252246"/>
                    <a:pt x="31458" y="231753"/>
                  </a:cubicBezTo>
                  <a:cubicBezTo>
                    <a:pt x="19530" y="211259"/>
                    <a:pt x="13388" y="188622"/>
                    <a:pt x="13031" y="163841"/>
                  </a:cubicBezTo>
                  <a:cubicBezTo>
                    <a:pt x="13056" y="139409"/>
                    <a:pt x="20624" y="115036"/>
                    <a:pt x="35734" y="90722"/>
                  </a:cubicBezTo>
                  <a:cubicBezTo>
                    <a:pt x="50844" y="66409"/>
                    <a:pt x="73344" y="46058"/>
                    <a:pt x="103233" y="29671"/>
                  </a:cubicBezTo>
                  <a:cubicBezTo>
                    <a:pt x="133123" y="13285"/>
                    <a:pt x="170251" y="4766"/>
                    <a:pt x="214616" y="4115"/>
                  </a:cubicBezTo>
                  <a:close/>
                  <a:moveTo>
                    <a:pt x="2727877" y="0"/>
                  </a:moveTo>
                  <a:cubicBezTo>
                    <a:pt x="2740869" y="644"/>
                    <a:pt x="2751461" y="6824"/>
                    <a:pt x="2759653" y="18539"/>
                  </a:cubicBezTo>
                  <a:cubicBezTo>
                    <a:pt x="2767844" y="30255"/>
                    <a:pt x="2773864" y="43643"/>
                    <a:pt x="2777712" y="58703"/>
                  </a:cubicBezTo>
                  <a:cubicBezTo>
                    <a:pt x="2781560" y="73763"/>
                    <a:pt x="2783465" y="86631"/>
                    <a:pt x="2783427" y="97309"/>
                  </a:cubicBezTo>
                  <a:cubicBezTo>
                    <a:pt x="2783613" y="109275"/>
                    <a:pt x="2781013" y="120341"/>
                    <a:pt x="2775626" y="130506"/>
                  </a:cubicBezTo>
                  <a:cubicBezTo>
                    <a:pt x="2770240" y="140671"/>
                    <a:pt x="2760953" y="146075"/>
                    <a:pt x="2747765" y="146718"/>
                  </a:cubicBezTo>
                  <a:cubicBezTo>
                    <a:pt x="2734929" y="146375"/>
                    <a:pt x="2726097" y="142944"/>
                    <a:pt x="2721269" y="136424"/>
                  </a:cubicBezTo>
                  <a:cubicBezTo>
                    <a:pt x="2716441" y="129905"/>
                    <a:pt x="2711367" y="122356"/>
                    <a:pt x="2706046" y="113778"/>
                  </a:cubicBezTo>
                  <a:cubicBezTo>
                    <a:pt x="2700725" y="105200"/>
                    <a:pt x="2690908" y="97652"/>
                    <a:pt x="2676593" y="91133"/>
                  </a:cubicBezTo>
                  <a:cubicBezTo>
                    <a:pt x="2662279" y="84613"/>
                    <a:pt x="2639217" y="81182"/>
                    <a:pt x="2607407" y="80839"/>
                  </a:cubicBezTo>
                  <a:cubicBezTo>
                    <a:pt x="2582522" y="80521"/>
                    <a:pt x="2565265" y="82682"/>
                    <a:pt x="2555635" y="87320"/>
                  </a:cubicBezTo>
                  <a:cubicBezTo>
                    <a:pt x="2546006" y="91959"/>
                    <a:pt x="2540618" y="100981"/>
                    <a:pt x="2539471" y="114388"/>
                  </a:cubicBezTo>
                  <a:cubicBezTo>
                    <a:pt x="2538325" y="127796"/>
                    <a:pt x="2538034" y="147493"/>
                    <a:pt x="2538598" y="173481"/>
                  </a:cubicBezTo>
                  <a:cubicBezTo>
                    <a:pt x="2537810" y="192610"/>
                    <a:pt x="2539901" y="204448"/>
                    <a:pt x="2544873" y="208994"/>
                  </a:cubicBezTo>
                  <a:cubicBezTo>
                    <a:pt x="2549846" y="213541"/>
                    <a:pt x="2562431" y="215428"/>
                    <a:pt x="2582629" y="214656"/>
                  </a:cubicBezTo>
                  <a:cubicBezTo>
                    <a:pt x="2598912" y="213715"/>
                    <a:pt x="2608371" y="207133"/>
                    <a:pt x="2611006" y="194907"/>
                  </a:cubicBezTo>
                  <a:cubicBezTo>
                    <a:pt x="2613640" y="182682"/>
                    <a:pt x="2616080" y="170457"/>
                    <a:pt x="2618324" y="158232"/>
                  </a:cubicBezTo>
                  <a:cubicBezTo>
                    <a:pt x="2620569" y="146006"/>
                    <a:pt x="2629247" y="139424"/>
                    <a:pt x="2644361" y="138483"/>
                  </a:cubicBezTo>
                  <a:cubicBezTo>
                    <a:pt x="2657361" y="139276"/>
                    <a:pt x="2666895" y="146306"/>
                    <a:pt x="2672960" y="159576"/>
                  </a:cubicBezTo>
                  <a:cubicBezTo>
                    <a:pt x="2679026" y="172845"/>
                    <a:pt x="2682890" y="187599"/>
                    <a:pt x="2684552" y="203836"/>
                  </a:cubicBezTo>
                  <a:cubicBezTo>
                    <a:pt x="2686215" y="220074"/>
                    <a:pt x="2686940" y="233041"/>
                    <a:pt x="2686729" y="242737"/>
                  </a:cubicBezTo>
                  <a:cubicBezTo>
                    <a:pt x="2686923" y="252941"/>
                    <a:pt x="2686004" y="266642"/>
                    <a:pt x="2683970" y="283842"/>
                  </a:cubicBezTo>
                  <a:cubicBezTo>
                    <a:pt x="2681937" y="301042"/>
                    <a:pt x="2677626" y="316681"/>
                    <a:pt x="2671037" y="330761"/>
                  </a:cubicBezTo>
                  <a:cubicBezTo>
                    <a:pt x="2664448" y="344841"/>
                    <a:pt x="2654417" y="352302"/>
                    <a:pt x="2640944" y="353145"/>
                  </a:cubicBezTo>
                  <a:cubicBezTo>
                    <a:pt x="2630835" y="352770"/>
                    <a:pt x="2624500" y="349017"/>
                    <a:pt x="2621938" y="341887"/>
                  </a:cubicBezTo>
                  <a:cubicBezTo>
                    <a:pt x="2619375" y="334756"/>
                    <a:pt x="2617511" y="326501"/>
                    <a:pt x="2616346" y="317119"/>
                  </a:cubicBezTo>
                  <a:cubicBezTo>
                    <a:pt x="2615181" y="307737"/>
                    <a:pt x="2611639" y="299481"/>
                    <a:pt x="2605722" y="292351"/>
                  </a:cubicBezTo>
                  <a:cubicBezTo>
                    <a:pt x="2599804" y="285221"/>
                    <a:pt x="2588436" y="281468"/>
                    <a:pt x="2571616" y="281093"/>
                  </a:cubicBezTo>
                  <a:cubicBezTo>
                    <a:pt x="2557795" y="281722"/>
                    <a:pt x="2549478" y="286983"/>
                    <a:pt x="2546667" y="296876"/>
                  </a:cubicBezTo>
                  <a:cubicBezTo>
                    <a:pt x="2543856" y="306769"/>
                    <a:pt x="2542766" y="317519"/>
                    <a:pt x="2543397" y="329128"/>
                  </a:cubicBezTo>
                  <a:cubicBezTo>
                    <a:pt x="2543036" y="361842"/>
                    <a:pt x="2544522" y="384927"/>
                    <a:pt x="2547856" y="398380"/>
                  </a:cubicBezTo>
                  <a:cubicBezTo>
                    <a:pt x="2551189" y="411833"/>
                    <a:pt x="2558535" y="419721"/>
                    <a:pt x="2569892" y="422043"/>
                  </a:cubicBezTo>
                  <a:cubicBezTo>
                    <a:pt x="2581249" y="424366"/>
                    <a:pt x="2598783" y="425188"/>
                    <a:pt x="2622493" y="424510"/>
                  </a:cubicBezTo>
                  <a:cubicBezTo>
                    <a:pt x="2656864" y="424007"/>
                    <a:pt x="2682134" y="418967"/>
                    <a:pt x="2698302" y="409392"/>
                  </a:cubicBezTo>
                  <a:cubicBezTo>
                    <a:pt x="2714471" y="399817"/>
                    <a:pt x="2725853" y="388729"/>
                    <a:pt x="2732449" y="376129"/>
                  </a:cubicBezTo>
                  <a:cubicBezTo>
                    <a:pt x="2739045" y="363529"/>
                    <a:pt x="2745170" y="352440"/>
                    <a:pt x="2750823" y="342861"/>
                  </a:cubicBezTo>
                  <a:cubicBezTo>
                    <a:pt x="2756476" y="333283"/>
                    <a:pt x="2765972" y="328238"/>
                    <a:pt x="2779312" y="327727"/>
                  </a:cubicBezTo>
                  <a:cubicBezTo>
                    <a:pt x="2790285" y="328356"/>
                    <a:pt x="2798515" y="333270"/>
                    <a:pt x="2804001" y="342472"/>
                  </a:cubicBezTo>
                  <a:cubicBezTo>
                    <a:pt x="2809487" y="351673"/>
                    <a:pt x="2812230" y="361388"/>
                    <a:pt x="2812230" y="371618"/>
                  </a:cubicBezTo>
                  <a:cubicBezTo>
                    <a:pt x="2811943" y="387908"/>
                    <a:pt x="2808404" y="406077"/>
                    <a:pt x="2801613" y="426127"/>
                  </a:cubicBezTo>
                  <a:cubicBezTo>
                    <a:pt x="2794823" y="446176"/>
                    <a:pt x="2786509" y="463634"/>
                    <a:pt x="2776671" y="478501"/>
                  </a:cubicBezTo>
                  <a:cubicBezTo>
                    <a:pt x="2766832" y="493369"/>
                    <a:pt x="2757197" y="501175"/>
                    <a:pt x="2747765" y="501920"/>
                  </a:cubicBezTo>
                  <a:cubicBezTo>
                    <a:pt x="2745308" y="501877"/>
                    <a:pt x="2741479" y="501449"/>
                    <a:pt x="2736278" y="500634"/>
                  </a:cubicBezTo>
                  <a:cubicBezTo>
                    <a:pt x="2731078" y="499820"/>
                    <a:pt x="2724848" y="498877"/>
                    <a:pt x="2717590" y="497805"/>
                  </a:cubicBezTo>
                  <a:cubicBezTo>
                    <a:pt x="2710045" y="497062"/>
                    <a:pt x="2701478" y="496319"/>
                    <a:pt x="2691889" y="495577"/>
                  </a:cubicBezTo>
                  <a:cubicBezTo>
                    <a:pt x="2682300" y="494834"/>
                    <a:pt x="2671696" y="494433"/>
                    <a:pt x="2660078" y="494376"/>
                  </a:cubicBezTo>
                  <a:lnTo>
                    <a:pt x="2378205" y="494376"/>
                  </a:lnTo>
                  <a:cubicBezTo>
                    <a:pt x="2356488" y="493706"/>
                    <a:pt x="2343172" y="489910"/>
                    <a:pt x="2338257" y="482989"/>
                  </a:cubicBezTo>
                  <a:cubicBezTo>
                    <a:pt x="2333342" y="476068"/>
                    <a:pt x="2331342" y="470046"/>
                    <a:pt x="2332256" y="464923"/>
                  </a:cubicBezTo>
                  <a:cubicBezTo>
                    <a:pt x="2332802" y="453419"/>
                    <a:pt x="2336892" y="446289"/>
                    <a:pt x="2344525" y="443534"/>
                  </a:cubicBezTo>
                  <a:cubicBezTo>
                    <a:pt x="2352157" y="440779"/>
                    <a:pt x="2360057" y="436080"/>
                    <a:pt x="2368223" y="429436"/>
                  </a:cubicBezTo>
                  <a:cubicBezTo>
                    <a:pt x="2376389" y="422792"/>
                    <a:pt x="2381545" y="407883"/>
                    <a:pt x="2383691" y="384710"/>
                  </a:cubicBezTo>
                  <a:cubicBezTo>
                    <a:pt x="2385748" y="354210"/>
                    <a:pt x="2387334" y="330146"/>
                    <a:pt x="2388449" y="312519"/>
                  </a:cubicBezTo>
                  <a:cubicBezTo>
                    <a:pt x="2389563" y="294891"/>
                    <a:pt x="2390206" y="279424"/>
                    <a:pt x="2390377" y="266118"/>
                  </a:cubicBezTo>
                  <a:cubicBezTo>
                    <a:pt x="2390548" y="252813"/>
                    <a:pt x="2390248" y="237393"/>
                    <a:pt x="2389477" y="219859"/>
                  </a:cubicBezTo>
                  <a:cubicBezTo>
                    <a:pt x="2388706" y="202325"/>
                    <a:pt x="2387463" y="178402"/>
                    <a:pt x="2385749" y="148090"/>
                  </a:cubicBezTo>
                  <a:cubicBezTo>
                    <a:pt x="2384290" y="122542"/>
                    <a:pt x="2380650" y="104889"/>
                    <a:pt x="2374830" y="95131"/>
                  </a:cubicBezTo>
                  <a:cubicBezTo>
                    <a:pt x="2369009" y="85374"/>
                    <a:pt x="2362562" y="79421"/>
                    <a:pt x="2355488" y="77271"/>
                  </a:cubicBezTo>
                  <a:cubicBezTo>
                    <a:pt x="2348414" y="75122"/>
                    <a:pt x="2342266" y="72685"/>
                    <a:pt x="2337046" y="69960"/>
                  </a:cubicBezTo>
                  <a:cubicBezTo>
                    <a:pt x="2331826" y="67235"/>
                    <a:pt x="2329086" y="60131"/>
                    <a:pt x="2328827" y="48648"/>
                  </a:cubicBezTo>
                  <a:cubicBezTo>
                    <a:pt x="2329365" y="35061"/>
                    <a:pt x="2334690" y="25851"/>
                    <a:pt x="2344803" y="21018"/>
                  </a:cubicBezTo>
                  <a:cubicBezTo>
                    <a:pt x="2354916" y="16186"/>
                    <a:pt x="2366590" y="13675"/>
                    <a:pt x="2379827" y="13486"/>
                  </a:cubicBezTo>
                  <a:cubicBezTo>
                    <a:pt x="2393062" y="13297"/>
                    <a:pt x="2404633" y="13374"/>
                    <a:pt x="2414539" y="13716"/>
                  </a:cubicBezTo>
                  <a:lnTo>
                    <a:pt x="2612225" y="13716"/>
                  </a:lnTo>
                  <a:cubicBezTo>
                    <a:pt x="2642302" y="13547"/>
                    <a:pt x="2665062" y="12362"/>
                    <a:pt x="2680503" y="10160"/>
                  </a:cubicBezTo>
                  <a:cubicBezTo>
                    <a:pt x="2695945" y="7959"/>
                    <a:pt x="2706905" y="5758"/>
                    <a:pt x="2713383" y="3556"/>
                  </a:cubicBezTo>
                  <a:cubicBezTo>
                    <a:pt x="2719861" y="1355"/>
                    <a:pt x="2724692" y="170"/>
                    <a:pt x="2727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Cooper Std Black" panose="0208090304030B020404" pitchFamily="18" charset="0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99476B-B4D0-43FD-BD69-8B9C3AD10AAA}"/>
              </a:ext>
            </a:extLst>
          </p:cNvPr>
          <p:cNvGrpSpPr/>
          <p:nvPr/>
        </p:nvGrpSpPr>
        <p:grpSpPr>
          <a:xfrm>
            <a:off x="5362767" y="1388192"/>
            <a:ext cx="1476098" cy="2009415"/>
            <a:chOff x="5362767" y="1388192"/>
            <a:chExt cx="1476098" cy="200941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30498D-F271-421F-AF68-CF59C76250B9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78771AD-1D6F-4B11-AE93-5759C860ED43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40341D-4229-4C29-BBD5-451755B4C908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FFD82C-D771-42BD-BAF8-95523A2A1494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A2A70A0-D241-426A-B877-3EAB85B77D5B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CE2E56-19C2-4A81-8F49-CEADEB7E1610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DE4561-82FB-47F9-9AF7-043015A69641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EE2B021-B1E7-49AC-B719-E0F7ABE9A81B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6C127DF-F974-4649-82DE-E82836C0359B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3ECAE2-8A3C-455F-B151-8E0BE4641777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C407D32-3208-43C8-8142-77135E5BA592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997F0E-54C7-4A87-949B-BCFB7720BE89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9E3AC50-FA47-4094-8BCB-436856F9C3BC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E2EF91-DF68-46FD-A61C-5A9504246567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E70C241-31F7-447A-992B-548166E9E48C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8A23E7-C974-4C76-B8DC-6F3F3AD4CE09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535537" y="984269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6055B2A0-4DA8-46B9-A46F-9FB1462D9C25}"/>
              </a:ext>
            </a:extLst>
          </p:cNvPr>
          <p:cNvGrpSpPr/>
          <p:nvPr/>
        </p:nvGrpSpPr>
        <p:grpSpPr>
          <a:xfrm>
            <a:off x="2641383" y="4970309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A40A8-423F-4409-8610-4890565341C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CD589-9246-429D-A1F8-5E6AABE1D863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C36AD-5DD8-4B09-9DE6-999CCD009305}"/>
              </a:ext>
            </a:extLst>
          </p:cNvPr>
          <p:cNvSpPr/>
          <p:nvPr/>
        </p:nvSpPr>
        <p:spPr>
          <a:xfrm>
            <a:off x="3456879" y="4331381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0FCAD0A3-4784-4E7D-A297-28B795F94247}"/>
              </a:ext>
            </a:extLst>
          </p:cNvPr>
          <p:cNvGrpSpPr/>
          <p:nvPr/>
        </p:nvGrpSpPr>
        <p:grpSpPr>
          <a:xfrm>
            <a:off x="316486" y="4970309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50FBB-8472-41B8-A23E-8C91E6EE80DE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59F777-7D72-45CB-89EC-AB70F8C1DCD5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D6B3-54CD-41C1-B29B-270EBF4F0A7D}"/>
              </a:ext>
            </a:extLst>
          </p:cNvPr>
          <p:cNvSpPr/>
          <p:nvPr/>
        </p:nvSpPr>
        <p:spPr>
          <a:xfrm>
            <a:off x="1131983" y="4340274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49AF25E-52B0-47C1-9178-197D2F255DC2}"/>
              </a:ext>
            </a:extLst>
          </p:cNvPr>
          <p:cNvSpPr/>
          <p:nvPr/>
        </p:nvSpPr>
        <p:spPr>
          <a:xfrm>
            <a:off x="3594176" y="4471898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84FD9-132E-4866-A3F0-7B334F6F3A89}"/>
              </a:ext>
            </a:extLst>
          </p:cNvPr>
          <p:cNvSpPr txBox="1"/>
          <p:nvPr/>
        </p:nvSpPr>
        <p:spPr>
          <a:xfrm>
            <a:off x="535537" y="2737744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ECF89A3F-7FCF-4C1E-A9CB-56D1729D254D}"/>
              </a:ext>
            </a:extLst>
          </p:cNvPr>
          <p:cNvSpPr/>
          <p:nvPr/>
        </p:nvSpPr>
        <p:spPr>
          <a:xfrm>
            <a:off x="1198671" y="4471898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71364-3C7E-4D9B-96F2-AB36F6DD25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0618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EA7DF-B4FB-4DC6-B131-024158C8E60B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09DB12ED-0870-4CC4-A117-D061B19CA66E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DEF7F311-AD31-4D05-9853-87921F789639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8F72DE6-55EC-45EF-91EB-A195A551D065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F595F28-0FCC-48C1-87FE-79AE8CAAF7E5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4693DDF6-64AB-4C07-BC4C-49653E8C2FCA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FE8ADB-D0F2-4AEB-BC75-4773F7BE7B7B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3624E-2C27-48D6-8338-9CB1AE107194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B8329D-76FD-4C9E-B083-215E0B5E47F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DC2BBD-DBCA-426E-A9C3-C7A9B1EFD942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95FAAC-4D9C-4B75-BC14-E057A6CECF4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D96096-FF72-410E-A1D8-C4B71ADE6BA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1D2AFC-97E7-4376-BF1E-9164A1A0EFAC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20D424-AAA4-4E0E-8BFA-BAB1099378B9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59272-A3EC-4E5E-921B-D3B82A164500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9C5B20-8864-4638-B51E-B54DBBB05AAE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E64F8F-D273-4C69-95B6-BC1EEF93EB8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B15672-6370-48C1-9CF3-D90A5F43127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099D5C-775C-48D2-B3BB-4A5D89D0D639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8562A-B776-466F-97D3-46BAAFA3EC2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78EC45-088A-4CB8-B089-2BB0166BCEF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AE5ED1C9-9B91-4373-BF05-F19E7A3E7478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227439A5-494C-40EC-AEB0-F04911ADD016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8F600F31-7271-447A-A879-E932833BFFEC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D6941B9-FB57-4065-B62B-3F187BC98E4A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919C946D-2E70-4DFB-AE47-0C73C269FFFC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99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raphic 115">
            <a:extLst>
              <a:ext uri="{FF2B5EF4-FFF2-40B4-BE49-F238E27FC236}">
                <a16:creationId xmlns:a16="http://schemas.microsoft.com/office/drawing/2014/main" id="{93F75F9B-064A-4A61-863A-EDA805FE9756}"/>
              </a:ext>
            </a:extLst>
          </p:cNvPr>
          <p:cNvSpPr/>
          <p:nvPr/>
        </p:nvSpPr>
        <p:spPr>
          <a:xfrm>
            <a:off x="4744304" y="698884"/>
            <a:ext cx="2956326" cy="4866783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직사각형 5">
            <a:extLst>
              <a:ext uri="{FF2B5EF4-FFF2-40B4-BE49-F238E27FC236}">
                <a16:creationId xmlns:a16="http://schemas.microsoft.com/office/drawing/2014/main" id="{724B0274-229E-47DF-A2B7-8B4D6B129723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9" name="직사각형 6">
            <a:extLst>
              <a:ext uri="{FF2B5EF4-FFF2-40B4-BE49-F238E27FC236}">
                <a16:creationId xmlns:a16="http://schemas.microsoft.com/office/drawing/2014/main" id="{2BF1C842-D0F0-4789-A859-AA75A370EFAB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455AD00-551D-42CC-9C10-DA2D4A6E4F50}"/>
              </a:ext>
            </a:extLst>
          </p:cNvPr>
          <p:cNvSpPr txBox="1"/>
          <p:nvPr/>
        </p:nvSpPr>
        <p:spPr>
          <a:xfrm>
            <a:off x="8241427" y="1569472"/>
            <a:ext cx="3129915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23CB8B-C927-483F-82B1-6EDF5F38A83A}"/>
              </a:ext>
            </a:extLst>
          </p:cNvPr>
          <p:cNvSpPr txBox="1"/>
          <p:nvPr/>
        </p:nvSpPr>
        <p:spPr>
          <a:xfrm>
            <a:off x="8123733" y="698884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2" name="직사각형 1">
            <a:extLst>
              <a:ext uri="{FF2B5EF4-FFF2-40B4-BE49-F238E27FC236}">
                <a16:creationId xmlns:a16="http://schemas.microsoft.com/office/drawing/2014/main" id="{5245A923-3AF5-4C56-88DA-E4DFD7F1F4AD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70B739-AAC9-4E59-9F0F-8F9E044CF97E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32847D6-0063-445B-9E83-DADC25204812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90F5F5E-11FD-4AC0-B0B1-F2D397147E7F}"/>
              </a:ext>
            </a:extLst>
          </p:cNvPr>
          <p:cNvSpPr txBox="1"/>
          <p:nvPr/>
        </p:nvSpPr>
        <p:spPr>
          <a:xfrm>
            <a:off x="8241427" y="5565667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8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Camping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WILD CAMP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D069-55FD-41C0-ADA1-04A18A863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7457B-DA99-4101-A177-FC8593DF4502}"/>
              </a:ext>
            </a:extLst>
          </p:cNvPr>
          <p:cNvGrpSpPr/>
          <p:nvPr/>
        </p:nvGrpSpPr>
        <p:grpSpPr>
          <a:xfrm>
            <a:off x="4769775" y="1443738"/>
            <a:ext cx="2680704" cy="4679660"/>
            <a:chOff x="3842112" y="9318"/>
            <a:chExt cx="1663865" cy="29045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A897E0-1671-4D9B-B37A-893F5A7DCBB6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E1F609-FE7D-466E-9922-4879ED94D32D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8252EB-2BFE-40CF-B7D0-8EC0F06BE88C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E589E7-DADB-44AF-B4E0-CC55364CD347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4D7C38B-9426-48D2-B0E7-4E4B02015A9F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840B2D-8525-4060-AF18-F57210FE3117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B6D813-87D9-4CF0-9433-1D54D8505224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89BD08-5BB4-44EE-A420-69A01BC22CE7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B5A12D-111C-44D7-9DAC-A67ABE9F774B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2A01D1-BC39-4414-ADB2-601F572F521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8ED197-EDCF-4145-A418-AF947AFDB425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EFC0C7-FC16-4A8E-9F5A-33826A99E400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624EB8-3FAB-4624-AC9D-1A1B7B20CD2E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5757B2-39CF-4B18-ABB6-FDDDF1450009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FEA36D-ECA6-48D6-BA1B-FFFD3415536F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356405-185D-4D52-A118-C7A10A8E00BA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7AD540-2F64-41B7-AD95-460E828B4BD4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A0DBB-01FC-47FD-BEBD-B9794D39D624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183254-6DA5-4625-AB47-20ECBFD81ABE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7132AE-DE3E-46C8-AB5C-D51A65CEBF24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E2EFC4-B921-43CF-B13D-64627F28D68B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B8483-FE8B-43D8-B326-AE6F68B4A073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BF1270-8527-4F7D-9708-1589D0F973AA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E587BE-75E1-4466-8B7C-54DD1F0609C5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54EFCBC-A32C-4EC0-A3CB-419B9DD865F7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DE77C4-1510-46CC-989B-1AE3A4E90B12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E56DDA-41BE-426C-AC9A-F167324A5B13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09C3EC-2F1C-426C-83A1-A4D5E7A03121}"/>
              </a:ext>
            </a:extLst>
          </p:cNvPr>
          <p:cNvGrpSpPr/>
          <p:nvPr/>
        </p:nvGrpSpPr>
        <p:grpSpPr>
          <a:xfrm>
            <a:off x="765348" y="4308807"/>
            <a:ext cx="2738140" cy="1085948"/>
            <a:chOff x="302738" y="4417056"/>
            <a:chExt cx="2851594" cy="10859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0C891A-2C71-4C3D-BB80-F98A4A28D36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938DE3-5719-4999-8A53-7172AA39F34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23462F-552D-48D4-8D4B-9464AF9F4B9F}"/>
              </a:ext>
            </a:extLst>
          </p:cNvPr>
          <p:cNvGrpSpPr/>
          <p:nvPr/>
        </p:nvGrpSpPr>
        <p:grpSpPr>
          <a:xfrm>
            <a:off x="603464" y="1921015"/>
            <a:ext cx="2738140" cy="1085948"/>
            <a:chOff x="302738" y="4417056"/>
            <a:chExt cx="2851594" cy="10859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0F69F-8EDB-4A07-A583-63E6250082F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25C086-AA77-4B3F-BE3B-CC11917BAB4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Elbow Connector 10">
            <a:extLst>
              <a:ext uri="{FF2B5EF4-FFF2-40B4-BE49-F238E27FC236}">
                <a16:creationId xmlns:a16="http://schemas.microsoft.com/office/drawing/2014/main" id="{CF9F5A3F-7221-4F09-BA91-6E84F8E6CE4F}"/>
              </a:ext>
            </a:extLst>
          </p:cNvPr>
          <p:cNvCxnSpPr>
            <a:cxnSpLocks/>
          </p:cNvCxnSpPr>
          <p:nvPr/>
        </p:nvCxnSpPr>
        <p:spPr>
          <a:xfrm flipV="1">
            <a:off x="6376887" y="2281894"/>
            <a:ext cx="2130115" cy="6885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24">
            <a:extLst>
              <a:ext uri="{FF2B5EF4-FFF2-40B4-BE49-F238E27FC236}">
                <a16:creationId xmlns:a16="http://schemas.microsoft.com/office/drawing/2014/main" id="{58ADCF69-90E2-41C1-81E1-A500D2EA95E8}"/>
              </a:ext>
            </a:extLst>
          </p:cNvPr>
          <p:cNvCxnSpPr>
            <a:cxnSpLocks/>
          </p:cNvCxnSpPr>
          <p:nvPr/>
        </p:nvCxnSpPr>
        <p:spPr>
          <a:xfrm rot="10800000">
            <a:off x="7189011" y="4747306"/>
            <a:ext cx="1389910" cy="34906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32">
            <a:extLst>
              <a:ext uri="{FF2B5EF4-FFF2-40B4-BE49-F238E27FC236}">
                <a16:creationId xmlns:a16="http://schemas.microsoft.com/office/drawing/2014/main" id="{8033C041-7463-4962-A7C1-435E2BC7D980}"/>
              </a:ext>
            </a:extLst>
          </p:cNvPr>
          <p:cNvCxnSpPr>
            <a:cxnSpLocks/>
          </p:cNvCxnSpPr>
          <p:nvPr/>
        </p:nvCxnSpPr>
        <p:spPr>
          <a:xfrm>
            <a:off x="3634689" y="4659987"/>
            <a:ext cx="1946119" cy="840063"/>
          </a:xfrm>
          <a:prstGeom prst="bentConnector3">
            <a:avLst>
              <a:gd name="adj1" fmla="val 39969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8">
            <a:extLst>
              <a:ext uri="{FF2B5EF4-FFF2-40B4-BE49-F238E27FC236}">
                <a16:creationId xmlns:a16="http://schemas.microsoft.com/office/drawing/2014/main" id="{3C7F7036-FDC2-4772-A77E-481B98AAE136}"/>
              </a:ext>
            </a:extLst>
          </p:cNvPr>
          <p:cNvCxnSpPr>
            <a:cxnSpLocks/>
          </p:cNvCxnSpPr>
          <p:nvPr/>
        </p:nvCxnSpPr>
        <p:spPr>
          <a:xfrm>
            <a:off x="3513944" y="2059515"/>
            <a:ext cx="1771182" cy="94744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FFF163-F8C0-471A-A6A7-429F6F9DCDC2}"/>
              </a:ext>
            </a:extLst>
          </p:cNvPr>
          <p:cNvGrpSpPr/>
          <p:nvPr/>
        </p:nvGrpSpPr>
        <p:grpSpPr>
          <a:xfrm>
            <a:off x="8781000" y="2194521"/>
            <a:ext cx="2738140" cy="1085948"/>
            <a:chOff x="302738" y="4417056"/>
            <a:chExt cx="2851594" cy="10859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0D503C-6880-4AD1-91E3-94C86BF4408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48ED88-5630-4C9F-BAE8-39EA217F648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E59C9E-5275-447A-88A6-6D6E53E6301D}"/>
              </a:ext>
            </a:extLst>
          </p:cNvPr>
          <p:cNvGrpSpPr/>
          <p:nvPr/>
        </p:nvGrpSpPr>
        <p:grpSpPr>
          <a:xfrm>
            <a:off x="8781000" y="4496281"/>
            <a:ext cx="2738140" cy="1085948"/>
            <a:chOff x="302738" y="4417056"/>
            <a:chExt cx="2851594" cy="108594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0A633F-AC07-4865-84AB-39DB2C61545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32AF7-45ED-4796-B4A1-EAC1E5A163B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6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CA547-2F89-4291-8E35-FEE511859E6A}"/>
              </a:ext>
            </a:extLst>
          </p:cNvPr>
          <p:cNvGrpSpPr/>
          <p:nvPr/>
        </p:nvGrpSpPr>
        <p:grpSpPr>
          <a:xfrm>
            <a:off x="8495140" y="3389329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9B6CD2-E973-435F-8CA2-2FC4DFE4B2C7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1379E3-5FE9-4814-AC20-ED56ED3C7CBE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D4A201-301D-4CB7-AE6C-B7FB42D6C22A}"/>
              </a:ext>
            </a:extLst>
          </p:cNvPr>
          <p:cNvGrpSpPr/>
          <p:nvPr/>
        </p:nvGrpSpPr>
        <p:grpSpPr>
          <a:xfrm>
            <a:off x="785213" y="3389329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41FDA-9909-4C98-90CB-DD725A168921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79ED3F-4001-49C1-B903-1ADDF1BBBE36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72756B-E76C-4697-961D-EF7444E076B4}"/>
              </a:ext>
            </a:extLst>
          </p:cNvPr>
          <p:cNvGrpSpPr/>
          <p:nvPr/>
        </p:nvGrpSpPr>
        <p:grpSpPr>
          <a:xfrm>
            <a:off x="7852984" y="1667843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057309-2578-45CE-B9A7-E9CB42320934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F0D942-C6F2-4444-AB67-8ECDC8E42110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68AD36-CAC5-4B7D-8775-67953F9C00DB}"/>
              </a:ext>
            </a:extLst>
          </p:cNvPr>
          <p:cNvGrpSpPr/>
          <p:nvPr/>
        </p:nvGrpSpPr>
        <p:grpSpPr>
          <a:xfrm>
            <a:off x="7852984" y="5058428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16D162-47DB-420B-BE27-4701BBAF0878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FABE5B-6076-41E4-987D-40E8B2889C59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595633-7EAB-42C0-977F-9726FC475430}"/>
              </a:ext>
            </a:extLst>
          </p:cNvPr>
          <p:cNvGrpSpPr/>
          <p:nvPr/>
        </p:nvGrpSpPr>
        <p:grpSpPr>
          <a:xfrm>
            <a:off x="1427369" y="1667843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F60C47-E83E-432B-AE38-337272488A21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7CFB09-2495-4F91-BADF-AB35E87015C3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21A7FE-FF8E-4100-AB44-16EDC85C117D}"/>
              </a:ext>
            </a:extLst>
          </p:cNvPr>
          <p:cNvGrpSpPr/>
          <p:nvPr/>
        </p:nvGrpSpPr>
        <p:grpSpPr>
          <a:xfrm>
            <a:off x="1427369" y="5058428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E6486F-D050-4270-8131-93C03F25144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8310C5-FEF4-48AB-9164-94D5189E5984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60B45-FF36-4A17-A3E2-D9538FCD3DC4}"/>
              </a:ext>
            </a:extLst>
          </p:cNvPr>
          <p:cNvGrpSpPr/>
          <p:nvPr/>
        </p:nvGrpSpPr>
        <p:grpSpPr>
          <a:xfrm>
            <a:off x="5165773" y="2919275"/>
            <a:ext cx="1875099" cy="1875099"/>
            <a:chOff x="3707904" y="2032012"/>
            <a:chExt cx="1766054" cy="176605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2A98B4-BD26-48BE-9EAB-8E91A69B6986}"/>
                </a:ext>
              </a:extLst>
            </p:cNvPr>
            <p:cNvGrpSpPr/>
            <p:nvPr/>
          </p:nvGrpSpPr>
          <p:grpSpPr>
            <a:xfrm>
              <a:off x="3707904" y="2032012"/>
              <a:ext cx="1766054" cy="1766054"/>
              <a:chOff x="3541638" y="2032012"/>
              <a:chExt cx="1800200" cy="1800200"/>
            </a:xfrm>
          </p:grpSpPr>
          <p:sp>
            <p:nvSpPr>
              <p:cNvPr id="24" name="Flowchart: Decision 23">
                <a:extLst>
                  <a:ext uri="{FF2B5EF4-FFF2-40B4-BE49-F238E27FC236}">
                    <a16:creationId xmlns:a16="http://schemas.microsoft.com/office/drawing/2014/main" id="{C90FC30E-FCA1-4755-8032-2206ADC993F2}"/>
                  </a:ext>
                </a:extLst>
              </p:cNvPr>
              <p:cNvSpPr/>
              <p:nvPr/>
            </p:nvSpPr>
            <p:spPr>
              <a:xfrm rot="7648837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Flowchart: Decision 24">
                <a:extLst>
                  <a:ext uri="{FF2B5EF4-FFF2-40B4-BE49-F238E27FC236}">
                    <a16:creationId xmlns:a16="http://schemas.microsoft.com/office/drawing/2014/main" id="{4CECDC7A-64F7-4197-B96C-1D719A31934F}"/>
                  </a:ext>
                </a:extLst>
              </p:cNvPr>
              <p:cNvSpPr/>
              <p:nvPr/>
            </p:nvSpPr>
            <p:spPr>
              <a:xfrm rot="10800000">
                <a:off x="3541638" y="2716248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Flowchart: Decision 25">
                <a:extLst>
                  <a:ext uri="{FF2B5EF4-FFF2-40B4-BE49-F238E27FC236}">
                    <a16:creationId xmlns:a16="http://schemas.microsoft.com/office/drawing/2014/main" id="{143DADB5-DB63-4583-8AF8-9BADEA2423A1}"/>
                  </a:ext>
                </a:extLst>
              </p:cNvPr>
              <p:cNvSpPr/>
              <p:nvPr/>
            </p:nvSpPr>
            <p:spPr>
              <a:xfrm rot="14149742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0D688B-FD4F-48FD-AA81-D44B15027121}"/>
                </a:ext>
              </a:extLst>
            </p:cNvPr>
            <p:cNvSpPr/>
            <p:nvPr/>
          </p:nvSpPr>
          <p:spPr>
            <a:xfrm>
              <a:off x="3978863" y="2302971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ADE1C0B-BCA0-45FE-AAC9-5DE50B91C727}"/>
              </a:ext>
            </a:extLst>
          </p:cNvPr>
          <p:cNvSpPr/>
          <p:nvPr/>
        </p:nvSpPr>
        <p:spPr>
          <a:xfrm>
            <a:off x="6478958" y="1971347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AC7624-6107-41FC-89D9-CFB36E8FB0B8}"/>
              </a:ext>
            </a:extLst>
          </p:cNvPr>
          <p:cNvSpPr/>
          <p:nvPr/>
        </p:nvSpPr>
        <p:spPr>
          <a:xfrm>
            <a:off x="7278578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10DFE14-15F5-46BD-AAA1-48F3B2AE58AD}"/>
              </a:ext>
            </a:extLst>
          </p:cNvPr>
          <p:cNvSpPr/>
          <p:nvPr/>
        </p:nvSpPr>
        <p:spPr>
          <a:xfrm>
            <a:off x="6478958" y="4676848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929438-2E8D-4CFF-A97E-2B1AC6306374}"/>
              </a:ext>
            </a:extLst>
          </p:cNvPr>
          <p:cNvSpPr/>
          <p:nvPr/>
        </p:nvSpPr>
        <p:spPr>
          <a:xfrm>
            <a:off x="4630594" y="4676848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05BB0D-0638-4A1B-B130-78FEB6D072CA}"/>
              </a:ext>
            </a:extLst>
          </p:cNvPr>
          <p:cNvSpPr/>
          <p:nvPr/>
        </p:nvSpPr>
        <p:spPr>
          <a:xfrm>
            <a:off x="3838141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8B059D-0DE7-41BA-A701-3C570CD71FB1}"/>
              </a:ext>
            </a:extLst>
          </p:cNvPr>
          <p:cNvSpPr/>
          <p:nvPr/>
        </p:nvSpPr>
        <p:spPr>
          <a:xfrm>
            <a:off x="4630594" y="1971347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1739E521-B0EF-4100-ACF0-B8DBC16DC6B0}"/>
              </a:ext>
            </a:extLst>
          </p:cNvPr>
          <p:cNvSpPr/>
          <p:nvPr/>
        </p:nvSpPr>
        <p:spPr>
          <a:xfrm>
            <a:off x="4161905" y="3651461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B3CF78E-9D7D-43E9-BE27-01367C201A41}"/>
              </a:ext>
            </a:extLst>
          </p:cNvPr>
          <p:cNvSpPr/>
          <p:nvPr/>
        </p:nvSpPr>
        <p:spPr>
          <a:xfrm>
            <a:off x="4921336" y="4968778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3CA95F7A-1A31-478F-9CEB-6EE8B659EA07}"/>
              </a:ext>
            </a:extLst>
          </p:cNvPr>
          <p:cNvSpPr/>
          <p:nvPr/>
        </p:nvSpPr>
        <p:spPr>
          <a:xfrm>
            <a:off x="6868648" y="2279276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E7AEC5D0-3594-4E03-A6DC-1E69D3D87600}"/>
              </a:ext>
            </a:extLst>
          </p:cNvPr>
          <p:cNvSpPr/>
          <p:nvPr/>
        </p:nvSpPr>
        <p:spPr>
          <a:xfrm>
            <a:off x="7576048" y="3710120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A5D6DEB-CD05-4AF5-B10E-FB1969170648}"/>
              </a:ext>
            </a:extLst>
          </p:cNvPr>
          <p:cNvSpPr>
            <a:spLocks noChangeAspect="1"/>
          </p:cNvSpPr>
          <p:nvPr/>
        </p:nvSpPr>
        <p:spPr>
          <a:xfrm>
            <a:off x="6808171" y="5028879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5DA23B2-02FA-49B6-8A4E-C0FB7BD42FD8}"/>
              </a:ext>
            </a:extLst>
          </p:cNvPr>
          <p:cNvSpPr/>
          <p:nvPr/>
        </p:nvSpPr>
        <p:spPr>
          <a:xfrm flipH="1">
            <a:off x="4949726" y="2342151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aphic 88">
            <a:extLst>
              <a:ext uri="{FF2B5EF4-FFF2-40B4-BE49-F238E27FC236}">
                <a16:creationId xmlns:a16="http://schemas.microsoft.com/office/drawing/2014/main" id="{3711DD94-79F9-48AD-8471-5EFB4ED7E405}"/>
              </a:ext>
            </a:extLst>
          </p:cNvPr>
          <p:cNvGrpSpPr/>
          <p:nvPr/>
        </p:nvGrpSpPr>
        <p:grpSpPr>
          <a:xfrm>
            <a:off x="5685742" y="3554742"/>
            <a:ext cx="820515" cy="526924"/>
            <a:chOff x="132878" y="3186506"/>
            <a:chExt cx="3142790" cy="2018260"/>
          </a:xfrm>
          <a:solidFill>
            <a:schemeClr val="accent3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66779B-B7BF-4D05-A3E2-07CA15B768F9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9AA034-0A18-4088-8CBE-06DDBE344C1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F610EA-91ED-4D4A-A6B2-A6BBD96DE88F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80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FC1D230-7AEF-43B6-9EA6-DF5EBF1E0AEC}"/>
              </a:ext>
            </a:extLst>
          </p:cNvPr>
          <p:cNvSpPr txBox="1"/>
          <p:nvPr/>
        </p:nvSpPr>
        <p:spPr>
          <a:xfrm>
            <a:off x="7116231" y="4413884"/>
            <a:ext cx="466159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B8E32-4246-45E9-8A51-12A3CFA2E11A}"/>
              </a:ext>
            </a:extLst>
          </p:cNvPr>
          <p:cNvSpPr txBox="1"/>
          <p:nvPr/>
        </p:nvSpPr>
        <p:spPr>
          <a:xfrm>
            <a:off x="5385047" y="1479810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89B70-064B-4015-BCD4-E708720910A1}"/>
              </a:ext>
            </a:extLst>
          </p:cNvPr>
          <p:cNvSpPr txBox="1"/>
          <p:nvPr/>
        </p:nvSpPr>
        <p:spPr>
          <a:xfrm>
            <a:off x="5385047" y="602171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Professional PPT Presentation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A5DD4-DA4D-46CA-9119-AC521BF46BB3}"/>
              </a:ext>
            </a:extLst>
          </p:cNvPr>
          <p:cNvSpPr txBox="1"/>
          <p:nvPr/>
        </p:nvSpPr>
        <p:spPr>
          <a:xfrm>
            <a:off x="6563318" y="245288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F67D6-1ADE-4918-8E85-F689CD1AA3A6}"/>
              </a:ext>
            </a:extLst>
          </p:cNvPr>
          <p:cNvSpPr txBox="1"/>
          <p:nvPr/>
        </p:nvSpPr>
        <p:spPr>
          <a:xfrm>
            <a:off x="5886141" y="3317698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949524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16BC7F-7C27-45DA-A7CC-C8DD79B8985B}"/>
              </a:ext>
            </a:extLst>
          </p:cNvPr>
          <p:cNvGrpSpPr/>
          <p:nvPr/>
        </p:nvGrpSpPr>
        <p:grpSpPr>
          <a:xfrm>
            <a:off x="8821704" y="4877846"/>
            <a:ext cx="1906528" cy="1354217"/>
            <a:chOff x="3320250" y="2036369"/>
            <a:chExt cx="1906528" cy="135421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679B93-18B1-4FB3-83BF-970F80C98D92}"/>
                </a:ext>
              </a:extLst>
            </p:cNvPr>
            <p:cNvSpPr txBox="1"/>
            <p:nvPr/>
          </p:nvSpPr>
          <p:spPr>
            <a:xfrm>
              <a:off x="3335190" y="2867366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9B96DD-C465-4E6E-A14E-F82C4ABB8998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DA6CA0-020A-4FBB-A182-B5376C33FC76}"/>
              </a:ext>
            </a:extLst>
          </p:cNvPr>
          <p:cNvSpPr/>
          <p:nvPr/>
        </p:nvSpPr>
        <p:spPr>
          <a:xfrm rot="5400000">
            <a:off x="5518660" y="-984010"/>
            <a:ext cx="1319926" cy="9680171"/>
          </a:xfrm>
          <a:custGeom>
            <a:avLst/>
            <a:gdLst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7474 w 1319926"/>
              <a:gd name="connsiteY3" fmla="*/ 7995173 h 9680171"/>
              <a:gd name="connsiteX4" fmla="*/ 558110 w 1319926"/>
              <a:gd name="connsiteY4" fmla="*/ 7957009 h 9680171"/>
              <a:gd name="connsiteX5" fmla="*/ 563190 w 1319926"/>
              <a:gd name="connsiteY5" fmla="*/ 7957009 h 9680171"/>
              <a:gd name="connsiteX6" fmla="*/ 563190 w 1319926"/>
              <a:gd name="connsiteY6" fmla="*/ 120840 h 9680171"/>
              <a:gd name="connsiteX7" fmla="*/ 578186 w 1319926"/>
              <a:gd name="connsiteY7" fmla="*/ 64942 h 9680171"/>
              <a:gd name="connsiteX8" fmla="*/ 688061 w 1319926"/>
              <a:gd name="connsiteY8" fmla="*/ 0 h 9680171"/>
              <a:gd name="connsiteX9" fmla="*/ 774415 w 1319926"/>
              <a:gd name="connsiteY9" fmla="*/ 68101 h 9680171"/>
              <a:gd name="connsiteX10" fmla="*/ 776046 w 1319926"/>
              <a:gd name="connsiteY10" fmla="*/ 86645 h 9680171"/>
              <a:gd name="connsiteX11" fmla="*/ 776046 w 1319926"/>
              <a:gd name="connsiteY11" fmla="*/ 4211032 h 9680171"/>
              <a:gd name="connsiteX12" fmla="*/ 773010 w 1319926"/>
              <a:gd name="connsiteY12" fmla="*/ 4247173 h 9680171"/>
              <a:gd name="connsiteX13" fmla="*/ 775204 w 1319926"/>
              <a:gd name="connsiteY13" fmla="*/ 4304085 h 9680171"/>
              <a:gd name="connsiteX14" fmla="*/ 776046 w 1319926"/>
              <a:gd name="connsiteY14" fmla="*/ 4306544 h 9680171"/>
              <a:gd name="connsiteX15" fmla="*/ 776046 w 1319926"/>
              <a:gd name="connsiteY15" fmla="*/ 8082011 h 9680171"/>
              <a:gd name="connsiteX16" fmla="*/ 783301 w 1319926"/>
              <a:gd name="connsiteY16" fmla="*/ 8082011 h 9680171"/>
              <a:gd name="connsiteX17" fmla="*/ 782490 w 1319926"/>
              <a:gd name="connsiteY17" fmla="*/ 8222644 h 9680171"/>
              <a:gd name="connsiteX18" fmla="*/ 783542 w 1319926"/>
              <a:gd name="connsiteY18" fmla="*/ 8405182 h 9680171"/>
              <a:gd name="connsiteX19" fmla="*/ 623469 w 1319926"/>
              <a:gd name="connsiteY19" fmla="*/ 8582103 h 9680171"/>
              <a:gd name="connsiteX20" fmla="*/ 247158 w 1319926"/>
              <a:gd name="connsiteY20" fmla="*/ 8899441 h 9680171"/>
              <a:gd name="connsiteX21" fmla="*/ 367915 w 1319926"/>
              <a:gd name="connsiteY21" fmla="*/ 9351572 h 9680171"/>
              <a:gd name="connsiteX22" fmla="*/ 940804 w 1319926"/>
              <a:gd name="connsiteY22" fmla="*/ 9359999 h 9680171"/>
              <a:gd name="connsiteX23" fmla="*/ 1092454 w 1319926"/>
              <a:gd name="connsiteY23" fmla="*/ 9081977 h 9680171"/>
              <a:gd name="connsiteX24" fmla="*/ 1218826 w 1319926"/>
              <a:gd name="connsiteY24" fmla="*/ 8997730 h 9680171"/>
              <a:gd name="connsiteX25" fmla="*/ 1319926 w 1319926"/>
              <a:gd name="connsiteY25" fmla="*/ 9104445 h 9680171"/>
              <a:gd name="connsiteX26" fmla="*/ 817240 w 1319926"/>
              <a:gd name="connsiteY26" fmla="*/ 9666099 h 9680171"/>
              <a:gd name="connsiteX27" fmla="*/ 30 w 1319926"/>
              <a:gd name="connsiteY27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76046 w 1319926"/>
              <a:gd name="connsiteY14" fmla="*/ 8082011 h 9680171"/>
              <a:gd name="connsiteX15" fmla="*/ 783301 w 1319926"/>
              <a:gd name="connsiteY15" fmla="*/ 8082011 h 9680171"/>
              <a:gd name="connsiteX16" fmla="*/ 782490 w 1319926"/>
              <a:gd name="connsiteY16" fmla="*/ 8222644 h 9680171"/>
              <a:gd name="connsiteX17" fmla="*/ 783542 w 1319926"/>
              <a:gd name="connsiteY17" fmla="*/ 8405182 h 9680171"/>
              <a:gd name="connsiteX18" fmla="*/ 623469 w 1319926"/>
              <a:gd name="connsiteY18" fmla="*/ 8582103 h 9680171"/>
              <a:gd name="connsiteX19" fmla="*/ 247158 w 1319926"/>
              <a:gd name="connsiteY19" fmla="*/ 8899441 h 9680171"/>
              <a:gd name="connsiteX20" fmla="*/ 367915 w 1319926"/>
              <a:gd name="connsiteY20" fmla="*/ 9351572 h 9680171"/>
              <a:gd name="connsiteX21" fmla="*/ 940804 w 1319926"/>
              <a:gd name="connsiteY21" fmla="*/ 9359999 h 9680171"/>
              <a:gd name="connsiteX22" fmla="*/ 1092454 w 1319926"/>
              <a:gd name="connsiteY22" fmla="*/ 9081977 h 9680171"/>
              <a:gd name="connsiteX23" fmla="*/ 1218826 w 1319926"/>
              <a:gd name="connsiteY23" fmla="*/ 8997730 h 9680171"/>
              <a:gd name="connsiteX24" fmla="*/ 1319926 w 1319926"/>
              <a:gd name="connsiteY24" fmla="*/ 9104445 h 9680171"/>
              <a:gd name="connsiteX25" fmla="*/ 817240 w 1319926"/>
              <a:gd name="connsiteY25" fmla="*/ 9666099 h 9680171"/>
              <a:gd name="connsiteX26" fmla="*/ 30 w 1319926"/>
              <a:gd name="connsiteY26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76046 w 1319926"/>
              <a:gd name="connsiteY14" fmla="*/ 8082011 h 9680171"/>
              <a:gd name="connsiteX15" fmla="*/ 782490 w 1319926"/>
              <a:gd name="connsiteY15" fmla="*/ 8222644 h 9680171"/>
              <a:gd name="connsiteX16" fmla="*/ 783542 w 1319926"/>
              <a:gd name="connsiteY16" fmla="*/ 8405182 h 9680171"/>
              <a:gd name="connsiteX17" fmla="*/ 623469 w 1319926"/>
              <a:gd name="connsiteY17" fmla="*/ 8582103 h 9680171"/>
              <a:gd name="connsiteX18" fmla="*/ 247158 w 1319926"/>
              <a:gd name="connsiteY18" fmla="*/ 8899441 h 9680171"/>
              <a:gd name="connsiteX19" fmla="*/ 367915 w 1319926"/>
              <a:gd name="connsiteY19" fmla="*/ 9351572 h 9680171"/>
              <a:gd name="connsiteX20" fmla="*/ 940804 w 1319926"/>
              <a:gd name="connsiteY20" fmla="*/ 9359999 h 9680171"/>
              <a:gd name="connsiteX21" fmla="*/ 1092454 w 1319926"/>
              <a:gd name="connsiteY21" fmla="*/ 9081977 h 9680171"/>
              <a:gd name="connsiteX22" fmla="*/ 1218826 w 1319926"/>
              <a:gd name="connsiteY22" fmla="*/ 8997730 h 9680171"/>
              <a:gd name="connsiteX23" fmla="*/ 1319926 w 1319926"/>
              <a:gd name="connsiteY23" fmla="*/ 9104445 h 9680171"/>
              <a:gd name="connsiteX24" fmla="*/ 817240 w 1319926"/>
              <a:gd name="connsiteY24" fmla="*/ 9666099 h 9680171"/>
              <a:gd name="connsiteX25" fmla="*/ 30 w 1319926"/>
              <a:gd name="connsiteY25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7957009 h 9680171"/>
              <a:gd name="connsiteX5" fmla="*/ 563190 w 1319926"/>
              <a:gd name="connsiteY5" fmla="*/ 120840 h 9680171"/>
              <a:gd name="connsiteX6" fmla="*/ 578186 w 1319926"/>
              <a:gd name="connsiteY6" fmla="*/ 64942 h 9680171"/>
              <a:gd name="connsiteX7" fmla="*/ 688061 w 1319926"/>
              <a:gd name="connsiteY7" fmla="*/ 0 h 9680171"/>
              <a:gd name="connsiteX8" fmla="*/ 774415 w 1319926"/>
              <a:gd name="connsiteY8" fmla="*/ 68101 h 9680171"/>
              <a:gd name="connsiteX9" fmla="*/ 776046 w 1319926"/>
              <a:gd name="connsiteY9" fmla="*/ 86645 h 9680171"/>
              <a:gd name="connsiteX10" fmla="*/ 776046 w 1319926"/>
              <a:gd name="connsiteY10" fmla="*/ 4211032 h 9680171"/>
              <a:gd name="connsiteX11" fmla="*/ 773010 w 1319926"/>
              <a:gd name="connsiteY11" fmla="*/ 4247173 h 9680171"/>
              <a:gd name="connsiteX12" fmla="*/ 775204 w 1319926"/>
              <a:gd name="connsiteY12" fmla="*/ 4304085 h 9680171"/>
              <a:gd name="connsiteX13" fmla="*/ 776046 w 1319926"/>
              <a:gd name="connsiteY13" fmla="*/ 4306544 h 9680171"/>
              <a:gd name="connsiteX14" fmla="*/ 782490 w 1319926"/>
              <a:gd name="connsiteY14" fmla="*/ 8222644 h 9680171"/>
              <a:gd name="connsiteX15" fmla="*/ 783542 w 1319926"/>
              <a:gd name="connsiteY15" fmla="*/ 8405182 h 9680171"/>
              <a:gd name="connsiteX16" fmla="*/ 623469 w 1319926"/>
              <a:gd name="connsiteY16" fmla="*/ 8582103 h 9680171"/>
              <a:gd name="connsiteX17" fmla="*/ 247158 w 1319926"/>
              <a:gd name="connsiteY17" fmla="*/ 8899441 h 9680171"/>
              <a:gd name="connsiteX18" fmla="*/ 367915 w 1319926"/>
              <a:gd name="connsiteY18" fmla="*/ 9351572 h 9680171"/>
              <a:gd name="connsiteX19" fmla="*/ 940804 w 1319926"/>
              <a:gd name="connsiteY19" fmla="*/ 9359999 h 9680171"/>
              <a:gd name="connsiteX20" fmla="*/ 1092454 w 1319926"/>
              <a:gd name="connsiteY20" fmla="*/ 9081977 h 9680171"/>
              <a:gd name="connsiteX21" fmla="*/ 1218826 w 1319926"/>
              <a:gd name="connsiteY21" fmla="*/ 8997730 h 9680171"/>
              <a:gd name="connsiteX22" fmla="*/ 1319926 w 1319926"/>
              <a:gd name="connsiteY22" fmla="*/ 9104445 h 9680171"/>
              <a:gd name="connsiteX23" fmla="*/ 817240 w 1319926"/>
              <a:gd name="connsiteY23" fmla="*/ 9666099 h 9680171"/>
              <a:gd name="connsiteX24" fmla="*/ 30 w 1319926"/>
              <a:gd name="connsiteY24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58110 w 1319926"/>
              <a:gd name="connsiteY3" fmla="*/ 7957009 h 9680171"/>
              <a:gd name="connsiteX4" fmla="*/ 563190 w 1319926"/>
              <a:gd name="connsiteY4" fmla="*/ 120840 h 9680171"/>
              <a:gd name="connsiteX5" fmla="*/ 578186 w 1319926"/>
              <a:gd name="connsiteY5" fmla="*/ 64942 h 9680171"/>
              <a:gd name="connsiteX6" fmla="*/ 688061 w 1319926"/>
              <a:gd name="connsiteY6" fmla="*/ 0 h 9680171"/>
              <a:gd name="connsiteX7" fmla="*/ 774415 w 1319926"/>
              <a:gd name="connsiteY7" fmla="*/ 68101 h 9680171"/>
              <a:gd name="connsiteX8" fmla="*/ 776046 w 1319926"/>
              <a:gd name="connsiteY8" fmla="*/ 86645 h 9680171"/>
              <a:gd name="connsiteX9" fmla="*/ 776046 w 1319926"/>
              <a:gd name="connsiteY9" fmla="*/ 4211032 h 9680171"/>
              <a:gd name="connsiteX10" fmla="*/ 773010 w 1319926"/>
              <a:gd name="connsiteY10" fmla="*/ 4247173 h 9680171"/>
              <a:gd name="connsiteX11" fmla="*/ 775204 w 1319926"/>
              <a:gd name="connsiteY11" fmla="*/ 4304085 h 9680171"/>
              <a:gd name="connsiteX12" fmla="*/ 776046 w 1319926"/>
              <a:gd name="connsiteY12" fmla="*/ 4306544 h 9680171"/>
              <a:gd name="connsiteX13" fmla="*/ 782490 w 1319926"/>
              <a:gd name="connsiteY13" fmla="*/ 8222644 h 9680171"/>
              <a:gd name="connsiteX14" fmla="*/ 783542 w 1319926"/>
              <a:gd name="connsiteY14" fmla="*/ 8405182 h 9680171"/>
              <a:gd name="connsiteX15" fmla="*/ 623469 w 1319926"/>
              <a:gd name="connsiteY15" fmla="*/ 8582103 h 9680171"/>
              <a:gd name="connsiteX16" fmla="*/ 247158 w 1319926"/>
              <a:gd name="connsiteY16" fmla="*/ 8899441 h 9680171"/>
              <a:gd name="connsiteX17" fmla="*/ 367915 w 1319926"/>
              <a:gd name="connsiteY17" fmla="*/ 9351572 h 9680171"/>
              <a:gd name="connsiteX18" fmla="*/ 940804 w 1319926"/>
              <a:gd name="connsiteY18" fmla="*/ 9359999 h 9680171"/>
              <a:gd name="connsiteX19" fmla="*/ 1092454 w 1319926"/>
              <a:gd name="connsiteY19" fmla="*/ 9081977 h 9680171"/>
              <a:gd name="connsiteX20" fmla="*/ 1218826 w 1319926"/>
              <a:gd name="connsiteY20" fmla="*/ 8997730 h 9680171"/>
              <a:gd name="connsiteX21" fmla="*/ 1319926 w 1319926"/>
              <a:gd name="connsiteY21" fmla="*/ 9104445 h 9680171"/>
              <a:gd name="connsiteX22" fmla="*/ 817240 w 1319926"/>
              <a:gd name="connsiteY22" fmla="*/ 9666099 h 9680171"/>
              <a:gd name="connsiteX23" fmla="*/ 30 w 1319926"/>
              <a:gd name="connsiteY23" fmla="*/ 9003345 h 9680171"/>
              <a:gd name="connsiteX0" fmla="*/ 30 w 1319926"/>
              <a:gd name="connsiteY0" fmla="*/ 9003345 h 9680171"/>
              <a:gd name="connsiteX1" fmla="*/ 483053 w 1319926"/>
              <a:gd name="connsiteY1" fmla="*/ 8382714 h 9680171"/>
              <a:gd name="connsiteX2" fmla="*/ 561685 w 1319926"/>
              <a:gd name="connsiteY2" fmla="*/ 8247917 h 9680171"/>
              <a:gd name="connsiteX3" fmla="*/ 563190 w 1319926"/>
              <a:gd name="connsiteY3" fmla="*/ 120840 h 9680171"/>
              <a:gd name="connsiteX4" fmla="*/ 578186 w 1319926"/>
              <a:gd name="connsiteY4" fmla="*/ 64942 h 9680171"/>
              <a:gd name="connsiteX5" fmla="*/ 688061 w 1319926"/>
              <a:gd name="connsiteY5" fmla="*/ 0 h 9680171"/>
              <a:gd name="connsiteX6" fmla="*/ 774415 w 1319926"/>
              <a:gd name="connsiteY6" fmla="*/ 68101 h 9680171"/>
              <a:gd name="connsiteX7" fmla="*/ 776046 w 1319926"/>
              <a:gd name="connsiteY7" fmla="*/ 86645 h 9680171"/>
              <a:gd name="connsiteX8" fmla="*/ 776046 w 1319926"/>
              <a:gd name="connsiteY8" fmla="*/ 4211032 h 9680171"/>
              <a:gd name="connsiteX9" fmla="*/ 773010 w 1319926"/>
              <a:gd name="connsiteY9" fmla="*/ 4247173 h 9680171"/>
              <a:gd name="connsiteX10" fmla="*/ 775204 w 1319926"/>
              <a:gd name="connsiteY10" fmla="*/ 4304085 h 9680171"/>
              <a:gd name="connsiteX11" fmla="*/ 776046 w 1319926"/>
              <a:gd name="connsiteY11" fmla="*/ 4306544 h 9680171"/>
              <a:gd name="connsiteX12" fmla="*/ 782490 w 1319926"/>
              <a:gd name="connsiteY12" fmla="*/ 8222644 h 9680171"/>
              <a:gd name="connsiteX13" fmla="*/ 783542 w 1319926"/>
              <a:gd name="connsiteY13" fmla="*/ 8405182 h 9680171"/>
              <a:gd name="connsiteX14" fmla="*/ 623469 w 1319926"/>
              <a:gd name="connsiteY14" fmla="*/ 8582103 h 9680171"/>
              <a:gd name="connsiteX15" fmla="*/ 247158 w 1319926"/>
              <a:gd name="connsiteY15" fmla="*/ 8899441 h 9680171"/>
              <a:gd name="connsiteX16" fmla="*/ 367915 w 1319926"/>
              <a:gd name="connsiteY16" fmla="*/ 9351572 h 9680171"/>
              <a:gd name="connsiteX17" fmla="*/ 940804 w 1319926"/>
              <a:gd name="connsiteY17" fmla="*/ 9359999 h 9680171"/>
              <a:gd name="connsiteX18" fmla="*/ 1092454 w 1319926"/>
              <a:gd name="connsiteY18" fmla="*/ 9081977 h 9680171"/>
              <a:gd name="connsiteX19" fmla="*/ 1218826 w 1319926"/>
              <a:gd name="connsiteY19" fmla="*/ 8997730 h 9680171"/>
              <a:gd name="connsiteX20" fmla="*/ 1319926 w 1319926"/>
              <a:gd name="connsiteY20" fmla="*/ 9104445 h 9680171"/>
              <a:gd name="connsiteX21" fmla="*/ 817240 w 1319926"/>
              <a:gd name="connsiteY21" fmla="*/ 9666099 h 9680171"/>
              <a:gd name="connsiteX22" fmla="*/ 30 w 1319926"/>
              <a:gd name="connsiteY22" fmla="*/ 9003345 h 96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9926" h="9680171">
                <a:moveTo>
                  <a:pt x="30" y="9003345"/>
                </a:moveTo>
                <a:cubicBezTo>
                  <a:pt x="-2777" y="8711286"/>
                  <a:pt x="193801" y="8458540"/>
                  <a:pt x="483053" y="8382714"/>
                </a:cubicBezTo>
                <a:cubicBezTo>
                  <a:pt x="558878" y="8363058"/>
                  <a:pt x="564497" y="8329357"/>
                  <a:pt x="561685" y="8247917"/>
                </a:cubicBezTo>
                <a:cubicBezTo>
                  <a:pt x="575041" y="6870938"/>
                  <a:pt x="560440" y="1484669"/>
                  <a:pt x="563190" y="120840"/>
                </a:cubicBezTo>
                <a:lnTo>
                  <a:pt x="578186" y="64942"/>
                </a:lnTo>
                <a:cubicBezTo>
                  <a:pt x="594685" y="28785"/>
                  <a:pt x="626279" y="0"/>
                  <a:pt x="688061" y="0"/>
                </a:cubicBezTo>
                <a:cubicBezTo>
                  <a:pt x="744226" y="0"/>
                  <a:pt x="765990" y="30189"/>
                  <a:pt x="774415" y="68101"/>
                </a:cubicBezTo>
                <a:lnTo>
                  <a:pt x="776046" y="86645"/>
                </a:lnTo>
                <a:lnTo>
                  <a:pt x="776046" y="4211032"/>
                </a:lnTo>
                <a:lnTo>
                  <a:pt x="773010" y="4247173"/>
                </a:lnTo>
                <a:cubicBezTo>
                  <a:pt x="771957" y="4266655"/>
                  <a:pt x="772133" y="4285348"/>
                  <a:pt x="775204" y="4304085"/>
                </a:cubicBezTo>
                <a:lnTo>
                  <a:pt x="776046" y="4306544"/>
                </a:lnTo>
                <a:lnTo>
                  <a:pt x="782490" y="8222644"/>
                </a:lnTo>
                <a:cubicBezTo>
                  <a:pt x="782139" y="8283724"/>
                  <a:pt x="782139" y="8344804"/>
                  <a:pt x="783542" y="8405182"/>
                </a:cubicBezTo>
                <a:cubicBezTo>
                  <a:pt x="786350" y="8481007"/>
                  <a:pt x="713336" y="8570870"/>
                  <a:pt x="623469" y="8582103"/>
                </a:cubicBezTo>
                <a:cubicBezTo>
                  <a:pt x="398805" y="8612993"/>
                  <a:pt x="334217" y="8683204"/>
                  <a:pt x="247158" y="8899441"/>
                </a:cubicBezTo>
                <a:cubicBezTo>
                  <a:pt x="179759" y="9073551"/>
                  <a:pt x="255585" y="9267325"/>
                  <a:pt x="367915" y="9351572"/>
                </a:cubicBezTo>
                <a:cubicBezTo>
                  <a:pt x="544837" y="9480755"/>
                  <a:pt x="794776" y="9483562"/>
                  <a:pt x="940804" y="9359999"/>
                </a:cubicBezTo>
                <a:cubicBezTo>
                  <a:pt x="1044711" y="9272940"/>
                  <a:pt x="1081220" y="9228009"/>
                  <a:pt x="1092454" y="9081977"/>
                </a:cubicBezTo>
                <a:cubicBezTo>
                  <a:pt x="1098069" y="9011771"/>
                  <a:pt x="1157042" y="8997730"/>
                  <a:pt x="1218826" y="8997730"/>
                </a:cubicBezTo>
                <a:cubicBezTo>
                  <a:pt x="1300266" y="8997730"/>
                  <a:pt x="1319926" y="9053895"/>
                  <a:pt x="1319926" y="9104445"/>
                </a:cubicBezTo>
                <a:cubicBezTo>
                  <a:pt x="1319926" y="9343146"/>
                  <a:pt x="1084028" y="9618360"/>
                  <a:pt x="817240" y="9666099"/>
                </a:cubicBezTo>
                <a:cubicBezTo>
                  <a:pt x="325791" y="9753158"/>
                  <a:pt x="5645" y="9424586"/>
                  <a:pt x="30" y="9003345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178AD6-7918-4F9C-ABE5-5F383665F4C0}"/>
              </a:ext>
            </a:extLst>
          </p:cNvPr>
          <p:cNvSpPr/>
          <p:nvPr/>
        </p:nvSpPr>
        <p:spPr>
          <a:xfrm rot="5400000">
            <a:off x="3414409" y="3165115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3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97E3859-D9EA-49CD-8EC3-E4E82C30CE5D}"/>
              </a:ext>
            </a:extLst>
          </p:cNvPr>
          <p:cNvSpPr/>
          <p:nvPr/>
        </p:nvSpPr>
        <p:spPr>
          <a:xfrm rot="5400000">
            <a:off x="5250096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8D2D1C-5F61-4732-A3DE-DEAC4AB64453}"/>
              </a:ext>
            </a:extLst>
          </p:cNvPr>
          <p:cNvSpPr/>
          <p:nvPr/>
        </p:nvSpPr>
        <p:spPr>
          <a:xfrm rot="5400000">
            <a:off x="7085783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3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420431-AFB9-443D-B759-A6657463072F}"/>
              </a:ext>
            </a:extLst>
          </p:cNvPr>
          <p:cNvSpPr/>
          <p:nvPr/>
        </p:nvSpPr>
        <p:spPr>
          <a:xfrm rot="5400000">
            <a:off x="8921471" y="3165114"/>
            <a:ext cx="1247975" cy="1406413"/>
          </a:xfrm>
          <a:custGeom>
            <a:avLst/>
            <a:gdLst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501583 w 1247975"/>
              <a:gd name="connsiteY19" fmla="*/ 1655316 h 1695236"/>
              <a:gd name="connsiteX20" fmla="*/ 386445 w 1247975"/>
              <a:gd name="connsiteY20" fmla="*/ 1548601 h 1695236"/>
              <a:gd name="connsiteX21" fmla="*/ 49450 w 1247975"/>
              <a:gd name="connsiteY21" fmla="*/ 1436271 h 1695236"/>
              <a:gd name="connsiteX22" fmla="*/ 481 w 1247975"/>
              <a:gd name="connsiteY22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500918 w 1247975"/>
              <a:gd name="connsiteY18" fmla="*/ 1695236 h 1695236"/>
              <a:gd name="connsiteX19" fmla="*/ 386445 w 1247975"/>
              <a:gd name="connsiteY19" fmla="*/ 1548601 h 1695236"/>
              <a:gd name="connsiteX20" fmla="*/ 49450 w 1247975"/>
              <a:gd name="connsiteY20" fmla="*/ 1436271 h 1695236"/>
              <a:gd name="connsiteX21" fmla="*/ 481 w 1247975"/>
              <a:gd name="connsiteY21" fmla="*/ 1328062 h 1695236"/>
              <a:gd name="connsiteX0" fmla="*/ 481 w 1247975"/>
              <a:gd name="connsiteY0" fmla="*/ 1328062 h 1695236"/>
              <a:gd name="connsiteX1" fmla="*/ 4519 w 1247975"/>
              <a:gd name="connsiteY1" fmla="*/ 1295855 h 1695236"/>
              <a:gd name="connsiteX2" fmla="*/ 69106 w 1247975"/>
              <a:gd name="connsiteY2" fmla="*/ 737009 h 1695236"/>
              <a:gd name="connsiteX3" fmla="*/ 46643 w 1247975"/>
              <a:gd name="connsiteY3" fmla="*/ 467414 h 1695236"/>
              <a:gd name="connsiteX4" fmla="*/ 321853 w 1247975"/>
              <a:gd name="connsiteY4" fmla="*/ 169736 h 1695236"/>
              <a:gd name="connsiteX5" fmla="*/ 498775 w 1247975"/>
              <a:gd name="connsiteY5" fmla="*/ 4049 h 1695236"/>
              <a:gd name="connsiteX6" fmla="*/ 498737 w 1247975"/>
              <a:gd name="connsiteY6" fmla="*/ 0 h 1695236"/>
              <a:gd name="connsiteX7" fmla="*/ 721612 w 1247975"/>
              <a:gd name="connsiteY7" fmla="*/ 0 h 1695236"/>
              <a:gd name="connsiteX8" fmla="*/ 721685 w 1247975"/>
              <a:gd name="connsiteY8" fmla="*/ 8260 h 1695236"/>
              <a:gd name="connsiteX9" fmla="*/ 720632 w 1247975"/>
              <a:gd name="connsiteY9" fmla="*/ 127612 h 1695236"/>
              <a:gd name="connsiteX10" fmla="*/ 832962 w 1247975"/>
              <a:gd name="connsiteY10" fmla="*/ 217475 h 1695236"/>
              <a:gd name="connsiteX11" fmla="*/ 950911 w 1247975"/>
              <a:gd name="connsiteY11" fmla="*/ 178162 h 1695236"/>
              <a:gd name="connsiteX12" fmla="*/ 1144682 w 1247975"/>
              <a:gd name="connsiteY12" fmla="*/ 239942 h 1695236"/>
              <a:gd name="connsiteX13" fmla="*/ 1237356 w 1247975"/>
              <a:gd name="connsiteY13" fmla="*/ 467414 h 1695236"/>
              <a:gd name="connsiteX14" fmla="*/ 1203654 w 1247975"/>
              <a:gd name="connsiteY14" fmla="*/ 1208800 h 1695236"/>
              <a:gd name="connsiteX15" fmla="*/ 903169 w 1247975"/>
              <a:gd name="connsiteY15" fmla="*/ 1551408 h 1695236"/>
              <a:gd name="connsiteX16" fmla="*/ 717821 w 1247975"/>
              <a:gd name="connsiteY16" fmla="*/ 1691825 h 1695236"/>
              <a:gd name="connsiteX17" fmla="*/ 717952 w 1247975"/>
              <a:gd name="connsiteY17" fmla="*/ 1695236 h 1695236"/>
              <a:gd name="connsiteX18" fmla="*/ 386445 w 1247975"/>
              <a:gd name="connsiteY18" fmla="*/ 1548601 h 1695236"/>
              <a:gd name="connsiteX19" fmla="*/ 49450 w 1247975"/>
              <a:gd name="connsiteY19" fmla="*/ 1436271 h 1695236"/>
              <a:gd name="connsiteX20" fmla="*/ 481 w 1247975"/>
              <a:gd name="connsiteY20" fmla="*/ 1328062 h 1695236"/>
              <a:gd name="connsiteX0" fmla="*/ 481 w 1247975"/>
              <a:gd name="connsiteY0" fmla="*/ 1328062 h 1691825"/>
              <a:gd name="connsiteX1" fmla="*/ 4519 w 1247975"/>
              <a:gd name="connsiteY1" fmla="*/ 1295855 h 1691825"/>
              <a:gd name="connsiteX2" fmla="*/ 69106 w 1247975"/>
              <a:gd name="connsiteY2" fmla="*/ 737009 h 1691825"/>
              <a:gd name="connsiteX3" fmla="*/ 46643 w 1247975"/>
              <a:gd name="connsiteY3" fmla="*/ 467414 h 1691825"/>
              <a:gd name="connsiteX4" fmla="*/ 321853 w 1247975"/>
              <a:gd name="connsiteY4" fmla="*/ 169736 h 1691825"/>
              <a:gd name="connsiteX5" fmla="*/ 498775 w 1247975"/>
              <a:gd name="connsiteY5" fmla="*/ 4049 h 1691825"/>
              <a:gd name="connsiteX6" fmla="*/ 498737 w 1247975"/>
              <a:gd name="connsiteY6" fmla="*/ 0 h 1691825"/>
              <a:gd name="connsiteX7" fmla="*/ 721612 w 1247975"/>
              <a:gd name="connsiteY7" fmla="*/ 0 h 1691825"/>
              <a:gd name="connsiteX8" fmla="*/ 721685 w 1247975"/>
              <a:gd name="connsiteY8" fmla="*/ 8260 h 1691825"/>
              <a:gd name="connsiteX9" fmla="*/ 720632 w 1247975"/>
              <a:gd name="connsiteY9" fmla="*/ 127612 h 1691825"/>
              <a:gd name="connsiteX10" fmla="*/ 832962 w 1247975"/>
              <a:gd name="connsiteY10" fmla="*/ 217475 h 1691825"/>
              <a:gd name="connsiteX11" fmla="*/ 950911 w 1247975"/>
              <a:gd name="connsiteY11" fmla="*/ 178162 h 1691825"/>
              <a:gd name="connsiteX12" fmla="*/ 1144682 w 1247975"/>
              <a:gd name="connsiteY12" fmla="*/ 239942 h 1691825"/>
              <a:gd name="connsiteX13" fmla="*/ 1237356 w 1247975"/>
              <a:gd name="connsiteY13" fmla="*/ 467414 h 1691825"/>
              <a:gd name="connsiteX14" fmla="*/ 1203654 w 1247975"/>
              <a:gd name="connsiteY14" fmla="*/ 1208800 h 1691825"/>
              <a:gd name="connsiteX15" fmla="*/ 903169 w 1247975"/>
              <a:gd name="connsiteY15" fmla="*/ 1551408 h 1691825"/>
              <a:gd name="connsiteX16" fmla="*/ 717821 w 1247975"/>
              <a:gd name="connsiteY16" fmla="*/ 1691825 h 1691825"/>
              <a:gd name="connsiteX17" fmla="*/ 386445 w 1247975"/>
              <a:gd name="connsiteY17" fmla="*/ 1548601 h 1691825"/>
              <a:gd name="connsiteX18" fmla="*/ 49450 w 1247975"/>
              <a:gd name="connsiteY18" fmla="*/ 1436271 h 1691825"/>
              <a:gd name="connsiteX19" fmla="*/ 481 w 1247975"/>
              <a:gd name="connsiteY19" fmla="*/ 1328062 h 1691825"/>
              <a:gd name="connsiteX0" fmla="*/ 481 w 1247975"/>
              <a:gd name="connsiteY0" fmla="*/ 1328062 h 1580471"/>
              <a:gd name="connsiteX1" fmla="*/ 4519 w 1247975"/>
              <a:gd name="connsiteY1" fmla="*/ 1295855 h 1580471"/>
              <a:gd name="connsiteX2" fmla="*/ 69106 w 1247975"/>
              <a:gd name="connsiteY2" fmla="*/ 737009 h 1580471"/>
              <a:gd name="connsiteX3" fmla="*/ 46643 w 1247975"/>
              <a:gd name="connsiteY3" fmla="*/ 467414 h 1580471"/>
              <a:gd name="connsiteX4" fmla="*/ 321853 w 1247975"/>
              <a:gd name="connsiteY4" fmla="*/ 169736 h 1580471"/>
              <a:gd name="connsiteX5" fmla="*/ 498775 w 1247975"/>
              <a:gd name="connsiteY5" fmla="*/ 4049 h 1580471"/>
              <a:gd name="connsiteX6" fmla="*/ 498737 w 1247975"/>
              <a:gd name="connsiteY6" fmla="*/ 0 h 1580471"/>
              <a:gd name="connsiteX7" fmla="*/ 721612 w 1247975"/>
              <a:gd name="connsiteY7" fmla="*/ 0 h 1580471"/>
              <a:gd name="connsiteX8" fmla="*/ 721685 w 1247975"/>
              <a:gd name="connsiteY8" fmla="*/ 8260 h 1580471"/>
              <a:gd name="connsiteX9" fmla="*/ 720632 w 1247975"/>
              <a:gd name="connsiteY9" fmla="*/ 127612 h 1580471"/>
              <a:gd name="connsiteX10" fmla="*/ 832962 w 1247975"/>
              <a:gd name="connsiteY10" fmla="*/ 217475 h 1580471"/>
              <a:gd name="connsiteX11" fmla="*/ 950911 w 1247975"/>
              <a:gd name="connsiteY11" fmla="*/ 178162 h 1580471"/>
              <a:gd name="connsiteX12" fmla="*/ 1144682 w 1247975"/>
              <a:gd name="connsiteY12" fmla="*/ 239942 h 1580471"/>
              <a:gd name="connsiteX13" fmla="*/ 1237356 w 1247975"/>
              <a:gd name="connsiteY13" fmla="*/ 467414 h 1580471"/>
              <a:gd name="connsiteX14" fmla="*/ 1203654 w 1247975"/>
              <a:gd name="connsiteY14" fmla="*/ 1208800 h 1580471"/>
              <a:gd name="connsiteX15" fmla="*/ 903169 w 1247975"/>
              <a:gd name="connsiteY15" fmla="*/ 1551408 h 1580471"/>
              <a:gd name="connsiteX16" fmla="*/ 386445 w 1247975"/>
              <a:gd name="connsiteY16" fmla="*/ 1548601 h 1580471"/>
              <a:gd name="connsiteX17" fmla="*/ 49450 w 1247975"/>
              <a:gd name="connsiteY17" fmla="*/ 1436271 h 1580471"/>
              <a:gd name="connsiteX18" fmla="*/ 481 w 1247975"/>
              <a:gd name="connsiteY18" fmla="*/ 1328062 h 1580471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1685 w 1247975"/>
              <a:gd name="connsiteY8" fmla="*/ 8260 h 1565915"/>
              <a:gd name="connsiteX9" fmla="*/ 720632 w 1247975"/>
              <a:gd name="connsiteY9" fmla="*/ 127612 h 1565915"/>
              <a:gd name="connsiteX10" fmla="*/ 832962 w 1247975"/>
              <a:gd name="connsiteY10" fmla="*/ 217475 h 1565915"/>
              <a:gd name="connsiteX11" fmla="*/ 950911 w 1247975"/>
              <a:gd name="connsiteY11" fmla="*/ 178162 h 1565915"/>
              <a:gd name="connsiteX12" fmla="*/ 1144682 w 1247975"/>
              <a:gd name="connsiteY12" fmla="*/ 239942 h 1565915"/>
              <a:gd name="connsiteX13" fmla="*/ 1237356 w 1247975"/>
              <a:gd name="connsiteY13" fmla="*/ 467414 h 1565915"/>
              <a:gd name="connsiteX14" fmla="*/ 1203654 w 1247975"/>
              <a:gd name="connsiteY14" fmla="*/ 1208800 h 1565915"/>
              <a:gd name="connsiteX15" fmla="*/ 903169 w 1247975"/>
              <a:gd name="connsiteY15" fmla="*/ 1551408 h 1565915"/>
              <a:gd name="connsiteX16" fmla="*/ 386445 w 1247975"/>
              <a:gd name="connsiteY16" fmla="*/ 1548601 h 1565915"/>
              <a:gd name="connsiteX17" fmla="*/ 49450 w 1247975"/>
              <a:gd name="connsiteY17" fmla="*/ 1436271 h 1565915"/>
              <a:gd name="connsiteX18" fmla="*/ 481 w 1247975"/>
              <a:gd name="connsiteY18" fmla="*/ 1328062 h 1565915"/>
              <a:gd name="connsiteX0" fmla="*/ 481 w 1247975"/>
              <a:gd name="connsiteY0" fmla="*/ 1328062 h 1565915"/>
              <a:gd name="connsiteX1" fmla="*/ 4519 w 1247975"/>
              <a:gd name="connsiteY1" fmla="*/ 1295855 h 1565915"/>
              <a:gd name="connsiteX2" fmla="*/ 69106 w 1247975"/>
              <a:gd name="connsiteY2" fmla="*/ 737009 h 1565915"/>
              <a:gd name="connsiteX3" fmla="*/ 46643 w 1247975"/>
              <a:gd name="connsiteY3" fmla="*/ 467414 h 1565915"/>
              <a:gd name="connsiteX4" fmla="*/ 321853 w 1247975"/>
              <a:gd name="connsiteY4" fmla="*/ 169736 h 1565915"/>
              <a:gd name="connsiteX5" fmla="*/ 498775 w 1247975"/>
              <a:gd name="connsiteY5" fmla="*/ 4049 h 1565915"/>
              <a:gd name="connsiteX6" fmla="*/ 498737 w 1247975"/>
              <a:gd name="connsiteY6" fmla="*/ 0 h 1565915"/>
              <a:gd name="connsiteX7" fmla="*/ 721612 w 1247975"/>
              <a:gd name="connsiteY7" fmla="*/ 0 h 1565915"/>
              <a:gd name="connsiteX8" fmla="*/ 720632 w 1247975"/>
              <a:gd name="connsiteY8" fmla="*/ 127612 h 1565915"/>
              <a:gd name="connsiteX9" fmla="*/ 832962 w 1247975"/>
              <a:gd name="connsiteY9" fmla="*/ 217475 h 1565915"/>
              <a:gd name="connsiteX10" fmla="*/ 950911 w 1247975"/>
              <a:gd name="connsiteY10" fmla="*/ 178162 h 1565915"/>
              <a:gd name="connsiteX11" fmla="*/ 1144682 w 1247975"/>
              <a:gd name="connsiteY11" fmla="*/ 239942 h 1565915"/>
              <a:gd name="connsiteX12" fmla="*/ 1237356 w 1247975"/>
              <a:gd name="connsiteY12" fmla="*/ 467414 h 1565915"/>
              <a:gd name="connsiteX13" fmla="*/ 1203654 w 1247975"/>
              <a:gd name="connsiteY13" fmla="*/ 1208800 h 1565915"/>
              <a:gd name="connsiteX14" fmla="*/ 903169 w 1247975"/>
              <a:gd name="connsiteY14" fmla="*/ 1551408 h 1565915"/>
              <a:gd name="connsiteX15" fmla="*/ 386445 w 1247975"/>
              <a:gd name="connsiteY15" fmla="*/ 1548601 h 1565915"/>
              <a:gd name="connsiteX16" fmla="*/ 49450 w 1247975"/>
              <a:gd name="connsiteY16" fmla="*/ 1436271 h 1565915"/>
              <a:gd name="connsiteX17" fmla="*/ 481 w 1247975"/>
              <a:gd name="connsiteY17" fmla="*/ 1328062 h 1565915"/>
              <a:gd name="connsiteX0" fmla="*/ 481 w 1247975"/>
              <a:gd name="connsiteY0" fmla="*/ 1344368 h 1582221"/>
              <a:gd name="connsiteX1" fmla="*/ 4519 w 1247975"/>
              <a:gd name="connsiteY1" fmla="*/ 1312161 h 1582221"/>
              <a:gd name="connsiteX2" fmla="*/ 69106 w 1247975"/>
              <a:gd name="connsiteY2" fmla="*/ 753315 h 1582221"/>
              <a:gd name="connsiteX3" fmla="*/ 46643 w 1247975"/>
              <a:gd name="connsiteY3" fmla="*/ 483720 h 1582221"/>
              <a:gd name="connsiteX4" fmla="*/ 321853 w 1247975"/>
              <a:gd name="connsiteY4" fmla="*/ 186042 h 1582221"/>
              <a:gd name="connsiteX5" fmla="*/ 498775 w 1247975"/>
              <a:gd name="connsiteY5" fmla="*/ 20355 h 1582221"/>
              <a:gd name="connsiteX6" fmla="*/ 721612 w 1247975"/>
              <a:gd name="connsiteY6" fmla="*/ 16306 h 1582221"/>
              <a:gd name="connsiteX7" fmla="*/ 720632 w 1247975"/>
              <a:gd name="connsiteY7" fmla="*/ 143918 h 1582221"/>
              <a:gd name="connsiteX8" fmla="*/ 832962 w 1247975"/>
              <a:gd name="connsiteY8" fmla="*/ 233781 h 1582221"/>
              <a:gd name="connsiteX9" fmla="*/ 950911 w 1247975"/>
              <a:gd name="connsiteY9" fmla="*/ 194468 h 1582221"/>
              <a:gd name="connsiteX10" fmla="*/ 1144682 w 1247975"/>
              <a:gd name="connsiteY10" fmla="*/ 256248 h 1582221"/>
              <a:gd name="connsiteX11" fmla="*/ 1237356 w 1247975"/>
              <a:gd name="connsiteY11" fmla="*/ 483720 h 1582221"/>
              <a:gd name="connsiteX12" fmla="*/ 1203654 w 1247975"/>
              <a:gd name="connsiteY12" fmla="*/ 1225106 h 1582221"/>
              <a:gd name="connsiteX13" fmla="*/ 903169 w 1247975"/>
              <a:gd name="connsiteY13" fmla="*/ 1567714 h 1582221"/>
              <a:gd name="connsiteX14" fmla="*/ 386445 w 1247975"/>
              <a:gd name="connsiteY14" fmla="*/ 1564907 h 1582221"/>
              <a:gd name="connsiteX15" fmla="*/ 49450 w 1247975"/>
              <a:gd name="connsiteY15" fmla="*/ 1452577 h 1582221"/>
              <a:gd name="connsiteX16" fmla="*/ 481 w 1247975"/>
              <a:gd name="connsiteY16" fmla="*/ 1344368 h 1582221"/>
              <a:gd name="connsiteX0" fmla="*/ 481 w 1247975"/>
              <a:gd name="connsiteY0" fmla="*/ 1324383 h 1562236"/>
              <a:gd name="connsiteX1" fmla="*/ 4519 w 1247975"/>
              <a:gd name="connsiteY1" fmla="*/ 1292176 h 1562236"/>
              <a:gd name="connsiteX2" fmla="*/ 69106 w 1247975"/>
              <a:gd name="connsiteY2" fmla="*/ 733330 h 1562236"/>
              <a:gd name="connsiteX3" fmla="*/ 46643 w 1247975"/>
              <a:gd name="connsiteY3" fmla="*/ 463735 h 1562236"/>
              <a:gd name="connsiteX4" fmla="*/ 321853 w 1247975"/>
              <a:gd name="connsiteY4" fmla="*/ 166057 h 1562236"/>
              <a:gd name="connsiteX5" fmla="*/ 498775 w 1247975"/>
              <a:gd name="connsiteY5" fmla="*/ 370 h 1562236"/>
              <a:gd name="connsiteX6" fmla="*/ 720632 w 1247975"/>
              <a:gd name="connsiteY6" fmla="*/ 123933 h 1562236"/>
              <a:gd name="connsiteX7" fmla="*/ 832962 w 1247975"/>
              <a:gd name="connsiteY7" fmla="*/ 213796 h 1562236"/>
              <a:gd name="connsiteX8" fmla="*/ 950911 w 1247975"/>
              <a:gd name="connsiteY8" fmla="*/ 174483 h 1562236"/>
              <a:gd name="connsiteX9" fmla="*/ 1144682 w 1247975"/>
              <a:gd name="connsiteY9" fmla="*/ 236263 h 1562236"/>
              <a:gd name="connsiteX10" fmla="*/ 1237356 w 1247975"/>
              <a:gd name="connsiteY10" fmla="*/ 463735 h 1562236"/>
              <a:gd name="connsiteX11" fmla="*/ 1203654 w 1247975"/>
              <a:gd name="connsiteY11" fmla="*/ 1205121 h 1562236"/>
              <a:gd name="connsiteX12" fmla="*/ 903169 w 1247975"/>
              <a:gd name="connsiteY12" fmla="*/ 1547729 h 1562236"/>
              <a:gd name="connsiteX13" fmla="*/ 386445 w 1247975"/>
              <a:gd name="connsiteY13" fmla="*/ 1544922 h 1562236"/>
              <a:gd name="connsiteX14" fmla="*/ 49450 w 1247975"/>
              <a:gd name="connsiteY14" fmla="*/ 1432592 h 1562236"/>
              <a:gd name="connsiteX15" fmla="*/ 481 w 1247975"/>
              <a:gd name="connsiteY15" fmla="*/ 1324383 h 1562236"/>
              <a:gd name="connsiteX0" fmla="*/ 481 w 1247975"/>
              <a:gd name="connsiteY0" fmla="*/ 1205652 h 1443505"/>
              <a:gd name="connsiteX1" fmla="*/ 4519 w 1247975"/>
              <a:gd name="connsiteY1" fmla="*/ 1173445 h 1443505"/>
              <a:gd name="connsiteX2" fmla="*/ 69106 w 1247975"/>
              <a:gd name="connsiteY2" fmla="*/ 614599 h 1443505"/>
              <a:gd name="connsiteX3" fmla="*/ 46643 w 1247975"/>
              <a:gd name="connsiteY3" fmla="*/ 345004 h 1443505"/>
              <a:gd name="connsiteX4" fmla="*/ 321853 w 1247975"/>
              <a:gd name="connsiteY4" fmla="*/ 47326 h 1443505"/>
              <a:gd name="connsiteX5" fmla="*/ 720632 w 1247975"/>
              <a:gd name="connsiteY5" fmla="*/ 5202 h 1443505"/>
              <a:gd name="connsiteX6" fmla="*/ 832962 w 1247975"/>
              <a:gd name="connsiteY6" fmla="*/ 95065 h 1443505"/>
              <a:gd name="connsiteX7" fmla="*/ 950911 w 1247975"/>
              <a:gd name="connsiteY7" fmla="*/ 55752 h 1443505"/>
              <a:gd name="connsiteX8" fmla="*/ 1144682 w 1247975"/>
              <a:gd name="connsiteY8" fmla="*/ 117532 h 1443505"/>
              <a:gd name="connsiteX9" fmla="*/ 1237356 w 1247975"/>
              <a:gd name="connsiteY9" fmla="*/ 345004 h 1443505"/>
              <a:gd name="connsiteX10" fmla="*/ 1203654 w 1247975"/>
              <a:gd name="connsiteY10" fmla="*/ 1086390 h 1443505"/>
              <a:gd name="connsiteX11" fmla="*/ 903169 w 1247975"/>
              <a:gd name="connsiteY11" fmla="*/ 1428998 h 1443505"/>
              <a:gd name="connsiteX12" fmla="*/ 386445 w 1247975"/>
              <a:gd name="connsiteY12" fmla="*/ 1426191 h 1443505"/>
              <a:gd name="connsiteX13" fmla="*/ 49450 w 1247975"/>
              <a:gd name="connsiteY13" fmla="*/ 1313861 h 1443505"/>
              <a:gd name="connsiteX14" fmla="*/ 481 w 1247975"/>
              <a:gd name="connsiteY14" fmla="*/ 1205652 h 1443505"/>
              <a:gd name="connsiteX0" fmla="*/ 481 w 1247975"/>
              <a:gd name="connsiteY0" fmla="*/ 1201241 h 1439094"/>
              <a:gd name="connsiteX1" fmla="*/ 4519 w 1247975"/>
              <a:gd name="connsiteY1" fmla="*/ 1169034 h 1439094"/>
              <a:gd name="connsiteX2" fmla="*/ 69106 w 1247975"/>
              <a:gd name="connsiteY2" fmla="*/ 610188 h 1439094"/>
              <a:gd name="connsiteX3" fmla="*/ 46643 w 1247975"/>
              <a:gd name="connsiteY3" fmla="*/ 340593 h 1439094"/>
              <a:gd name="connsiteX4" fmla="*/ 321853 w 1247975"/>
              <a:gd name="connsiteY4" fmla="*/ 42915 h 1439094"/>
              <a:gd name="connsiteX5" fmla="*/ 720632 w 1247975"/>
              <a:gd name="connsiteY5" fmla="*/ 791 h 1439094"/>
              <a:gd name="connsiteX6" fmla="*/ 832962 w 1247975"/>
              <a:gd name="connsiteY6" fmla="*/ 90654 h 1439094"/>
              <a:gd name="connsiteX7" fmla="*/ 950911 w 1247975"/>
              <a:gd name="connsiteY7" fmla="*/ 51341 h 1439094"/>
              <a:gd name="connsiteX8" fmla="*/ 1144682 w 1247975"/>
              <a:gd name="connsiteY8" fmla="*/ 113121 h 1439094"/>
              <a:gd name="connsiteX9" fmla="*/ 1237356 w 1247975"/>
              <a:gd name="connsiteY9" fmla="*/ 340593 h 1439094"/>
              <a:gd name="connsiteX10" fmla="*/ 1203654 w 1247975"/>
              <a:gd name="connsiteY10" fmla="*/ 1081979 h 1439094"/>
              <a:gd name="connsiteX11" fmla="*/ 903169 w 1247975"/>
              <a:gd name="connsiteY11" fmla="*/ 1424587 h 1439094"/>
              <a:gd name="connsiteX12" fmla="*/ 386445 w 1247975"/>
              <a:gd name="connsiteY12" fmla="*/ 1421780 h 1439094"/>
              <a:gd name="connsiteX13" fmla="*/ 49450 w 1247975"/>
              <a:gd name="connsiteY13" fmla="*/ 1309450 h 1439094"/>
              <a:gd name="connsiteX14" fmla="*/ 481 w 1247975"/>
              <a:gd name="connsiteY14" fmla="*/ 1201241 h 1439094"/>
              <a:gd name="connsiteX0" fmla="*/ 481 w 1247975"/>
              <a:gd name="connsiteY0" fmla="*/ 1169513 h 1407366"/>
              <a:gd name="connsiteX1" fmla="*/ 4519 w 1247975"/>
              <a:gd name="connsiteY1" fmla="*/ 1137306 h 1407366"/>
              <a:gd name="connsiteX2" fmla="*/ 69106 w 1247975"/>
              <a:gd name="connsiteY2" fmla="*/ 578460 h 1407366"/>
              <a:gd name="connsiteX3" fmla="*/ 46643 w 1247975"/>
              <a:gd name="connsiteY3" fmla="*/ 308865 h 1407366"/>
              <a:gd name="connsiteX4" fmla="*/ 321853 w 1247975"/>
              <a:gd name="connsiteY4" fmla="*/ 11187 h 1407366"/>
              <a:gd name="connsiteX5" fmla="*/ 832962 w 1247975"/>
              <a:gd name="connsiteY5" fmla="*/ 58926 h 1407366"/>
              <a:gd name="connsiteX6" fmla="*/ 950911 w 1247975"/>
              <a:gd name="connsiteY6" fmla="*/ 19613 h 1407366"/>
              <a:gd name="connsiteX7" fmla="*/ 1144682 w 1247975"/>
              <a:gd name="connsiteY7" fmla="*/ 81393 h 1407366"/>
              <a:gd name="connsiteX8" fmla="*/ 1237356 w 1247975"/>
              <a:gd name="connsiteY8" fmla="*/ 308865 h 1407366"/>
              <a:gd name="connsiteX9" fmla="*/ 1203654 w 1247975"/>
              <a:gd name="connsiteY9" fmla="*/ 1050251 h 1407366"/>
              <a:gd name="connsiteX10" fmla="*/ 903169 w 1247975"/>
              <a:gd name="connsiteY10" fmla="*/ 1392859 h 1407366"/>
              <a:gd name="connsiteX11" fmla="*/ 386445 w 1247975"/>
              <a:gd name="connsiteY11" fmla="*/ 1390052 h 1407366"/>
              <a:gd name="connsiteX12" fmla="*/ 49450 w 1247975"/>
              <a:gd name="connsiteY12" fmla="*/ 1277722 h 1407366"/>
              <a:gd name="connsiteX13" fmla="*/ 481 w 1247975"/>
              <a:gd name="connsiteY13" fmla="*/ 1169513 h 1407366"/>
              <a:gd name="connsiteX0" fmla="*/ 481 w 1247975"/>
              <a:gd name="connsiteY0" fmla="*/ 1168892 h 1406745"/>
              <a:gd name="connsiteX1" fmla="*/ 4519 w 1247975"/>
              <a:gd name="connsiteY1" fmla="*/ 1136685 h 1406745"/>
              <a:gd name="connsiteX2" fmla="*/ 69106 w 1247975"/>
              <a:gd name="connsiteY2" fmla="*/ 577839 h 1406745"/>
              <a:gd name="connsiteX3" fmla="*/ 46643 w 1247975"/>
              <a:gd name="connsiteY3" fmla="*/ 308244 h 1406745"/>
              <a:gd name="connsiteX4" fmla="*/ 321853 w 1247975"/>
              <a:gd name="connsiteY4" fmla="*/ 10566 h 1406745"/>
              <a:gd name="connsiteX5" fmla="*/ 832962 w 1247975"/>
              <a:gd name="connsiteY5" fmla="*/ 58305 h 1406745"/>
              <a:gd name="connsiteX6" fmla="*/ 950911 w 1247975"/>
              <a:gd name="connsiteY6" fmla="*/ 18992 h 1406745"/>
              <a:gd name="connsiteX7" fmla="*/ 1144682 w 1247975"/>
              <a:gd name="connsiteY7" fmla="*/ 80772 h 1406745"/>
              <a:gd name="connsiteX8" fmla="*/ 1237356 w 1247975"/>
              <a:gd name="connsiteY8" fmla="*/ 308244 h 1406745"/>
              <a:gd name="connsiteX9" fmla="*/ 1203654 w 1247975"/>
              <a:gd name="connsiteY9" fmla="*/ 1049630 h 1406745"/>
              <a:gd name="connsiteX10" fmla="*/ 903169 w 1247975"/>
              <a:gd name="connsiteY10" fmla="*/ 1392238 h 1406745"/>
              <a:gd name="connsiteX11" fmla="*/ 386445 w 1247975"/>
              <a:gd name="connsiteY11" fmla="*/ 1389431 h 1406745"/>
              <a:gd name="connsiteX12" fmla="*/ 49450 w 1247975"/>
              <a:gd name="connsiteY12" fmla="*/ 1277101 h 1406745"/>
              <a:gd name="connsiteX13" fmla="*/ 481 w 1247975"/>
              <a:gd name="connsiteY13" fmla="*/ 1168892 h 1406745"/>
              <a:gd name="connsiteX0" fmla="*/ 481 w 1247975"/>
              <a:gd name="connsiteY0" fmla="*/ 1168892 h 1397722"/>
              <a:gd name="connsiteX1" fmla="*/ 4519 w 1247975"/>
              <a:gd name="connsiteY1" fmla="*/ 1136685 h 1397722"/>
              <a:gd name="connsiteX2" fmla="*/ 69106 w 1247975"/>
              <a:gd name="connsiteY2" fmla="*/ 577839 h 1397722"/>
              <a:gd name="connsiteX3" fmla="*/ 46643 w 1247975"/>
              <a:gd name="connsiteY3" fmla="*/ 308244 h 1397722"/>
              <a:gd name="connsiteX4" fmla="*/ 321853 w 1247975"/>
              <a:gd name="connsiteY4" fmla="*/ 10566 h 1397722"/>
              <a:gd name="connsiteX5" fmla="*/ 832962 w 1247975"/>
              <a:gd name="connsiteY5" fmla="*/ 58305 h 1397722"/>
              <a:gd name="connsiteX6" fmla="*/ 950911 w 1247975"/>
              <a:gd name="connsiteY6" fmla="*/ 18992 h 1397722"/>
              <a:gd name="connsiteX7" fmla="*/ 1144682 w 1247975"/>
              <a:gd name="connsiteY7" fmla="*/ 80772 h 1397722"/>
              <a:gd name="connsiteX8" fmla="*/ 1237356 w 1247975"/>
              <a:gd name="connsiteY8" fmla="*/ 308244 h 1397722"/>
              <a:gd name="connsiteX9" fmla="*/ 1203654 w 1247975"/>
              <a:gd name="connsiteY9" fmla="*/ 1049630 h 1397722"/>
              <a:gd name="connsiteX10" fmla="*/ 903169 w 1247975"/>
              <a:gd name="connsiteY10" fmla="*/ 1392238 h 1397722"/>
              <a:gd name="connsiteX11" fmla="*/ 386445 w 1247975"/>
              <a:gd name="connsiteY11" fmla="*/ 1389431 h 1397722"/>
              <a:gd name="connsiteX12" fmla="*/ 49450 w 1247975"/>
              <a:gd name="connsiteY12" fmla="*/ 1277101 h 1397722"/>
              <a:gd name="connsiteX13" fmla="*/ 481 w 1247975"/>
              <a:gd name="connsiteY13" fmla="*/ 1168892 h 1397722"/>
              <a:gd name="connsiteX0" fmla="*/ 481 w 1247975"/>
              <a:gd name="connsiteY0" fmla="*/ 1168892 h 1411498"/>
              <a:gd name="connsiteX1" fmla="*/ 4519 w 1247975"/>
              <a:gd name="connsiteY1" fmla="*/ 1136685 h 1411498"/>
              <a:gd name="connsiteX2" fmla="*/ 69106 w 1247975"/>
              <a:gd name="connsiteY2" fmla="*/ 577839 h 1411498"/>
              <a:gd name="connsiteX3" fmla="*/ 46643 w 1247975"/>
              <a:gd name="connsiteY3" fmla="*/ 308244 h 1411498"/>
              <a:gd name="connsiteX4" fmla="*/ 321853 w 1247975"/>
              <a:gd name="connsiteY4" fmla="*/ 10566 h 1411498"/>
              <a:gd name="connsiteX5" fmla="*/ 832962 w 1247975"/>
              <a:gd name="connsiteY5" fmla="*/ 58305 h 1411498"/>
              <a:gd name="connsiteX6" fmla="*/ 950911 w 1247975"/>
              <a:gd name="connsiteY6" fmla="*/ 18992 h 1411498"/>
              <a:gd name="connsiteX7" fmla="*/ 1144682 w 1247975"/>
              <a:gd name="connsiteY7" fmla="*/ 80772 h 1411498"/>
              <a:gd name="connsiteX8" fmla="*/ 1237356 w 1247975"/>
              <a:gd name="connsiteY8" fmla="*/ 308244 h 1411498"/>
              <a:gd name="connsiteX9" fmla="*/ 1203654 w 1247975"/>
              <a:gd name="connsiteY9" fmla="*/ 1049630 h 1411498"/>
              <a:gd name="connsiteX10" fmla="*/ 903169 w 1247975"/>
              <a:gd name="connsiteY10" fmla="*/ 1392238 h 1411498"/>
              <a:gd name="connsiteX11" fmla="*/ 386445 w 1247975"/>
              <a:gd name="connsiteY11" fmla="*/ 1358608 h 1411498"/>
              <a:gd name="connsiteX12" fmla="*/ 49450 w 1247975"/>
              <a:gd name="connsiteY12" fmla="*/ 1277101 h 1411498"/>
              <a:gd name="connsiteX13" fmla="*/ 481 w 1247975"/>
              <a:gd name="connsiteY13" fmla="*/ 1168892 h 1411498"/>
              <a:gd name="connsiteX0" fmla="*/ 481 w 1247975"/>
              <a:gd name="connsiteY0" fmla="*/ 1168892 h 1406413"/>
              <a:gd name="connsiteX1" fmla="*/ 4519 w 1247975"/>
              <a:gd name="connsiteY1" fmla="*/ 1136685 h 1406413"/>
              <a:gd name="connsiteX2" fmla="*/ 69106 w 1247975"/>
              <a:gd name="connsiteY2" fmla="*/ 577839 h 1406413"/>
              <a:gd name="connsiteX3" fmla="*/ 46643 w 1247975"/>
              <a:gd name="connsiteY3" fmla="*/ 308244 h 1406413"/>
              <a:gd name="connsiteX4" fmla="*/ 321853 w 1247975"/>
              <a:gd name="connsiteY4" fmla="*/ 10566 h 1406413"/>
              <a:gd name="connsiteX5" fmla="*/ 832962 w 1247975"/>
              <a:gd name="connsiteY5" fmla="*/ 58305 h 1406413"/>
              <a:gd name="connsiteX6" fmla="*/ 950911 w 1247975"/>
              <a:gd name="connsiteY6" fmla="*/ 18992 h 1406413"/>
              <a:gd name="connsiteX7" fmla="*/ 1144682 w 1247975"/>
              <a:gd name="connsiteY7" fmla="*/ 80772 h 1406413"/>
              <a:gd name="connsiteX8" fmla="*/ 1237356 w 1247975"/>
              <a:gd name="connsiteY8" fmla="*/ 308244 h 1406413"/>
              <a:gd name="connsiteX9" fmla="*/ 1203654 w 1247975"/>
              <a:gd name="connsiteY9" fmla="*/ 1049630 h 1406413"/>
              <a:gd name="connsiteX10" fmla="*/ 903169 w 1247975"/>
              <a:gd name="connsiteY10" fmla="*/ 1392238 h 1406413"/>
              <a:gd name="connsiteX11" fmla="*/ 386445 w 1247975"/>
              <a:gd name="connsiteY11" fmla="*/ 1358608 h 1406413"/>
              <a:gd name="connsiteX12" fmla="*/ 49450 w 1247975"/>
              <a:gd name="connsiteY12" fmla="*/ 1277101 h 1406413"/>
              <a:gd name="connsiteX13" fmla="*/ 481 w 1247975"/>
              <a:gd name="connsiteY13" fmla="*/ 1168892 h 1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7975" h="1406413">
                <a:moveTo>
                  <a:pt x="481" y="1168892"/>
                </a:moveTo>
                <a:cubicBezTo>
                  <a:pt x="-748" y="1157396"/>
                  <a:pt x="306" y="1146514"/>
                  <a:pt x="4519" y="1136685"/>
                </a:cubicBezTo>
                <a:cubicBezTo>
                  <a:pt x="77533" y="954148"/>
                  <a:pt x="7326" y="757568"/>
                  <a:pt x="69106" y="577839"/>
                </a:cubicBezTo>
                <a:cubicBezTo>
                  <a:pt x="102808" y="479550"/>
                  <a:pt x="71914" y="395299"/>
                  <a:pt x="46643" y="308244"/>
                </a:cubicBezTo>
                <a:cubicBezTo>
                  <a:pt x="-15141" y="97621"/>
                  <a:pt x="129158" y="-40246"/>
                  <a:pt x="321853" y="10566"/>
                </a:cubicBezTo>
                <a:cubicBezTo>
                  <a:pt x="454822" y="45629"/>
                  <a:pt x="728119" y="56901"/>
                  <a:pt x="832962" y="58305"/>
                </a:cubicBezTo>
                <a:cubicBezTo>
                  <a:pt x="872278" y="49882"/>
                  <a:pt x="911595" y="30222"/>
                  <a:pt x="950911" y="18992"/>
                </a:cubicBezTo>
                <a:cubicBezTo>
                  <a:pt x="1012691" y="-668"/>
                  <a:pt x="1096939" y="27415"/>
                  <a:pt x="1144682" y="80772"/>
                </a:cubicBezTo>
                <a:cubicBezTo>
                  <a:pt x="1198039" y="139745"/>
                  <a:pt x="1276672" y="240845"/>
                  <a:pt x="1237356" y="308244"/>
                </a:cubicBezTo>
                <a:cubicBezTo>
                  <a:pt x="1091324" y="566605"/>
                  <a:pt x="1161530" y="796883"/>
                  <a:pt x="1203654" y="1049630"/>
                </a:cubicBezTo>
                <a:cubicBezTo>
                  <a:pt x="1245778" y="1299565"/>
                  <a:pt x="1039371" y="1340742"/>
                  <a:pt x="903169" y="1392238"/>
                </a:cubicBezTo>
                <a:cubicBezTo>
                  <a:pt x="766968" y="1443734"/>
                  <a:pt x="549280" y="1336701"/>
                  <a:pt x="386445" y="1358608"/>
                </a:cubicBezTo>
                <a:cubicBezTo>
                  <a:pt x="233017" y="1374569"/>
                  <a:pt x="133698" y="1411899"/>
                  <a:pt x="49450" y="1277101"/>
                </a:cubicBezTo>
                <a:cubicBezTo>
                  <a:pt x="28388" y="1243400"/>
                  <a:pt x="4166" y="1203382"/>
                  <a:pt x="481" y="1168892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937C84-494D-422C-B5B6-94059942C827}"/>
              </a:ext>
            </a:extLst>
          </p:cNvPr>
          <p:cNvSpPr/>
          <p:nvPr/>
        </p:nvSpPr>
        <p:spPr>
          <a:xfrm rot="5400000">
            <a:off x="4133162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6FCD4A-A420-4145-A71E-D27B483FF823}"/>
              </a:ext>
            </a:extLst>
          </p:cNvPr>
          <p:cNvSpPr/>
          <p:nvPr/>
        </p:nvSpPr>
        <p:spPr>
          <a:xfrm rot="5400000">
            <a:off x="5968156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8A12C3-4F87-4189-9395-32FEF11B2C22}"/>
              </a:ext>
            </a:extLst>
          </p:cNvPr>
          <p:cNvSpPr/>
          <p:nvPr/>
        </p:nvSpPr>
        <p:spPr>
          <a:xfrm rot="5400000">
            <a:off x="7803150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1227"/>
                  <a:pt x="14844" y="20133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775256-17C5-45A6-90CB-3BB21E896541}"/>
              </a:ext>
            </a:extLst>
          </p:cNvPr>
          <p:cNvSpPr/>
          <p:nvPr/>
        </p:nvSpPr>
        <p:spPr>
          <a:xfrm rot="5400000">
            <a:off x="9638143" y="3850469"/>
            <a:ext cx="449324" cy="421241"/>
          </a:xfrm>
          <a:custGeom>
            <a:avLst/>
            <a:gdLst>
              <a:gd name="connsiteX0" fmla="*/ 0 w 118753"/>
              <a:gd name="connsiteY0" fmla="*/ 9742 h 111331"/>
              <a:gd name="connsiteX1" fmla="*/ 103909 w 118753"/>
              <a:gd name="connsiteY1" fmla="*/ 17164 h 111331"/>
              <a:gd name="connsiteX2" fmla="*/ 118011 w 118753"/>
              <a:gd name="connsiteY2" fmla="*/ 115136 h 111331"/>
              <a:gd name="connsiteX3" fmla="*/ 89807 w 118753"/>
              <a:gd name="connsiteY3" fmla="*/ 35720 h 111331"/>
              <a:gd name="connsiteX4" fmla="*/ 0 w 118753"/>
              <a:gd name="connsiteY4" fmla="*/ 9742 h 1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53" h="111331">
                <a:moveTo>
                  <a:pt x="0" y="9742"/>
                </a:moveTo>
                <a:cubicBezTo>
                  <a:pt x="46759" y="-3617"/>
                  <a:pt x="77190" y="-5102"/>
                  <a:pt x="103909" y="17164"/>
                </a:cubicBezTo>
                <a:cubicBezTo>
                  <a:pt x="133597" y="39431"/>
                  <a:pt x="118753" y="80252"/>
                  <a:pt x="118011" y="115136"/>
                </a:cubicBezTo>
                <a:cubicBezTo>
                  <a:pt x="104651" y="106229"/>
                  <a:pt x="107620" y="57986"/>
                  <a:pt x="89807" y="35720"/>
                </a:cubicBezTo>
                <a:cubicBezTo>
                  <a:pt x="64572" y="10485"/>
                  <a:pt x="14844" y="19391"/>
                  <a:pt x="0" y="9742"/>
                </a:cubicBezTo>
                <a:close/>
              </a:path>
            </a:pathLst>
          </a:custGeom>
          <a:solidFill>
            <a:srgbClr val="FEFEFE"/>
          </a:solidFill>
          <a:ln w="74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0F09824-496F-4ABF-A7C8-94803D7186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92723" y="1526195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5018E1C-B475-4D0A-8BC0-990B5DF281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88767" y="1526195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D187330-588B-4EEA-9589-F165A8DD02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0745" y="4565693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FF14CF4-C31A-4DD1-9185-E50E3A34B0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23760" y="4565693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3E16AA-8EB7-4EEE-8457-E67D83F5CEF2}"/>
              </a:ext>
            </a:extLst>
          </p:cNvPr>
          <p:cNvGrpSpPr/>
          <p:nvPr/>
        </p:nvGrpSpPr>
        <p:grpSpPr>
          <a:xfrm>
            <a:off x="3340798" y="1514894"/>
            <a:ext cx="1906528" cy="1352472"/>
            <a:chOff x="3320250" y="1514894"/>
            <a:chExt cx="1906528" cy="1352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A824ED-4E49-4093-9975-A4BC1CEF2BBC}"/>
                </a:ext>
              </a:extLst>
            </p:cNvPr>
            <p:cNvSpPr txBox="1"/>
            <p:nvPr/>
          </p:nvSpPr>
          <p:spPr>
            <a:xfrm>
              <a:off x="3335190" y="1514894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2E87FC-41A6-4A44-B41F-09E5D8F2D57B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1A6BFF-15F1-406E-AB07-CE1087FD3CF7}"/>
              </a:ext>
            </a:extLst>
          </p:cNvPr>
          <p:cNvGrpSpPr/>
          <p:nvPr/>
        </p:nvGrpSpPr>
        <p:grpSpPr>
          <a:xfrm>
            <a:off x="6994736" y="1514894"/>
            <a:ext cx="1906528" cy="1352472"/>
            <a:chOff x="3320250" y="1514894"/>
            <a:chExt cx="1906528" cy="13524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DDE0-4C00-49DE-9962-CDF93920D12E}"/>
                </a:ext>
              </a:extLst>
            </p:cNvPr>
            <p:cNvSpPr txBox="1"/>
            <p:nvPr/>
          </p:nvSpPr>
          <p:spPr>
            <a:xfrm>
              <a:off x="3335190" y="1514894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2A2571-D5AD-4DBF-91FC-0D65A8BE1916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702B93-0DF5-4EEC-9F47-EC67A40D60B6}"/>
              </a:ext>
            </a:extLst>
          </p:cNvPr>
          <p:cNvGrpSpPr/>
          <p:nvPr/>
        </p:nvGrpSpPr>
        <p:grpSpPr>
          <a:xfrm>
            <a:off x="5167767" y="4877846"/>
            <a:ext cx="1906528" cy="1354217"/>
            <a:chOff x="3320250" y="2036369"/>
            <a:chExt cx="1906528" cy="13542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1D07E4-5767-4010-ACC0-5D9DF1124846}"/>
                </a:ext>
              </a:extLst>
            </p:cNvPr>
            <p:cNvSpPr txBox="1"/>
            <p:nvPr/>
          </p:nvSpPr>
          <p:spPr>
            <a:xfrm>
              <a:off x="3335190" y="2867366"/>
              <a:ext cx="189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5EA77C-6FCA-4024-885E-216E80A7F134}"/>
                </a:ext>
              </a:extLst>
            </p:cNvPr>
            <p:cNvSpPr txBox="1"/>
            <p:nvPr/>
          </p:nvSpPr>
          <p:spPr>
            <a:xfrm>
              <a:off x="3320250" y="2036369"/>
              <a:ext cx="1906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2" name="그룹 108">
            <a:extLst>
              <a:ext uri="{FF2B5EF4-FFF2-40B4-BE49-F238E27FC236}">
                <a16:creationId xmlns:a16="http://schemas.microsoft.com/office/drawing/2014/main" id="{13797F0A-5C60-48B2-8E3D-7364964C8FA2}"/>
              </a:ext>
            </a:extLst>
          </p:cNvPr>
          <p:cNvGrpSpPr/>
          <p:nvPr/>
        </p:nvGrpSpPr>
        <p:grpSpPr>
          <a:xfrm>
            <a:off x="3723163" y="3547650"/>
            <a:ext cx="432177" cy="493370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53" name="타원 109">
              <a:extLst>
                <a:ext uri="{FF2B5EF4-FFF2-40B4-BE49-F238E27FC236}">
                  <a16:creationId xmlns:a16="http://schemas.microsoft.com/office/drawing/2014/main" id="{6D66D91A-F069-4D71-9EE1-A0AEE76A92BE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0">
              <a:extLst>
                <a:ext uri="{FF2B5EF4-FFF2-40B4-BE49-F238E27FC236}">
                  <a16:creationId xmlns:a16="http://schemas.microsoft.com/office/drawing/2014/main" id="{ADC0BAB4-8F32-42B4-9CA1-468A6643B36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111">
              <a:extLst>
                <a:ext uri="{FF2B5EF4-FFF2-40B4-BE49-F238E27FC236}">
                  <a16:creationId xmlns:a16="http://schemas.microsoft.com/office/drawing/2014/main" id="{FFDBAED1-B295-40B5-9278-F18482B14733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112">
              <a:extLst>
                <a:ext uri="{FF2B5EF4-FFF2-40B4-BE49-F238E27FC236}">
                  <a16:creationId xmlns:a16="http://schemas.microsoft.com/office/drawing/2014/main" id="{BE308888-81C7-4672-9E56-4619A9FF27E0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113">
              <a:extLst>
                <a:ext uri="{FF2B5EF4-FFF2-40B4-BE49-F238E27FC236}">
                  <a16:creationId xmlns:a16="http://schemas.microsoft.com/office/drawing/2014/main" id="{55A9A8C6-8A55-4F55-B8E8-903CD25BEB9C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114">
              <a:extLst>
                <a:ext uri="{FF2B5EF4-FFF2-40B4-BE49-F238E27FC236}">
                  <a16:creationId xmlns:a16="http://schemas.microsoft.com/office/drawing/2014/main" id="{23574760-C7C0-4133-8A9A-4A55823D5C9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115">
              <a:extLst>
                <a:ext uri="{FF2B5EF4-FFF2-40B4-BE49-F238E27FC236}">
                  <a16:creationId xmlns:a16="http://schemas.microsoft.com/office/drawing/2014/main" id="{2EFE50BB-DEF6-4599-9F73-8185EFFAC69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타원 116">
              <a:extLst>
                <a:ext uri="{FF2B5EF4-FFF2-40B4-BE49-F238E27FC236}">
                  <a16:creationId xmlns:a16="http://schemas.microsoft.com/office/drawing/2014/main" id="{F9CDA78B-DFA0-450F-981C-5469CF996015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117">
              <a:extLst>
                <a:ext uri="{FF2B5EF4-FFF2-40B4-BE49-F238E27FC236}">
                  <a16:creationId xmlns:a16="http://schemas.microsoft.com/office/drawing/2014/main" id="{8BE8594B-91D4-49D9-9404-8B1B0FD854E0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118">
              <a:extLst>
                <a:ext uri="{FF2B5EF4-FFF2-40B4-BE49-F238E27FC236}">
                  <a16:creationId xmlns:a16="http://schemas.microsoft.com/office/drawing/2014/main" id="{CF31AF5E-9455-4FF6-BACA-DF0A3220574F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119">
              <a:extLst>
                <a:ext uri="{FF2B5EF4-FFF2-40B4-BE49-F238E27FC236}">
                  <a16:creationId xmlns:a16="http://schemas.microsoft.com/office/drawing/2014/main" id="{B938FE59-F68B-4E50-9C67-02E03950CBC3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9">
            <a:extLst>
              <a:ext uri="{FF2B5EF4-FFF2-40B4-BE49-F238E27FC236}">
                <a16:creationId xmlns:a16="http://schemas.microsoft.com/office/drawing/2014/main" id="{DBA561D2-1583-49E9-90EA-840DA38922FF}"/>
              </a:ext>
            </a:extLst>
          </p:cNvPr>
          <p:cNvGrpSpPr/>
          <p:nvPr/>
        </p:nvGrpSpPr>
        <p:grpSpPr>
          <a:xfrm>
            <a:off x="9233019" y="3553353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65" name="자유형: 도형 70">
              <a:extLst>
                <a:ext uri="{FF2B5EF4-FFF2-40B4-BE49-F238E27FC236}">
                  <a16:creationId xmlns:a16="http://schemas.microsoft.com/office/drawing/2014/main" id="{D4E8C138-C4A9-40F6-A8DC-6DA004FB0FC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71">
              <a:extLst>
                <a:ext uri="{FF2B5EF4-FFF2-40B4-BE49-F238E27FC236}">
                  <a16:creationId xmlns:a16="http://schemas.microsoft.com/office/drawing/2014/main" id="{6A0DDA40-BECE-48A4-AF45-2160180E603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72">
              <a:extLst>
                <a:ext uri="{FF2B5EF4-FFF2-40B4-BE49-F238E27FC236}">
                  <a16:creationId xmlns:a16="http://schemas.microsoft.com/office/drawing/2014/main" id="{60DAD457-5604-4F47-9CD6-57CF1662CB33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73">
              <a:extLst>
                <a:ext uri="{FF2B5EF4-FFF2-40B4-BE49-F238E27FC236}">
                  <a16:creationId xmlns:a16="http://schemas.microsoft.com/office/drawing/2014/main" id="{F543883D-CE7B-4529-A020-C2D3F6E66F6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41094F4A-0ED4-4B19-9573-480EF2BE66C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77CB166-E64B-4538-BF02-47A636BC9457}"/>
              </a:ext>
            </a:extLst>
          </p:cNvPr>
          <p:cNvSpPr/>
          <p:nvPr/>
        </p:nvSpPr>
        <p:spPr>
          <a:xfrm rot="18811090">
            <a:off x="7437966" y="3515790"/>
            <a:ext cx="340025" cy="527373"/>
          </a:xfrm>
          <a:custGeom>
            <a:avLst/>
            <a:gdLst>
              <a:gd name="connsiteX0" fmla="*/ 681670 w 819987"/>
              <a:gd name="connsiteY0" fmla="*/ 4462 h 1271787"/>
              <a:gd name="connsiteX1" fmla="*/ 702015 w 819987"/>
              <a:gd name="connsiteY1" fmla="*/ 59236 h 1271787"/>
              <a:gd name="connsiteX2" fmla="*/ 662891 w 819987"/>
              <a:gd name="connsiteY2" fmla="*/ 189911 h 1271787"/>
              <a:gd name="connsiteX3" fmla="*/ 676975 w 819987"/>
              <a:gd name="connsiteY3" fmla="*/ 236076 h 1271787"/>
              <a:gd name="connsiteX4" fmla="*/ 681670 w 819987"/>
              <a:gd name="connsiteY4" fmla="*/ 291633 h 1271787"/>
              <a:gd name="connsiteX5" fmla="*/ 662891 w 819987"/>
              <a:gd name="connsiteY5" fmla="*/ 304935 h 1271787"/>
              <a:gd name="connsiteX6" fmla="*/ 499353 w 819987"/>
              <a:gd name="connsiteY6" fmla="*/ 481775 h 1271787"/>
              <a:gd name="connsiteX7" fmla="*/ 366331 w 819987"/>
              <a:gd name="connsiteY7" fmla="*/ 777553 h 1271787"/>
              <a:gd name="connsiteX8" fmla="*/ 402325 w 819987"/>
              <a:gd name="connsiteY8" fmla="*/ 752514 h 1271787"/>
              <a:gd name="connsiteX9" fmla="*/ 515002 w 819987"/>
              <a:gd name="connsiteY9" fmla="*/ 545157 h 1271787"/>
              <a:gd name="connsiteX10" fmla="*/ 550996 w 819987"/>
              <a:gd name="connsiteY10" fmla="*/ 433262 h 1271787"/>
              <a:gd name="connsiteX11" fmla="*/ 602640 w 819987"/>
              <a:gd name="connsiteY11" fmla="*/ 412135 h 1271787"/>
              <a:gd name="connsiteX12" fmla="*/ 637851 w 819987"/>
              <a:gd name="connsiteY12" fmla="*/ 404310 h 1271787"/>
              <a:gd name="connsiteX13" fmla="*/ 754441 w 819987"/>
              <a:gd name="connsiteY13" fmla="*/ 340929 h 1271787"/>
              <a:gd name="connsiteX14" fmla="*/ 812345 w 819987"/>
              <a:gd name="connsiteY14" fmla="*/ 338582 h 1271787"/>
              <a:gd name="connsiteX15" fmla="*/ 801390 w 819987"/>
              <a:gd name="connsiteY15" fmla="*/ 399615 h 1271787"/>
              <a:gd name="connsiteX16" fmla="*/ 730184 w 819987"/>
              <a:gd name="connsiteY16" fmla="*/ 492730 h 1271787"/>
              <a:gd name="connsiteX17" fmla="*/ 733314 w 819987"/>
              <a:gd name="connsiteY17" fmla="*/ 541244 h 1271787"/>
              <a:gd name="connsiteX18" fmla="*/ 723924 w 819987"/>
              <a:gd name="connsiteY18" fmla="*/ 600712 h 1271787"/>
              <a:gd name="connsiteX19" fmla="*/ 651936 w 819987"/>
              <a:gd name="connsiteY19" fmla="*/ 619492 h 1271787"/>
              <a:gd name="connsiteX20" fmla="*/ 381198 w 819987"/>
              <a:gd name="connsiteY20" fmla="*/ 809635 h 1271787"/>
              <a:gd name="connsiteX21" fmla="*/ 375327 w 819987"/>
              <a:gd name="connsiteY21" fmla="*/ 819822 h 1271787"/>
              <a:gd name="connsiteX22" fmla="*/ 376929 w 819987"/>
              <a:gd name="connsiteY22" fmla="*/ 820431 h 1271787"/>
              <a:gd name="connsiteX23" fmla="*/ 376910 w 819987"/>
              <a:gd name="connsiteY23" fmla="*/ 821763 h 1271787"/>
              <a:gd name="connsiteX24" fmla="*/ 391778 w 819987"/>
              <a:gd name="connsiteY24" fmla="*/ 835945 h 1271787"/>
              <a:gd name="connsiteX25" fmla="*/ 485675 w 819987"/>
              <a:gd name="connsiteY25" fmla="*/ 899326 h 1271787"/>
              <a:gd name="connsiteX26" fmla="*/ 545926 w 819987"/>
              <a:gd name="connsiteY26" fmla="*/ 1071472 h 1271787"/>
              <a:gd name="connsiteX27" fmla="*/ 374563 w 819987"/>
              <a:gd name="connsiteY27" fmla="*/ 1217013 h 1271787"/>
              <a:gd name="connsiteX28" fmla="*/ 253278 w 819987"/>
              <a:gd name="connsiteY28" fmla="*/ 1219360 h 1271787"/>
              <a:gd name="connsiteX29" fmla="*/ 155468 w 819987"/>
              <a:gd name="connsiteY29" fmla="*/ 1271787 h 1271787"/>
              <a:gd name="connsiteX30" fmla="*/ 18534 w 819987"/>
              <a:gd name="connsiteY30" fmla="*/ 1004960 h 1271787"/>
              <a:gd name="connsiteX31" fmla="*/ 149991 w 819987"/>
              <a:gd name="connsiteY31" fmla="*/ 787431 h 1271787"/>
              <a:gd name="connsiteX32" fmla="*/ 274405 w 819987"/>
              <a:gd name="connsiteY32" fmla="*/ 796039 h 1271787"/>
              <a:gd name="connsiteX33" fmla="*/ 305509 w 819987"/>
              <a:gd name="connsiteY33" fmla="*/ 794473 h 1271787"/>
              <a:gd name="connsiteX34" fmla="*/ 306070 w 819987"/>
              <a:gd name="connsiteY34" fmla="*/ 793492 h 1271787"/>
              <a:gd name="connsiteX35" fmla="*/ 307896 w 819987"/>
              <a:gd name="connsiteY35" fmla="*/ 794186 h 1271787"/>
              <a:gd name="connsiteX36" fmla="*/ 310066 w 819987"/>
              <a:gd name="connsiteY36" fmla="*/ 790391 h 1271787"/>
              <a:gd name="connsiteX37" fmla="*/ 312340 w 819987"/>
              <a:gd name="connsiteY37" fmla="*/ 772076 h 1271787"/>
              <a:gd name="connsiteX38" fmla="*/ 225484 w 819987"/>
              <a:gd name="connsiteY38" fmla="*/ 410570 h 1271787"/>
              <a:gd name="connsiteX39" fmla="*/ 192620 w 819987"/>
              <a:gd name="connsiteY39" fmla="*/ 348754 h 1271787"/>
              <a:gd name="connsiteX40" fmla="*/ 219225 w 819987"/>
              <a:gd name="connsiteY40" fmla="*/ 311977 h 1271787"/>
              <a:gd name="connsiteX41" fmla="*/ 256784 w 819987"/>
              <a:gd name="connsiteY41" fmla="*/ 272854 h 1271787"/>
              <a:gd name="connsiteX42" fmla="*/ 265391 w 819987"/>
              <a:gd name="connsiteY42" fmla="*/ 136702 h 1271787"/>
              <a:gd name="connsiteX43" fmla="*/ 291995 w 819987"/>
              <a:gd name="connsiteY43" fmla="*/ 101490 h 1271787"/>
              <a:gd name="connsiteX44" fmla="*/ 329554 w 819987"/>
              <a:gd name="connsiteY44" fmla="*/ 124964 h 1271787"/>
              <a:gd name="connsiteX45" fmla="*/ 382763 w 819987"/>
              <a:gd name="connsiteY45" fmla="*/ 258769 h 1271787"/>
              <a:gd name="connsiteX46" fmla="*/ 420322 w 819987"/>
              <a:gd name="connsiteY46" fmla="*/ 295545 h 1271787"/>
              <a:gd name="connsiteX47" fmla="*/ 440666 w 819987"/>
              <a:gd name="connsiteY47" fmla="*/ 329974 h 1271787"/>
              <a:gd name="connsiteX48" fmla="*/ 397630 w 819987"/>
              <a:gd name="connsiteY48" fmla="*/ 434044 h 1271787"/>
              <a:gd name="connsiteX49" fmla="*/ 337379 w 819987"/>
              <a:gd name="connsiteY49" fmla="*/ 724345 h 1271787"/>
              <a:gd name="connsiteX50" fmla="*/ 350681 w 819987"/>
              <a:gd name="connsiteY50" fmla="*/ 748602 h 1271787"/>
              <a:gd name="connsiteX51" fmla="*/ 462576 w 819987"/>
              <a:gd name="connsiteY51" fmla="*/ 246249 h 1271787"/>
              <a:gd name="connsiteX52" fmla="*/ 461011 w 819987"/>
              <a:gd name="connsiteY52" fmla="*/ 195388 h 1271787"/>
              <a:gd name="connsiteX53" fmla="*/ 502483 w 819987"/>
              <a:gd name="connsiteY53" fmla="*/ 156263 h 1271787"/>
              <a:gd name="connsiteX54" fmla="*/ 530652 w 819987"/>
              <a:gd name="connsiteY54" fmla="*/ 134354 h 1271787"/>
              <a:gd name="connsiteX55" fmla="*/ 626114 w 819987"/>
              <a:gd name="connsiteY55" fmla="*/ 21677 h 1271787"/>
              <a:gd name="connsiteX56" fmla="*/ 681670 w 819987"/>
              <a:gd name="connsiteY56" fmla="*/ 4462 h 12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9987" h="1271787">
                <a:moveTo>
                  <a:pt x="681670" y="4462"/>
                </a:moveTo>
                <a:cubicBezTo>
                  <a:pt x="702797" y="16200"/>
                  <a:pt x="704363" y="38109"/>
                  <a:pt x="702015" y="59236"/>
                </a:cubicBezTo>
                <a:cubicBezTo>
                  <a:pt x="698103" y="105403"/>
                  <a:pt x="681670" y="147657"/>
                  <a:pt x="662891" y="189911"/>
                </a:cubicBezTo>
                <a:cubicBezTo>
                  <a:pt x="653501" y="211037"/>
                  <a:pt x="651936" y="224340"/>
                  <a:pt x="676975" y="236076"/>
                </a:cubicBezTo>
                <a:cubicBezTo>
                  <a:pt x="705927" y="249379"/>
                  <a:pt x="704363" y="271288"/>
                  <a:pt x="681670" y="291633"/>
                </a:cubicBezTo>
                <a:cubicBezTo>
                  <a:pt x="676193" y="297110"/>
                  <a:pt x="669933" y="302588"/>
                  <a:pt x="662891" y="304935"/>
                </a:cubicBezTo>
                <a:cubicBezTo>
                  <a:pt x="580731" y="338582"/>
                  <a:pt x="537694" y="407440"/>
                  <a:pt x="499353" y="481775"/>
                </a:cubicBezTo>
                <a:cubicBezTo>
                  <a:pt x="450839" y="577238"/>
                  <a:pt x="406237" y="673484"/>
                  <a:pt x="366331" y="777553"/>
                </a:cubicBezTo>
                <a:cubicBezTo>
                  <a:pt x="385893" y="775206"/>
                  <a:pt x="393717" y="761903"/>
                  <a:pt x="402325" y="752514"/>
                </a:cubicBezTo>
                <a:cubicBezTo>
                  <a:pt x="457099" y="693045"/>
                  <a:pt x="493093" y="622622"/>
                  <a:pt x="515002" y="545157"/>
                </a:cubicBezTo>
                <a:cubicBezTo>
                  <a:pt x="525174" y="507598"/>
                  <a:pt x="532999" y="468474"/>
                  <a:pt x="550996" y="433262"/>
                </a:cubicBezTo>
                <a:cubicBezTo>
                  <a:pt x="561168" y="412135"/>
                  <a:pt x="574471" y="393356"/>
                  <a:pt x="602640" y="412135"/>
                </a:cubicBezTo>
                <a:cubicBezTo>
                  <a:pt x="616725" y="421525"/>
                  <a:pt x="626897" y="410570"/>
                  <a:pt x="637851" y="404310"/>
                </a:cubicBezTo>
                <a:cubicBezTo>
                  <a:pt x="675410" y="381618"/>
                  <a:pt x="712969" y="356579"/>
                  <a:pt x="754441" y="340929"/>
                </a:cubicBezTo>
                <a:cubicBezTo>
                  <a:pt x="773221" y="333887"/>
                  <a:pt x="795912" y="319802"/>
                  <a:pt x="812345" y="338582"/>
                </a:cubicBezTo>
                <a:cubicBezTo>
                  <a:pt x="830341" y="358926"/>
                  <a:pt x="812345" y="380836"/>
                  <a:pt x="801390" y="399615"/>
                </a:cubicBezTo>
                <a:cubicBezTo>
                  <a:pt x="781828" y="434045"/>
                  <a:pt x="757571" y="464561"/>
                  <a:pt x="730184" y="492730"/>
                </a:cubicBezTo>
                <a:cubicBezTo>
                  <a:pt x="712188" y="511510"/>
                  <a:pt x="709057" y="524029"/>
                  <a:pt x="733314" y="541244"/>
                </a:cubicBezTo>
                <a:cubicBezTo>
                  <a:pt x="767743" y="566283"/>
                  <a:pt x="763831" y="585846"/>
                  <a:pt x="723924" y="600712"/>
                </a:cubicBezTo>
                <a:cubicBezTo>
                  <a:pt x="700450" y="609320"/>
                  <a:pt x="676193" y="615580"/>
                  <a:pt x="651936" y="619492"/>
                </a:cubicBezTo>
                <a:cubicBezTo>
                  <a:pt x="529087" y="636707"/>
                  <a:pt x="453186" y="720432"/>
                  <a:pt x="381198" y="809635"/>
                </a:cubicBezTo>
                <a:lnTo>
                  <a:pt x="375327" y="819822"/>
                </a:lnTo>
                <a:lnTo>
                  <a:pt x="376929" y="820431"/>
                </a:lnTo>
                <a:lnTo>
                  <a:pt x="376910" y="821763"/>
                </a:lnTo>
                <a:cubicBezTo>
                  <a:pt x="378671" y="827142"/>
                  <a:pt x="383952" y="831642"/>
                  <a:pt x="391778" y="835945"/>
                </a:cubicBezTo>
                <a:cubicBezTo>
                  <a:pt x="424642" y="853942"/>
                  <a:pt x="457506" y="873504"/>
                  <a:pt x="485675" y="899326"/>
                </a:cubicBezTo>
                <a:cubicBezTo>
                  <a:pt x="536536" y="946275"/>
                  <a:pt x="574095" y="999484"/>
                  <a:pt x="545926" y="1071472"/>
                </a:cubicBezTo>
                <a:cubicBezTo>
                  <a:pt x="515409" y="1149720"/>
                  <a:pt x="466112" y="1209971"/>
                  <a:pt x="374563" y="1217013"/>
                </a:cubicBezTo>
                <a:cubicBezTo>
                  <a:pt x="334656" y="1220143"/>
                  <a:pt x="293967" y="1216230"/>
                  <a:pt x="253278" y="1219360"/>
                </a:cubicBezTo>
                <a:cubicBezTo>
                  <a:pt x="215719" y="1222490"/>
                  <a:pt x="172683" y="1220143"/>
                  <a:pt x="155468" y="1271787"/>
                </a:cubicBezTo>
                <a:cubicBezTo>
                  <a:pt x="126516" y="1173194"/>
                  <a:pt x="60788" y="1094946"/>
                  <a:pt x="18534" y="1004960"/>
                </a:cubicBezTo>
                <a:cubicBezTo>
                  <a:pt x="-33110" y="893848"/>
                  <a:pt x="27142" y="796039"/>
                  <a:pt x="149991" y="787431"/>
                </a:cubicBezTo>
                <a:cubicBezTo>
                  <a:pt x="191462" y="784301"/>
                  <a:pt x="233716" y="784301"/>
                  <a:pt x="274405" y="796039"/>
                </a:cubicBezTo>
                <a:cubicBezTo>
                  <a:pt x="289664" y="800342"/>
                  <a:pt x="299445" y="799755"/>
                  <a:pt x="305509" y="794473"/>
                </a:cubicBezTo>
                <a:lnTo>
                  <a:pt x="306070" y="793492"/>
                </a:lnTo>
                <a:lnTo>
                  <a:pt x="307896" y="794186"/>
                </a:lnTo>
                <a:lnTo>
                  <a:pt x="310066" y="790391"/>
                </a:lnTo>
                <a:cubicBezTo>
                  <a:pt x="311459" y="785427"/>
                  <a:pt x="312144" y="779314"/>
                  <a:pt x="312340" y="772076"/>
                </a:cubicBezTo>
                <a:cubicBezTo>
                  <a:pt x="317817" y="642966"/>
                  <a:pt x="303733" y="519334"/>
                  <a:pt x="225484" y="410570"/>
                </a:cubicBezTo>
                <a:cubicBezTo>
                  <a:pt x="212182" y="391791"/>
                  <a:pt x="202010" y="369881"/>
                  <a:pt x="192620" y="348754"/>
                </a:cubicBezTo>
                <a:cubicBezTo>
                  <a:pt x="182448" y="324497"/>
                  <a:pt x="192621" y="308065"/>
                  <a:pt x="219225" y="311977"/>
                </a:cubicBezTo>
                <a:cubicBezTo>
                  <a:pt x="254436" y="317454"/>
                  <a:pt x="258349" y="301023"/>
                  <a:pt x="256784" y="272854"/>
                </a:cubicBezTo>
                <a:cubicBezTo>
                  <a:pt x="255219" y="227470"/>
                  <a:pt x="253654" y="181303"/>
                  <a:pt x="265391" y="136702"/>
                </a:cubicBezTo>
                <a:cubicBezTo>
                  <a:pt x="269304" y="121052"/>
                  <a:pt x="273215" y="104620"/>
                  <a:pt x="291995" y="101490"/>
                </a:cubicBezTo>
                <a:cubicBezTo>
                  <a:pt x="309992" y="98360"/>
                  <a:pt x="320947" y="111663"/>
                  <a:pt x="329554" y="124964"/>
                </a:cubicBezTo>
                <a:cubicBezTo>
                  <a:pt x="356158" y="165653"/>
                  <a:pt x="369461" y="212602"/>
                  <a:pt x="382763" y="258769"/>
                </a:cubicBezTo>
                <a:cubicBezTo>
                  <a:pt x="388241" y="279113"/>
                  <a:pt x="393717" y="294763"/>
                  <a:pt x="420322" y="295545"/>
                </a:cubicBezTo>
                <a:cubicBezTo>
                  <a:pt x="441449" y="296328"/>
                  <a:pt x="443796" y="312759"/>
                  <a:pt x="440666" y="329974"/>
                </a:cubicBezTo>
                <a:cubicBezTo>
                  <a:pt x="434407" y="368316"/>
                  <a:pt x="416410" y="401180"/>
                  <a:pt x="397630" y="434044"/>
                </a:cubicBezTo>
                <a:cubicBezTo>
                  <a:pt x="345987" y="524029"/>
                  <a:pt x="331902" y="622622"/>
                  <a:pt x="337379" y="724345"/>
                </a:cubicBezTo>
                <a:cubicBezTo>
                  <a:pt x="337379" y="730604"/>
                  <a:pt x="336597" y="739212"/>
                  <a:pt x="350681" y="748602"/>
                </a:cubicBezTo>
                <a:cubicBezTo>
                  <a:pt x="412497" y="584281"/>
                  <a:pt x="494658" y="428567"/>
                  <a:pt x="462576" y="246249"/>
                </a:cubicBezTo>
                <a:cubicBezTo>
                  <a:pt x="459446" y="229817"/>
                  <a:pt x="459446" y="212602"/>
                  <a:pt x="461011" y="195388"/>
                </a:cubicBezTo>
                <a:cubicBezTo>
                  <a:pt x="462576" y="170348"/>
                  <a:pt x="456316" y="136702"/>
                  <a:pt x="502483" y="156263"/>
                </a:cubicBezTo>
                <a:cubicBezTo>
                  <a:pt x="518132" y="162523"/>
                  <a:pt x="523609" y="144527"/>
                  <a:pt x="530652" y="134354"/>
                </a:cubicBezTo>
                <a:cubicBezTo>
                  <a:pt x="559603" y="93665"/>
                  <a:pt x="588555" y="53759"/>
                  <a:pt x="626114" y="21677"/>
                </a:cubicBezTo>
                <a:cubicBezTo>
                  <a:pt x="641764" y="8375"/>
                  <a:pt x="658196" y="-8058"/>
                  <a:pt x="681670" y="4462"/>
                </a:cubicBezTo>
                <a:close/>
              </a:path>
            </a:pathLst>
          </a:custGeom>
          <a:solidFill>
            <a:schemeClr val="bg1"/>
          </a:solidFill>
          <a:ln w="62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1" name="그룹 125">
            <a:extLst>
              <a:ext uri="{FF2B5EF4-FFF2-40B4-BE49-F238E27FC236}">
                <a16:creationId xmlns:a16="http://schemas.microsoft.com/office/drawing/2014/main" id="{B76E7834-B2EC-407C-A214-323D00881D16}"/>
              </a:ext>
            </a:extLst>
          </p:cNvPr>
          <p:cNvGrpSpPr/>
          <p:nvPr/>
        </p:nvGrpSpPr>
        <p:grpSpPr>
          <a:xfrm>
            <a:off x="5586378" y="3524990"/>
            <a:ext cx="301904" cy="42230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2" name="사각형: 둥근 모서리 132">
              <a:extLst>
                <a:ext uri="{FF2B5EF4-FFF2-40B4-BE49-F238E27FC236}">
                  <a16:creationId xmlns:a16="http://schemas.microsoft.com/office/drawing/2014/main" id="{A1775830-BF51-469A-955B-FB3F4C1C087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막힌 원호 135">
              <a:extLst>
                <a:ext uri="{FF2B5EF4-FFF2-40B4-BE49-F238E27FC236}">
                  <a16:creationId xmlns:a16="http://schemas.microsoft.com/office/drawing/2014/main" id="{481BBBF5-AFFF-494D-BFC7-925AAD4E629B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자유형: 도형 128">
              <a:extLst>
                <a:ext uri="{FF2B5EF4-FFF2-40B4-BE49-F238E27FC236}">
                  <a16:creationId xmlns:a16="http://schemas.microsoft.com/office/drawing/2014/main" id="{007E81FE-CC73-4870-8B5C-17A3A1AC93D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129">
              <a:extLst>
                <a:ext uri="{FF2B5EF4-FFF2-40B4-BE49-F238E27FC236}">
                  <a16:creationId xmlns:a16="http://schemas.microsoft.com/office/drawing/2014/main" id="{9118779C-2441-4ED6-834F-E54F1980090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8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6DE7B6-0B61-4B59-962D-1E13FBCBB519}"/>
              </a:ext>
            </a:extLst>
          </p:cNvPr>
          <p:cNvSpPr/>
          <p:nvPr/>
        </p:nvSpPr>
        <p:spPr>
          <a:xfrm>
            <a:off x="921665" y="5573419"/>
            <a:ext cx="2055579" cy="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94ADD-B92E-4EAD-B40C-C31BFA93D952}"/>
              </a:ext>
            </a:extLst>
          </p:cNvPr>
          <p:cNvSpPr/>
          <p:nvPr/>
        </p:nvSpPr>
        <p:spPr>
          <a:xfrm>
            <a:off x="2994938" y="5124947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EACFE-94A5-40DB-B57E-2AD6C0758AEF}"/>
              </a:ext>
            </a:extLst>
          </p:cNvPr>
          <p:cNvSpPr/>
          <p:nvPr/>
        </p:nvSpPr>
        <p:spPr>
          <a:xfrm>
            <a:off x="5068211" y="4676475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C38F3-CEFF-482A-8863-6F2B85380CF4}"/>
              </a:ext>
            </a:extLst>
          </p:cNvPr>
          <p:cNvSpPr/>
          <p:nvPr/>
        </p:nvSpPr>
        <p:spPr>
          <a:xfrm>
            <a:off x="7141485" y="4228003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35CD3-C1E9-4880-9271-B76A3E4C145A}"/>
              </a:ext>
            </a:extLst>
          </p:cNvPr>
          <p:cNvSpPr/>
          <p:nvPr/>
        </p:nvSpPr>
        <p:spPr>
          <a:xfrm>
            <a:off x="9214758" y="3779531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9630E9E-DA2D-44E9-AAC6-D68CAAE6CE9E}"/>
              </a:ext>
            </a:extLst>
          </p:cNvPr>
          <p:cNvSpPr/>
          <p:nvPr/>
        </p:nvSpPr>
        <p:spPr>
          <a:xfrm>
            <a:off x="9846503" y="179450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3BC811C-F6B3-48A5-BE5E-5227CBB4D10F}"/>
              </a:ext>
            </a:extLst>
          </p:cNvPr>
          <p:cNvSpPr/>
          <p:nvPr/>
        </p:nvSpPr>
        <p:spPr>
          <a:xfrm>
            <a:off x="7773229" y="2236480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8BC4003-0EE6-4E63-B65B-21487B47AE8A}"/>
              </a:ext>
            </a:extLst>
          </p:cNvPr>
          <p:cNvSpPr/>
          <p:nvPr/>
        </p:nvSpPr>
        <p:spPr>
          <a:xfrm>
            <a:off x="5699956" y="267845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BA2C-E12D-472F-9BF3-B0E7D382A4F8}"/>
              </a:ext>
            </a:extLst>
          </p:cNvPr>
          <p:cNvSpPr/>
          <p:nvPr/>
        </p:nvSpPr>
        <p:spPr>
          <a:xfrm>
            <a:off x="3626683" y="3120430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B975149-20F1-433B-B92B-0048D4EDB7B6}"/>
              </a:ext>
            </a:extLst>
          </p:cNvPr>
          <p:cNvSpPr/>
          <p:nvPr/>
        </p:nvSpPr>
        <p:spPr>
          <a:xfrm>
            <a:off x="1553410" y="3562405"/>
            <a:ext cx="792089" cy="792088"/>
          </a:xfrm>
          <a:custGeom>
            <a:avLst/>
            <a:gdLst/>
            <a:ahLst/>
            <a:cxnLst/>
            <a:rect l="l" t="t" r="r" b="b"/>
            <a:pathLst>
              <a:path w="1152128" h="1152128">
                <a:moveTo>
                  <a:pt x="99671" y="0"/>
                </a:moveTo>
                <a:lnTo>
                  <a:pt x="1152128" y="0"/>
                </a:lnTo>
                <a:lnTo>
                  <a:pt x="1152128" y="1152128"/>
                </a:lnTo>
                <a:lnTo>
                  <a:pt x="0" y="1152128"/>
                </a:lnTo>
                <a:lnTo>
                  <a:pt x="0" y="103999"/>
                </a:lnTo>
                <a:lnTo>
                  <a:pt x="125263" y="229261"/>
                </a:lnTo>
                <a:lnTo>
                  <a:pt x="74346" y="280179"/>
                </a:lnTo>
                <a:lnTo>
                  <a:pt x="278015" y="280179"/>
                </a:lnTo>
                <a:lnTo>
                  <a:pt x="278015" y="76509"/>
                </a:lnTo>
                <a:lnTo>
                  <a:pt x="227098" y="1274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C62100-EFB4-4E17-90C2-1B0BE3EABCA0}"/>
              </a:ext>
            </a:extLst>
          </p:cNvPr>
          <p:cNvGrpSpPr/>
          <p:nvPr/>
        </p:nvGrpSpPr>
        <p:grpSpPr>
          <a:xfrm>
            <a:off x="1040002" y="4452148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8D19F2-C6C0-46EA-ABA2-4FA35C834962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C70397-F959-4B97-9F53-F1D951C55DCD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408915-A7C1-451F-827A-BF5C1E1503CF}"/>
              </a:ext>
            </a:extLst>
          </p:cNvPr>
          <p:cNvGrpSpPr/>
          <p:nvPr/>
        </p:nvGrpSpPr>
        <p:grpSpPr>
          <a:xfrm>
            <a:off x="9338554" y="265408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C30BBD-1379-49A4-B258-2B9C62493733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3B8DB-40A3-4490-9878-9C79537F9F63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0391EB-5307-46DB-BE9C-D6D1BC8523BD}"/>
              </a:ext>
            </a:extLst>
          </p:cNvPr>
          <p:cNvGrpSpPr/>
          <p:nvPr/>
        </p:nvGrpSpPr>
        <p:grpSpPr>
          <a:xfrm>
            <a:off x="3114640" y="400262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5FFCC-5AAE-46EF-AF13-CCCE6AF324C7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54CE7A-1FE5-4E68-9054-A7D5F1409AB9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6C31B0-C714-47FE-8B3D-5327DB58AB24}"/>
              </a:ext>
            </a:extLst>
          </p:cNvPr>
          <p:cNvGrpSpPr/>
          <p:nvPr/>
        </p:nvGrpSpPr>
        <p:grpSpPr>
          <a:xfrm>
            <a:off x="5189278" y="355311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D985DA-9826-4E19-9090-7F147B802CAB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69FF5B-5128-4A37-B266-B7ABC5AC48DA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A906CE-E9A3-4C9E-92F1-DF7D9C8B2C26}"/>
              </a:ext>
            </a:extLst>
          </p:cNvPr>
          <p:cNvGrpSpPr/>
          <p:nvPr/>
        </p:nvGrpSpPr>
        <p:grpSpPr>
          <a:xfrm>
            <a:off x="7263916" y="310359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1C724C-0141-4A11-915D-17428E037CC0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AF5F33-4773-4599-A81A-EBF12B604CFB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 18">
            <a:extLst>
              <a:ext uri="{FF2B5EF4-FFF2-40B4-BE49-F238E27FC236}">
                <a16:creationId xmlns:a16="http://schemas.microsoft.com/office/drawing/2014/main" id="{A3F5C676-6D77-4558-8621-6F9AA452897B}"/>
              </a:ext>
            </a:extLst>
          </p:cNvPr>
          <p:cNvSpPr/>
          <p:nvPr/>
        </p:nvSpPr>
        <p:spPr>
          <a:xfrm>
            <a:off x="1735734" y="378713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CD8AF7EB-AF91-405C-9045-C3A283DE66B3}"/>
              </a:ext>
            </a:extLst>
          </p:cNvPr>
          <p:cNvSpPr/>
          <p:nvPr/>
        </p:nvSpPr>
        <p:spPr>
          <a:xfrm>
            <a:off x="3861625" y="337247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FB426AB0-75FB-42D0-BC82-A38E1597CC3E}"/>
              </a:ext>
            </a:extLst>
          </p:cNvPr>
          <p:cNvSpPr/>
          <p:nvPr/>
        </p:nvSpPr>
        <p:spPr>
          <a:xfrm>
            <a:off x="5889916" y="29694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rapezoid 22">
            <a:extLst>
              <a:ext uri="{FF2B5EF4-FFF2-40B4-BE49-F238E27FC236}">
                <a16:creationId xmlns:a16="http://schemas.microsoft.com/office/drawing/2014/main" id="{2110ADD4-DAEA-45BF-B269-FB8289288038}"/>
              </a:ext>
            </a:extLst>
          </p:cNvPr>
          <p:cNvSpPr>
            <a:spLocks noChangeAspect="1"/>
          </p:cNvSpPr>
          <p:nvPr/>
        </p:nvSpPr>
        <p:spPr>
          <a:xfrm>
            <a:off x="7977524" y="25472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AEBC244D-4A13-4EF9-8C75-E729CC8255D3}"/>
              </a:ext>
            </a:extLst>
          </p:cNvPr>
          <p:cNvSpPr/>
          <p:nvPr/>
        </p:nvSpPr>
        <p:spPr>
          <a:xfrm>
            <a:off x="10074541" y="205600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4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35C74-F899-47D2-BD5A-525583F3D766}"/>
              </a:ext>
            </a:extLst>
          </p:cNvPr>
          <p:cNvSpPr txBox="1"/>
          <p:nvPr/>
        </p:nvSpPr>
        <p:spPr>
          <a:xfrm>
            <a:off x="3694671" y="1622050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55D5-63BC-4471-98C0-C69B4B93AB00}"/>
              </a:ext>
            </a:extLst>
          </p:cNvPr>
          <p:cNvSpPr txBox="1"/>
          <p:nvPr/>
        </p:nvSpPr>
        <p:spPr>
          <a:xfrm>
            <a:off x="3694672" y="2145400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E11046F7-E164-4F96-AFDB-36CE7443F84B}"/>
              </a:ext>
            </a:extLst>
          </p:cNvPr>
          <p:cNvSpPr/>
          <p:nvPr/>
        </p:nvSpPr>
        <p:spPr>
          <a:xfrm flipV="1">
            <a:off x="3714812" y="3183185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15578-5FEB-415D-B2E5-78BC1BFF4AD7}"/>
              </a:ext>
            </a:extLst>
          </p:cNvPr>
          <p:cNvSpPr txBox="1"/>
          <p:nvPr/>
        </p:nvSpPr>
        <p:spPr>
          <a:xfrm>
            <a:off x="6525626" y="3067543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30972460-1083-4480-A617-2D5775C3EDCD}"/>
              </a:ext>
            </a:extLst>
          </p:cNvPr>
          <p:cNvSpPr/>
          <p:nvPr/>
        </p:nvSpPr>
        <p:spPr>
          <a:xfrm>
            <a:off x="6232163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299FC355-4961-4291-8A3A-15912197C515}"/>
              </a:ext>
            </a:extLst>
          </p:cNvPr>
          <p:cNvSpPr/>
          <p:nvPr/>
        </p:nvSpPr>
        <p:spPr>
          <a:xfrm>
            <a:off x="8241938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843E47A4-BD41-44CE-838C-FEEEC42708A7}"/>
              </a:ext>
            </a:extLst>
          </p:cNvPr>
          <p:cNvSpPr/>
          <p:nvPr/>
        </p:nvSpPr>
        <p:spPr>
          <a:xfrm>
            <a:off x="10251713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F422CCBE-90B5-4E3B-8E99-BE7DB7E7D9B6}"/>
              </a:ext>
            </a:extLst>
          </p:cNvPr>
          <p:cNvGrpSpPr/>
          <p:nvPr/>
        </p:nvGrpSpPr>
        <p:grpSpPr>
          <a:xfrm>
            <a:off x="5704445" y="437435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0E9EBC-789E-4225-8025-48C4220BFAD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90AD01-933F-41E3-A86E-140C11A1F38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4389C9D2-930A-4BA3-B9FD-6FDCF3EE6B2B}"/>
              </a:ext>
            </a:extLst>
          </p:cNvPr>
          <p:cNvGrpSpPr/>
          <p:nvPr/>
        </p:nvGrpSpPr>
        <p:grpSpPr>
          <a:xfrm>
            <a:off x="7714220" y="437435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CA75BF-4E97-49EA-BCC9-1B4509EE4E3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5BB6D-0590-4143-9F7C-8EA5A530EF4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989D752-97D1-442C-B5D7-70A6E11283F7}"/>
              </a:ext>
            </a:extLst>
          </p:cNvPr>
          <p:cNvGrpSpPr/>
          <p:nvPr/>
        </p:nvGrpSpPr>
        <p:grpSpPr>
          <a:xfrm>
            <a:off x="9723995" y="4374355"/>
            <a:ext cx="1775516" cy="1325352"/>
            <a:chOff x="3736410" y="4379961"/>
            <a:chExt cx="1454320" cy="13253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EC58F3-3940-43D8-9C4D-7600CAB5D4F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725FD1-E2D4-41DD-918C-0372B67D90B5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442EA6-4B26-4EA9-975E-2AB442F44883}"/>
              </a:ext>
            </a:extLst>
          </p:cNvPr>
          <p:cNvSpPr/>
          <p:nvPr/>
        </p:nvSpPr>
        <p:spPr>
          <a:xfrm>
            <a:off x="4222388" y="3567407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28955167-1350-4508-879F-379963EDB93E}"/>
              </a:ext>
            </a:extLst>
          </p:cNvPr>
          <p:cNvGrpSpPr/>
          <p:nvPr/>
        </p:nvGrpSpPr>
        <p:grpSpPr>
          <a:xfrm>
            <a:off x="3694670" y="437435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A79FA8-37FE-4877-A4D0-BC5BA552315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393B54-7889-41A3-B034-FAD5F624394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6D7AC654-AA1B-458C-9CAC-430B6F75BA16}"/>
              </a:ext>
            </a:extLst>
          </p:cNvPr>
          <p:cNvSpPr/>
          <p:nvPr/>
        </p:nvSpPr>
        <p:spPr>
          <a:xfrm>
            <a:off x="4390334" y="3813238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F170B47-4130-426D-9D79-B45D162FB69B}"/>
              </a:ext>
            </a:extLst>
          </p:cNvPr>
          <p:cNvSpPr/>
          <p:nvPr/>
        </p:nvSpPr>
        <p:spPr>
          <a:xfrm>
            <a:off x="10417797" y="37864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4F959B4D-895F-4402-8A52-34BE0D1CC646}"/>
              </a:ext>
            </a:extLst>
          </p:cNvPr>
          <p:cNvSpPr/>
          <p:nvPr/>
        </p:nvSpPr>
        <p:spPr>
          <a:xfrm rot="2700000">
            <a:off x="6454592" y="370294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A8EBFC3-CBE4-481A-B421-4FE342E5226B}"/>
              </a:ext>
            </a:extLst>
          </p:cNvPr>
          <p:cNvSpPr/>
          <p:nvPr/>
        </p:nvSpPr>
        <p:spPr>
          <a:xfrm>
            <a:off x="8417200" y="373826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E4AF48-3142-4C6D-BFC8-B09EC5A1D5C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0340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8F1A714-05AD-4F27-8A86-4A1DAE3B035E}"/>
              </a:ext>
            </a:extLst>
          </p:cNvPr>
          <p:cNvSpPr txBox="1"/>
          <p:nvPr/>
        </p:nvSpPr>
        <p:spPr>
          <a:xfrm>
            <a:off x="1682867" y="183114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10E52-1CD3-4D25-A821-78E6D667B945}"/>
              </a:ext>
            </a:extLst>
          </p:cNvPr>
          <p:cNvGrpSpPr/>
          <p:nvPr/>
        </p:nvGrpSpPr>
        <p:grpSpPr>
          <a:xfrm>
            <a:off x="907465" y="1148220"/>
            <a:ext cx="5419664" cy="777510"/>
            <a:chOff x="6102442" y="1483456"/>
            <a:chExt cx="5419664" cy="777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A4AAF-5905-4149-9246-63E8987876AB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2F98E-EBD0-41E3-A62F-BBE6D5D75E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D7DF792-CE98-4045-BD57-B32D194580F9}"/>
              </a:ext>
            </a:extLst>
          </p:cNvPr>
          <p:cNvSpPr txBox="1"/>
          <p:nvPr/>
        </p:nvSpPr>
        <p:spPr>
          <a:xfrm>
            <a:off x="1682867" y="297013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9435AE-E913-4AED-B82F-5F813F99D6C9}"/>
              </a:ext>
            </a:extLst>
          </p:cNvPr>
          <p:cNvGrpSpPr/>
          <p:nvPr/>
        </p:nvGrpSpPr>
        <p:grpSpPr>
          <a:xfrm>
            <a:off x="907465" y="2287212"/>
            <a:ext cx="5419664" cy="777510"/>
            <a:chOff x="6102442" y="1483456"/>
            <a:chExt cx="5419664" cy="7775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B56EF-70F6-4BD6-B69A-00769C87A07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75CE31-7DF8-44E2-9AED-3C589BCF4AD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08B6065-D7E9-41F1-9B14-47C91CB4A0AC}"/>
              </a:ext>
            </a:extLst>
          </p:cNvPr>
          <p:cNvSpPr txBox="1"/>
          <p:nvPr/>
        </p:nvSpPr>
        <p:spPr>
          <a:xfrm>
            <a:off x="1682867" y="410912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396088-6212-421D-AD70-39047B1B5D9D}"/>
              </a:ext>
            </a:extLst>
          </p:cNvPr>
          <p:cNvGrpSpPr/>
          <p:nvPr/>
        </p:nvGrpSpPr>
        <p:grpSpPr>
          <a:xfrm>
            <a:off x="907465" y="3426204"/>
            <a:ext cx="5419664" cy="777510"/>
            <a:chOff x="6102442" y="1483456"/>
            <a:chExt cx="5419664" cy="7775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D75CAA-F79C-430C-BD33-D33EA854321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C1DA00-434F-45E6-8576-AAE5C1CCB6B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0AB760F-7ADC-453F-ACE1-3F92EB0FB629}"/>
              </a:ext>
            </a:extLst>
          </p:cNvPr>
          <p:cNvSpPr txBox="1"/>
          <p:nvPr/>
        </p:nvSpPr>
        <p:spPr>
          <a:xfrm>
            <a:off x="1682867" y="524811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FD396-0D2C-42EA-A4D3-1556C1579362}"/>
              </a:ext>
            </a:extLst>
          </p:cNvPr>
          <p:cNvGrpSpPr/>
          <p:nvPr/>
        </p:nvGrpSpPr>
        <p:grpSpPr>
          <a:xfrm>
            <a:off x="907465" y="4565196"/>
            <a:ext cx="5419664" cy="777510"/>
            <a:chOff x="6102442" y="1483456"/>
            <a:chExt cx="5419664" cy="7775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F42BFF-6F38-4F10-BA5C-E60661C2F6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EFE33E-2558-4711-BAFB-D33EE22CE0E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7A181FE-5D75-488D-AEBB-CB143BE0882A}"/>
              </a:ext>
            </a:extLst>
          </p:cNvPr>
          <p:cNvSpPr txBox="1"/>
          <p:nvPr/>
        </p:nvSpPr>
        <p:spPr>
          <a:xfrm>
            <a:off x="7950104" y="1148220"/>
            <a:ext cx="36293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2" name="Graphic 127">
            <a:extLst>
              <a:ext uri="{FF2B5EF4-FFF2-40B4-BE49-F238E27FC236}">
                <a16:creationId xmlns:a16="http://schemas.microsoft.com/office/drawing/2014/main" id="{759C2E3F-7C92-472B-A88A-54CAF34B5A06}"/>
              </a:ext>
            </a:extLst>
          </p:cNvPr>
          <p:cNvGrpSpPr/>
          <p:nvPr/>
        </p:nvGrpSpPr>
        <p:grpSpPr>
          <a:xfrm>
            <a:off x="7983461" y="1177159"/>
            <a:ext cx="1072746" cy="748571"/>
            <a:chOff x="5127824" y="3623423"/>
            <a:chExt cx="3461269" cy="2415304"/>
          </a:xfrm>
          <a:solidFill>
            <a:schemeClr val="bg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B2B98A-4827-4CDE-B4F5-53FB92D40605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B8DF41-EB9F-45B3-BC51-4CAB90AA41E2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6A012-AACB-4A3E-81A8-77298CD0916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BE605AE-5633-4C7E-8258-8D7DD1C59794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DC3084-AEBE-4A2A-BA49-195E69527388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80144AC-9B38-494B-9D9E-62B651A4460F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FBC540-A9D4-479C-97EF-F95C8FF3093F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1F4DDF-03D5-4BDF-9EAE-D54F8881B254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003C3E2-6922-4110-9601-B710643E1CA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FEFCFE5-D50E-40B2-986E-FB40932A0FE6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B62FC6F-F906-44B1-86C9-5E4462C9E52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3399C9-5529-4E83-9590-BA42EC453555}"/>
              </a:ext>
            </a:extLst>
          </p:cNvPr>
          <p:cNvSpPr/>
          <p:nvPr/>
        </p:nvSpPr>
        <p:spPr>
          <a:xfrm rot="2700000">
            <a:off x="7058843" y="1679940"/>
            <a:ext cx="634722" cy="2466644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3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5D2FBF-4E48-40C1-82B0-E02CB4A7E5C9}"/>
              </a:ext>
            </a:extLst>
          </p:cNvPr>
          <p:cNvSpPr/>
          <p:nvPr/>
        </p:nvSpPr>
        <p:spPr>
          <a:xfrm rot="2700000">
            <a:off x="1935854" y="1592496"/>
            <a:ext cx="376705" cy="2440842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1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B042C6-A01E-41E6-AAA1-28B6B770A8BF}"/>
              </a:ext>
            </a:extLst>
          </p:cNvPr>
          <p:cNvSpPr/>
          <p:nvPr/>
        </p:nvSpPr>
        <p:spPr>
          <a:xfrm rot="2700000">
            <a:off x="4657319" y="1521185"/>
            <a:ext cx="172871" cy="2435682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898D6A-8300-473C-83D6-1758B1411562}"/>
              </a:ext>
            </a:extLst>
          </p:cNvPr>
          <p:cNvGrpSpPr/>
          <p:nvPr/>
        </p:nvGrpSpPr>
        <p:grpSpPr>
          <a:xfrm rot="2700000">
            <a:off x="9832092" y="1574836"/>
            <a:ext cx="304460" cy="2387017"/>
            <a:chOff x="11532701" y="4416711"/>
            <a:chExt cx="304460" cy="2387017"/>
          </a:xfrm>
          <a:solidFill>
            <a:schemeClr val="accent3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4CE959-C1EE-4C7A-B2FD-8A2DE19944E7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082284-A6E6-42EB-8BC5-B210F89C499F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F6BD7A-1EFE-4404-8C3C-E721489DD31D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829CC3-8C81-435E-A6BD-F389AD5C333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3F3707-D5D3-4EF8-A1E1-B6CE4285A8CA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639A9-3A36-4D01-96C3-A1666C09E59C}"/>
              </a:ext>
            </a:extLst>
          </p:cNvPr>
          <p:cNvGrpSpPr/>
          <p:nvPr/>
        </p:nvGrpSpPr>
        <p:grpSpPr>
          <a:xfrm>
            <a:off x="879230" y="4387697"/>
            <a:ext cx="2472004" cy="1474862"/>
            <a:chOff x="803640" y="3362835"/>
            <a:chExt cx="2059657" cy="14748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DDAEA-1879-4F49-B4F7-B8A605040BF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EA039A-B408-4217-AD92-D43BCAB6A88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F796C3-F70C-4717-B54C-2C7DB649478A}"/>
              </a:ext>
            </a:extLst>
          </p:cNvPr>
          <p:cNvGrpSpPr/>
          <p:nvPr/>
        </p:nvGrpSpPr>
        <p:grpSpPr>
          <a:xfrm>
            <a:off x="3536127" y="4387697"/>
            <a:ext cx="2472004" cy="1474862"/>
            <a:chOff x="803640" y="3362835"/>
            <a:chExt cx="2059657" cy="1474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BD307-1F62-40E2-A734-2234B6C4CF5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B044EE-8B32-4206-8846-F5CEEF636C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A989E-224D-4BB3-9B2D-7DE820651EA0}"/>
              </a:ext>
            </a:extLst>
          </p:cNvPr>
          <p:cNvGrpSpPr/>
          <p:nvPr/>
        </p:nvGrpSpPr>
        <p:grpSpPr>
          <a:xfrm>
            <a:off x="6193024" y="4387697"/>
            <a:ext cx="2472004" cy="1474862"/>
            <a:chOff x="803640" y="3362835"/>
            <a:chExt cx="2059657" cy="14748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9296AB-1065-49D2-B972-ADC1894050E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390A58-978C-4918-8C82-061221648F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ECF887-18B9-4722-B4A2-D206B808D8EC}"/>
              </a:ext>
            </a:extLst>
          </p:cNvPr>
          <p:cNvGrpSpPr/>
          <p:nvPr/>
        </p:nvGrpSpPr>
        <p:grpSpPr>
          <a:xfrm>
            <a:off x="8849921" y="4387697"/>
            <a:ext cx="2472004" cy="1474862"/>
            <a:chOff x="803640" y="3362835"/>
            <a:chExt cx="2059657" cy="14748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D07A34-41AB-47A2-A258-A461FC834CB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F3DD72-D952-418D-99FD-ED6B33CD63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12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DA787A0F-ED26-40A0-8D78-45608914A3D0}"/>
              </a:ext>
            </a:extLst>
          </p:cNvPr>
          <p:cNvSpPr/>
          <p:nvPr/>
        </p:nvSpPr>
        <p:spPr>
          <a:xfrm>
            <a:off x="7022285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17D7750-EA2A-43AA-B902-90F432F85F2A}"/>
              </a:ext>
            </a:extLst>
          </p:cNvPr>
          <p:cNvSpPr/>
          <p:nvPr/>
        </p:nvSpPr>
        <p:spPr>
          <a:xfrm>
            <a:off x="1610964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A71229C3-EECD-4E7A-B96C-9878CB474DBD}"/>
              </a:ext>
            </a:extLst>
          </p:cNvPr>
          <p:cNvSpPr/>
          <p:nvPr/>
        </p:nvSpPr>
        <p:spPr>
          <a:xfrm>
            <a:off x="3414738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C2CE3AC7-DB57-4188-B6F8-DFB011614DD4}"/>
              </a:ext>
            </a:extLst>
          </p:cNvPr>
          <p:cNvSpPr/>
          <p:nvPr/>
        </p:nvSpPr>
        <p:spPr>
          <a:xfrm>
            <a:off x="5218512" y="1801364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D8989172-A694-4113-89F3-45377EF78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66872"/>
              </p:ext>
            </p:extLst>
          </p:nvPr>
        </p:nvGraphicFramePr>
        <p:xfrm>
          <a:off x="833804" y="1980483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074CFD1-0727-4972-9F6A-9D8C551884C3}"/>
              </a:ext>
            </a:extLst>
          </p:cNvPr>
          <p:cNvGrpSpPr/>
          <p:nvPr/>
        </p:nvGrpSpPr>
        <p:grpSpPr>
          <a:xfrm>
            <a:off x="6585572" y="4335731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D2BBE6-8C7F-4416-9FED-E8D4BF91CEA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2F1519-2AB9-476B-A210-C6B5EC401630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F560D96-F8AA-44B2-B455-26ABB815EF0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B54D00D2-DB08-4E28-A41F-CCA6E4354FC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8CAC2-10D1-4F2C-871C-21F9300D63F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950185-3CD8-4BCA-BEA3-31FF9E352530}"/>
              </a:ext>
            </a:extLst>
          </p:cNvPr>
          <p:cNvSpPr txBox="1"/>
          <p:nvPr/>
        </p:nvSpPr>
        <p:spPr>
          <a:xfrm>
            <a:off x="6660507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0BD466-01B1-40C8-8120-E230E301E688}"/>
              </a:ext>
            </a:extLst>
          </p:cNvPr>
          <p:cNvGrpSpPr/>
          <p:nvPr/>
        </p:nvGrpSpPr>
        <p:grpSpPr>
          <a:xfrm>
            <a:off x="1174251" y="4335731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8C9C9-EED6-4869-859A-9CD3115EFFA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EDE252-5E0D-4A63-9559-FFADCC519DEE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A4F134C-3682-411A-97FD-F51AD639B55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4CA4197E-ABD6-4231-9447-38C321C4134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AE0FBB-30A6-43B8-972D-65A4BBFDDD5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B5D157-CB8D-4A49-844E-732E39552B39}"/>
              </a:ext>
            </a:extLst>
          </p:cNvPr>
          <p:cNvSpPr txBox="1"/>
          <p:nvPr/>
        </p:nvSpPr>
        <p:spPr>
          <a:xfrm>
            <a:off x="1249186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765D37-C561-48B0-99DD-AF8C8E084FB0}"/>
              </a:ext>
            </a:extLst>
          </p:cNvPr>
          <p:cNvGrpSpPr/>
          <p:nvPr/>
        </p:nvGrpSpPr>
        <p:grpSpPr>
          <a:xfrm>
            <a:off x="2978025" y="4335731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8A0A98-D01A-4A88-B49F-A2F763854A7A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8861948-0A1B-429B-B5BA-70ED7944423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A949BF5-E29B-42F3-BE0A-3FE35C53AFCC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BB6DA5A7-B1DA-4DEE-A590-47D82362376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EEB7C9-AF73-4C23-9500-1E6952FD67B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F91ED3-1A80-49EF-A4EE-F401FFF72D5E}"/>
              </a:ext>
            </a:extLst>
          </p:cNvPr>
          <p:cNvSpPr txBox="1"/>
          <p:nvPr/>
        </p:nvSpPr>
        <p:spPr>
          <a:xfrm>
            <a:off x="3052960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711763-DCF0-4D8D-A0E9-C27CC950BDA5}"/>
              </a:ext>
            </a:extLst>
          </p:cNvPr>
          <p:cNvGrpSpPr/>
          <p:nvPr/>
        </p:nvGrpSpPr>
        <p:grpSpPr>
          <a:xfrm>
            <a:off x="4781799" y="4335731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E2E4EFC-8988-4855-946E-4F55A16A37DF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8478F2-6C2B-4191-A7F6-4372D3AC37F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4D6C513-AD03-46FD-BB59-9DECD38952F7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1C4C06F2-EA13-4142-9222-F951DD3CA60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C8FA18-E727-4053-8AD0-7783E2071BDC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AE929E-E3FE-4470-8EEC-C0BA3A2EACED}"/>
              </a:ext>
            </a:extLst>
          </p:cNvPr>
          <p:cNvSpPr txBox="1"/>
          <p:nvPr/>
        </p:nvSpPr>
        <p:spPr>
          <a:xfrm>
            <a:off x="4856734" y="5774372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4DA499-C402-43DE-AD57-66D933F6AF4A}"/>
              </a:ext>
            </a:extLst>
          </p:cNvPr>
          <p:cNvGrpSpPr/>
          <p:nvPr/>
        </p:nvGrpSpPr>
        <p:grpSpPr>
          <a:xfrm>
            <a:off x="8832304" y="1729009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067125-5817-4FE2-8A31-B95E813D2565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DD68B6-2344-4176-A1DF-66127FBF88D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B4028E-91CB-4112-BAA2-7ECDC6562B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65015A-C503-4397-B19C-E193A9F1B7D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6B7DA4-46EC-4A4B-8CBC-924275505F78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450885-16E0-4015-8885-8547254D6211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679A00-9B88-438C-887C-C2EA1418B483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66B228-17D5-4273-B0A4-1CC90FA041B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95C816-FA80-4B37-9AA9-8ECBB989D7D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4CB35A4-E6DD-47DA-8F3C-B22E4509258C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A58EC49-A819-40BF-912A-218156A6541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3B648F-A885-49E6-9BCD-9FF7CF3A0A4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E4B4E941-3A97-4DB1-A7A4-1FE37542D453}"/>
              </a:ext>
            </a:extLst>
          </p:cNvPr>
          <p:cNvSpPr/>
          <p:nvPr/>
        </p:nvSpPr>
        <p:spPr>
          <a:xfrm>
            <a:off x="1691991" y="2555593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9025DBAA-23FF-4F6B-90DE-2C07F63F5F26}"/>
              </a:ext>
            </a:extLst>
          </p:cNvPr>
          <p:cNvSpPr/>
          <p:nvPr/>
        </p:nvSpPr>
        <p:spPr>
          <a:xfrm>
            <a:off x="3504910" y="3485029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D9FA5F62-E84B-4BA6-8003-031DD566E0E6}"/>
              </a:ext>
            </a:extLst>
          </p:cNvPr>
          <p:cNvSpPr/>
          <p:nvPr/>
        </p:nvSpPr>
        <p:spPr>
          <a:xfrm>
            <a:off x="5303098" y="3123432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EB418F90-A03B-4771-A9D7-0D3D53E536F1}"/>
              </a:ext>
            </a:extLst>
          </p:cNvPr>
          <p:cNvSpPr/>
          <p:nvPr/>
        </p:nvSpPr>
        <p:spPr>
          <a:xfrm>
            <a:off x="7106871" y="2323861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0F8C53A7-51F1-4466-847A-826B3CE1C0AF}"/>
              </a:ext>
            </a:extLst>
          </p:cNvPr>
          <p:cNvGrpSpPr/>
          <p:nvPr/>
        </p:nvGrpSpPr>
        <p:grpSpPr>
          <a:xfrm>
            <a:off x="8395962" y="3266798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6F2162-38FD-4074-843A-61F228077E31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FB08C7-184E-4A49-BDFA-BE7670550738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1FA002-B6E3-4078-906D-CB2C6C1242F2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53D55E-3502-4FA2-8135-6F7B1FB0CAE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0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35B37D-CB96-4109-95CF-365B33AF33C4}"/>
              </a:ext>
            </a:extLst>
          </p:cNvPr>
          <p:cNvSpPr txBox="1"/>
          <p:nvPr/>
        </p:nvSpPr>
        <p:spPr>
          <a:xfrm>
            <a:off x="4633997" y="31509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7A8BE-CD4E-4514-A5A8-FFF6E739EAF2}"/>
              </a:ext>
            </a:extLst>
          </p:cNvPr>
          <p:cNvSpPr txBox="1"/>
          <p:nvPr/>
        </p:nvSpPr>
        <p:spPr>
          <a:xfrm>
            <a:off x="8282729" y="5773463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505B9-B3F3-4AE2-B79D-4510BF9DEA97}"/>
              </a:ext>
            </a:extLst>
          </p:cNvPr>
          <p:cNvSpPr txBox="1"/>
          <p:nvPr/>
        </p:nvSpPr>
        <p:spPr>
          <a:xfrm>
            <a:off x="847115" y="792662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1C4E3-71B4-4515-B2F2-7EEC3C7EAAB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2F68E3-4AFE-455A-999D-884F1E032C9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90CD11-8326-4307-8BE8-AF4BEEEAAE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94677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B58107-D0E7-4FDB-8378-0150244F4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32304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C6DEC-F9DB-4492-BDCF-581A3F6E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1828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AF8793-EB10-456B-A530-0C8B917D8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56581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3E57AA-E205-4841-8BB1-E2F0C6E1F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8814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DA455B33-6000-4722-A3B2-CF37BD98DBC6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00612E2D-F9F0-4F43-A0A9-7566E1DFABF8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C715A2E-77C4-4334-8F28-37043CDCD5D1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595E998D-509F-41A1-868F-8414AF5FECD8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3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111B8-FC0F-4CCC-9739-00F925244D0D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1E2BB-33BF-4F96-B853-92C0BC6B6CE9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87DC8-51F0-448A-8864-6E33286B1966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DC7E2-EA09-4499-B921-D66440E51484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124A9-6E7F-4A09-88A1-0BAA4D5E81D3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7DBCB53E-558D-41A9-988C-55DCD60AD9A9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959EFC-C69E-4EA4-B941-5AA6476F771B}"/>
              </a:ext>
            </a:extLst>
          </p:cNvPr>
          <p:cNvGrpSpPr/>
          <p:nvPr/>
        </p:nvGrpSpPr>
        <p:grpSpPr>
          <a:xfrm>
            <a:off x="7555603" y="46880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20C6C2-D642-47EA-84EE-2462C5A919D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DED449-76C8-4FDF-89E2-DA8D96FDD209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4B235A80-4290-44AD-A256-B6FCC300FDB7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3A5C4FC1-F9F4-4389-8C85-99FFCE6A63F2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76A5ACD7-C974-43BF-BF2B-7718F442E1B1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7652D0-9A65-4698-8838-F01E50C42F7B}"/>
              </a:ext>
            </a:extLst>
          </p:cNvPr>
          <p:cNvGrpSpPr/>
          <p:nvPr/>
        </p:nvGrpSpPr>
        <p:grpSpPr>
          <a:xfrm>
            <a:off x="2091093" y="46880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0DFD8A-556D-4697-B4DA-9BEE2599B47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D0AEF-EE23-4F0C-8343-23421819A027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B130F3-5E32-4FB6-899F-76D8B924EC5C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4DCA08-0592-43EE-91F0-63312127C0F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8CD72F-F8CE-4F84-B57C-558F0A9B0742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51ACFD-ABF4-492A-B0FC-468FE5DA9025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86D364-FF8D-40F0-AEA5-35BE6CAA21DF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C6D6FE-782D-4313-85FB-D470BE48FCD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C2150D-28D9-4C1B-B474-B9EE0B3DC621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1438C7-E1E3-4D51-AF2D-5C607376D19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665E98-F35D-474D-A95F-1DA4D1DAFBA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79532E27-1405-4173-8764-D4E59769CBA0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2FA19-26E5-40DA-8E07-65FC70EA3E37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09E2C9-7B67-44B5-8800-CC146FA2695A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28510A-0DFC-4186-AA08-148EB909AB4B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C9447F-4AE0-4428-9968-1F0836039663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4D8ED6-AF81-458F-BFBB-19CB441F7EBB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FCBD540-A5E6-4B9B-851A-4E2DB3C67343}"/>
              </a:ext>
            </a:extLst>
          </p:cNvPr>
          <p:cNvGrpSpPr/>
          <p:nvPr/>
        </p:nvGrpSpPr>
        <p:grpSpPr>
          <a:xfrm>
            <a:off x="4636491" y="4694652"/>
            <a:ext cx="2681077" cy="1585881"/>
            <a:chOff x="4636491" y="4694652"/>
            <a:chExt cx="2681077" cy="158588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86F12B-9EE5-419B-9FC2-6B5E1BB6FEAC}"/>
                </a:ext>
              </a:extLst>
            </p:cNvPr>
            <p:cNvSpPr/>
            <p:nvPr/>
          </p:nvSpPr>
          <p:spPr>
            <a:xfrm>
              <a:off x="4637966" y="4697803"/>
              <a:ext cx="2679602" cy="1358272"/>
            </a:xfrm>
            <a:custGeom>
              <a:avLst/>
              <a:gdLst>
                <a:gd name="connsiteX0" fmla="*/ 5750457 w 5753826"/>
                <a:gd name="connsiteY0" fmla="*/ 1772997 h 2934978"/>
                <a:gd name="connsiteX1" fmla="*/ 5750457 w 5753826"/>
                <a:gd name="connsiteY1" fmla="*/ 1772997 h 2934978"/>
                <a:gd name="connsiteX2" fmla="*/ 5750457 w 5753826"/>
                <a:gd name="connsiteY2" fmla="*/ 1772997 h 2934978"/>
                <a:gd name="connsiteX3" fmla="*/ 5755736 w 5753826"/>
                <a:gd name="connsiteY3" fmla="*/ 1767190 h 2934978"/>
                <a:gd name="connsiteX4" fmla="*/ 5755736 w 5753826"/>
                <a:gd name="connsiteY4" fmla="*/ 1667950 h 2934978"/>
                <a:gd name="connsiteX5" fmla="*/ 5755736 w 5753826"/>
                <a:gd name="connsiteY5" fmla="*/ 1667950 h 2934978"/>
                <a:gd name="connsiteX6" fmla="*/ 5755736 w 5753826"/>
                <a:gd name="connsiteY6" fmla="*/ 1667950 h 2934978"/>
                <a:gd name="connsiteX7" fmla="*/ 5750457 w 5753826"/>
                <a:gd name="connsiteY7" fmla="*/ 1661615 h 2934978"/>
                <a:gd name="connsiteX8" fmla="*/ 5750457 w 5753826"/>
                <a:gd name="connsiteY8" fmla="*/ 1524896 h 2934978"/>
                <a:gd name="connsiteX9" fmla="*/ 5750457 w 5753826"/>
                <a:gd name="connsiteY9" fmla="*/ 1524896 h 2934978"/>
                <a:gd name="connsiteX10" fmla="*/ 5750457 w 5753826"/>
                <a:gd name="connsiteY10" fmla="*/ 1524896 h 2934978"/>
                <a:gd name="connsiteX11" fmla="*/ 5745179 w 5753826"/>
                <a:gd name="connsiteY11" fmla="*/ 1425128 h 2934978"/>
                <a:gd name="connsiteX12" fmla="*/ 5726175 w 5753826"/>
                <a:gd name="connsiteY12" fmla="*/ 1189168 h 2934978"/>
                <a:gd name="connsiteX13" fmla="*/ 5697670 w 5753826"/>
                <a:gd name="connsiteY13" fmla="*/ 948458 h 2934978"/>
                <a:gd name="connsiteX14" fmla="*/ 5661774 w 5753826"/>
                <a:gd name="connsiteY14" fmla="*/ 711442 h 2934978"/>
                <a:gd name="connsiteX15" fmla="*/ 5655968 w 5753826"/>
                <a:gd name="connsiteY15" fmla="*/ 668684 h 2934978"/>
                <a:gd name="connsiteX16" fmla="*/ 5655968 w 5753826"/>
                <a:gd name="connsiteY16" fmla="*/ 668684 h 2934978"/>
                <a:gd name="connsiteX17" fmla="*/ 5655968 w 5753826"/>
                <a:gd name="connsiteY17" fmla="*/ 668684 h 2934978"/>
                <a:gd name="connsiteX18" fmla="*/ 5563062 w 5753826"/>
                <a:gd name="connsiteY18" fmla="*/ 424807 h 2934978"/>
                <a:gd name="connsiteX19" fmla="*/ 5352440 w 5753826"/>
                <a:gd name="connsiteY19" fmla="*/ 201516 h 2934978"/>
                <a:gd name="connsiteX20" fmla="*/ 5140763 w 5753826"/>
                <a:gd name="connsiteY20" fmla="*/ 104915 h 2934978"/>
                <a:gd name="connsiteX21" fmla="*/ 4816120 w 5753826"/>
                <a:gd name="connsiteY21" fmla="*/ 67436 h 2934978"/>
                <a:gd name="connsiteX22" fmla="*/ 4598108 w 5753826"/>
                <a:gd name="connsiteY22" fmla="*/ 50016 h 2934978"/>
                <a:gd name="connsiteX23" fmla="*/ 4282968 w 5753826"/>
                <a:gd name="connsiteY23" fmla="*/ 31013 h 2934978"/>
                <a:gd name="connsiteX24" fmla="*/ 4199036 w 5753826"/>
                <a:gd name="connsiteY24" fmla="*/ 31540 h 2934978"/>
                <a:gd name="connsiteX25" fmla="*/ 4199036 w 5753826"/>
                <a:gd name="connsiteY25" fmla="*/ 31540 h 2934978"/>
                <a:gd name="connsiteX26" fmla="*/ 4199036 w 5753826"/>
                <a:gd name="connsiteY26" fmla="*/ 31540 h 2934978"/>
                <a:gd name="connsiteX27" fmla="*/ 4193229 w 5753826"/>
                <a:gd name="connsiteY27" fmla="*/ 26262 h 2934978"/>
                <a:gd name="connsiteX28" fmla="*/ 4088182 w 5753826"/>
                <a:gd name="connsiteY28" fmla="*/ 26262 h 2934978"/>
                <a:gd name="connsiteX29" fmla="*/ 4088182 w 5753826"/>
                <a:gd name="connsiteY29" fmla="*/ 26262 h 2934978"/>
                <a:gd name="connsiteX30" fmla="*/ 4088182 w 5753826"/>
                <a:gd name="connsiteY30" fmla="*/ 26262 h 2934978"/>
                <a:gd name="connsiteX31" fmla="*/ 4060205 w 5753826"/>
                <a:gd name="connsiteY31" fmla="*/ 20983 h 2934978"/>
                <a:gd name="connsiteX32" fmla="*/ 3953574 w 5753826"/>
                <a:gd name="connsiteY32" fmla="*/ 24678 h 2934978"/>
                <a:gd name="connsiteX33" fmla="*/ 3924541 w 5753826"/>
                <a:gd name="connsiteY33" fmla="*/ 5147 h 2934978"/>
                <a:gd name="connsiteX34" fmla="*/ 3924541 w 5753826"/>
                <a:gd name="connsiteY34" fmla="*/ 5147 h 2934978"/>
                <a:gd name="connsiteX35" fmla="*/ 3919262 w 5753826"/>
                <a:gd name="connsiteY35" fmla="*/ 3563 h 2934978"/>
                <a:gd name="connsiteX36" fmla="*/ 3904482 w 5753826"/>
                <a:gd name="connsiteY36" fmla="*/ 396 h 2934978"/>
                <a:gd name="connsiteX37" fmla="*/ 3730811 w 5753826"/>
                <a:gd name="connsiteY37" fmla="*/ 396 h 2934978"/>
                <a:gd name="connsiteX38" fmla="*/ 3713391 w 5753826"/>
                <a:gd name="connsiteY38" fmla="*/ 4619 h 2934978"/>
                <a:gd name="connsiteX39" fmla="*/ 3666411 w 5753826"/>
                <a:gd name="connsiteY39" fmla="*/ 15704 h 2934978"/>
                <a:gd name="connsiteX40" fmla="*/ 3340185 w 5753826"/>
                <a:gd name="connsiteY40" fmla="*/ 15704 h 2934978"/>
                <a:gd name="connsiteX41" fmla="*/ 3301650 w 5753826"/>
                <a:gd name="connsiteY41" fmla="*/ 20983 h 2934978"/>
                <a:gd name="connsiteX42" fmla="*/ 3301650 w 5753826"/>
                <a:gd name="connsiteY42" fmla="*/ 20983 h 2934978"/>
                <a:gd name="connsiteX43" fmla="*/ 3301650 w 5753826"/>
                <a:gd name="connsiteY43" fmla="*/ 20983 h 2934978"/>
                <a:gd name="connsiteX44" fmla="*/ 3107392 w 5753826"/>
                <a:gd name="connsiteY44" fmla="*/ 21511 h 2934978"/>
                <a:gd name="connsiteX45" fmla="*/ 3107392 w 5753826"/>
                <a:gd name="connsiteY45" fmla="*/ 21511 h 2934978"/>
                <a:gd name="connsiteX46" fmla="*/ 2994955 w 5753826"/>
                <a:gd name="connsiteY46" fmla="*/ 25734 h 2934978"/>
                <a:gd name="connsiteX47" fmla="*/ 2981230 w 5753826"/>
                <a:gd name="connsiteY47" fmla="*/ 28373 h 2934978"/>
                <a:gd name="connsiteX48" fmla="*/ 2994955 w 5753826"/>
                <a:gd name="connsiteY48" fmla="*/ 25734 h 2934978"/>
                <a:gd name="connsiteX49" fmla="*/ 2868793 w 5753826"/>
                <a:gd name="connsiteY49" fmla="*/ 31013 h 2934978"/>
                <a:gd name="connsiteX50" fmla="*/ 2792779 w 5753826"/>
                <a:gd name="connsiteY50" fmla="*/ 31013 h 2934978"/>
                <a:gd name="connsiteX51" fmla="*/ 2704624 w 5753826"/>
                <a:gd name="connsiteY51" fmla="*/ 36291 h 2934978"/>
                <a:gd name="connsiteX52" fmla="*/ 2620164 w 5753826"/>
                <a:gd name="connsiteY52" fmla="*/ 41570 h 2934978"/>
                <a:gd name="connsiteX53" fmla="*/ 2620164 w 5753826"/>
                <a:gd name="connsiteY53" fmla="*/ 41570 h 2934978"/>
                <a:gd name="connsiteX54" fmla="*/ 2620164 w 5753826"/>
                <a:gd name="connsiteY54" fmla="*/ 41570 h 2934978"/>
                <a:gd name="connsiteX55" fmla="*/ 2541511 w 5753826"/>
                <a:gd name="connsiteY55" fmla="*/ 41570 h 2934978"/>
                <a:gd name="connsiteX56" fmla="*/ 2541511 w 5753826"/>
                <a:gd name="connsiteY56" fmla="*/ 41570 h 2934978"/>
                <a:gd name="connsiteX57" fmla="*/ 2383677 w 5753826"/>
                <a:gd name="connsiteY57" fmla="*/ 51600 h 2934978"/>
                <a:gd name="connsiteX58" fmla="*/ 2181501 w 5753826"/>
                <a:gd name="connsiteY58" fmla="*/ 63741 h 2934978"/>
                <a:gd name="connsiteX59" fmla="*/ 1853691 w 5753826"/>
                <a:gd name="connsiteY59" fmla="*/ 93302 h 2934978"/>
                <a:gd name="connsiteX60" fmla="*/ 1366464 w 5753826"/>
                <a:gd name="connsiteY60" fmla="*/ 159814 h 2934978"/>
                <a:gd name="connsiteX61" fmla="*/ 959473 w 5753826"/>
                <a:gd name="connsiteY61" fmla="*/ 335068 h 2934978"/>
                <a:gd name="connsiteX62" fmla="*/ 688146 w 5753826"/>
                <a:gd name="connsiteY62" fmla="*/ 669212 h 2934978"/>
                <a:gd name="connsiteX63" fmla="*/ 640637 w 5753826"/>
                <a:gd name="connsiteY63" fmla="*/ 760007 h 2934978"/>
                <a:gd name="connsiteX64" fmla="*/ 629552 w 5753826"/>
                <a:gd name="connsiteY64" fmla="*/ 786928 h 2934978"/>
                <a:gd name="connsiteX65" fmla="*/ 574653 w 5753826"/>
                <a:gd name="connsiteY65" fmla="*/ 903588 h 2934978"/>
                <a:gd name="connsiteX66" fmla="*/ 511836 w 5753826"/>
                <a:gd name="connsiteY66" fmla="*/ 1015497 h 2934978"/>
                <a:gd name="connsiteX67" fmla="*/ 455881 w 5753826"/>
                <a:gd name="connsiteY67" fmla="*/ 1134269 h 2934978"/>
                <a:gd name="connsiteX68" fmla="*/ 376172 w 5753826"/>
                <a:gd name="connsiteY68" fmla="*/ 1300549 h 2934978"/>
                <a:gd name="connsiteX69" fmla="*/ 291184 w 5753826"/>
                <a:gd name="connsiteY69" fmla="*/ 1472108 h 2934978"/>
                <a:gd name="connsiteX70" fmla="*/ 198806 w 5753826"/>
                <a:gd name="connsiteY70" fmla="*/ 1664255 h 2934978"/>
                <a:gd name="connsiteX71" fmla="*/ 61031 w 5753826"/>
                <a:gd name="connsiteY71" fmla="*/ 1956697 h 2934978"/>
                <a:gd name="connsiteX72" fmla="*/ 27775 w 5753826"/>
                <a:gd name="connsiteY72" fmla="*/ 2031127 h 2934978"/>
                <a:gd name="connsiteX73" fmla="*/ 1909 w 5753826"/>
                <a:gd name="connsiteY73" fmla="*/ 2163095 h 2934978"/>
                <a:gd name="connsiteX74" fmla="*/ 1909 w 5753826"/>
                <a:gd name="connsiteY74" fmla="*/ 2163095 h 2934978"/>
                <a:gd name="connsiteX75" fmla="*/ 75812 w 5753826"/>
                <a:gd name="connsiteY75" fmla="*/ 2343100 h 2934978"/>
                <a:gd name="connsiteX76" fmla="*/ 275348 w 5753826"/>
                <a:gd name="connsiteY76" fmla="*/ 2818187 h 2934978"/>
                <a:gd name="connsiteX77" fmla="*/ 307549 w 5753826"/>
                <a:gd name="connsiteY77" fmla="*/ 2895785 h 2934978"/>
                <a:gd name="connsiteX78" fmla="*/ 324440 w 5753826"/>
                <a:gd name="connsiteY78" fmla="*/ 2934847 h 2934978"/>
                <a:gd name="connsiteX79" fmla="*/ 374589 w 5753826"/>
                <a:gd name="connsiteY79" fmla="*/ 2936959 h 2934978"/>
                <a:gd name="connsiteX80" fmla="*/ 2045838 w 5753826"/>
                <a:gd name="connsiteY80" fmla="*/ 2936959 h 2934978"/>
                <a:gd name="connsiteX81" fmla="*/ 2085428 w 5753826"/>
                <a:gd name="connsiteY81" fmla="*/ 2936431 h 2934978"/>
                <a:gd name="connsiteX82" fmla="*/ 2113933 w 5753826"/>
                <a:gd name="connsiteY82" fmla="*/ 2925873 h 2934978"/>
                <a:gd name="connsiteX83" fmla="*/ 2118156 w 5753826"/>
                <a:gd name="connsiteY83" fmla="*/ 2917955 h 2934978"/>
                <a:gd name="connsiteX84" fmla="*/ 2121324 w 5753826"/>
                <a:gd name="connsiteY84" fmla="*/ 2918483 h 2934978"/>
                <a:gd name="connsiteX85" fmla="*/ 2324555 w 5753826"/>
                <a:gd name="connsiteY85" fmla="*/ 2919011 h 2934978"/>
                <a:gd name="connsiteX86" fmla="*/ 2349893 w 5753826"/>
                <a:gd name="connsiteY86" fmla="*/ 2896840 h 2934978"/>
                <a:gd name="connsiteX87" fmla="*/ 2397402 w 5753826"/>
                <a:gd name="connsiteY87" fmla="*/ 2761177 h 2934978"/>
                <a:gd name="connsiteX88" fmla="*/ 2467609 w 5753826"/>
                <a:gd name="connsiteY88" fmla="*/ 2676189 h 2934978"/>
                <a:gd name="connsiteX89" fmla="*/ 2698818 w 5753826"/>
                <a:gd name="connsiteY89" fmla="*/ 2676189 h 2934978"/>
                <a:gd name="connsiteX90" fmla="*/ 2787501 w 5753826"/>
                <a:gd name="connsiteY90" fmla="*/ 2689914 h 2934978"/>
                <a:gd name="connsiteX91" fmla="*/ 2912607 w 5753826"/>
                <a:gd name="connsiteY91" fmla="*/ 2692025 h 2934978"/>
                <a:gd name="connsiteX92" fmla="*/ 2923164 w 5753826"/>
                <a:gd name="connsiteY92" fmla="*/ 2690969 h 2934978"/>
                <a:gd name="connsiteX93" fmla="*/ 3040880 w 5753826"/>
                <a:gd name="connsiteY93" fmla="*/ 2691497 h 2934978"/>
                <a:gd name="connsiteX94" fmla="*/ 3117950 w 5753826"/>
                <a:gd name="connsiteY94" fmla="*/ 2675661 h 2934978"/>
                <a:gd name="connsiteX95" fmla="*/ 3354437 w 5753826"/>
                <a:gd name="connsiteY95" fmla="*/ 2675661 h 2934978"/>
                <a:gd name="connsiteX96" fmla="*/ 3382415 w 5753826"/>
                <a:gd name="connsiteY96" fmla="*/ 2689914 h 2934978"/>
                <a:gd name="connsiteX97" fmla="*/ 3406697 w 5753826"/>
                <a:gd name="connsiteY97" fmla="*/ 2715252 h 2934978"/>
                <a:gd name="connsiteX98" fmla="*/ 3450510 w 5753826"/>
                <a:gd name="connsiteY98" fmla="*/ 2891562 h 2934978"/>
                <a:gd name="connsiteX99" fmla="*/ 3458428 w 5753826"/>
                <a:gd name="connsiteY99" fmla="*/ 2906870 h 2934978"/>
                <a:gd name="connsiteX100" fmla="*/ 3453678 w 5753826"/>
                <a:gd name="connsiteY100" fmla="*/ 2913732 h 2934978"/>
                <a:gd name="connsiteX101" fmla="*/ 3492212 w 5753826"/>
                <a:gd name="connsiteY101" fmla="*/ 2930624 h 2934978"/>
                <a:gd name="connsiteX102" fmla="*/ 3782543 w 5753826"/>
                <a:gd name="connsiteY102" fmla="*/ 2931152 h 2934978"/>
                <a:gd name="connsiteX103" fmla="*/ 4691542 w 5753826"/>
                <a:gd name="connsiteY103" fmla="*/ 2929568 h 2934978"/>
                <a:gd name="connsiteX104" fmla="*/ 5213082 w 5753826"/>
                <a:gd name="connsiteY104" fmla="*/ 2928513 h 2934978"/>
                <a:gd name="connsiteX105" fmla="*/ 5278538 w 5753826"/>
                <a:gd name="connsiteY105" fmla="*/ 2913204 h 2934978"/>
                <a:gd name="connsiteX106" fmla="*/ 5282233 w 5753826"/>
                <a:gd name="connsiteY106" fmla="*/ 2911621 h 2934978"/>
                <a:gd name="connsiteX107" fmla="*/ 5313378 w 5753826"/>
                <a:gd name="connsiteY107" fmla="*/ 2910037 h 2934978"/>
                <a:gd name="connsiteX108" fmla="*/ 5566229 w 5753826"/>
                <a:gd name="connsiteY108" fmla="*/ 2911621 h 2934978"/>
                <a:gd name="connsiteX109" fmla="*/ 5644882 w 5753826"/>
                <a:gd name="connsiteY109" fmla="*/ 2797600 h 2934978"/>
                <a:gd name="connsiteX110" fmla="*/ 5644882 w 5753826"/>
                <a:gd name="connsiteY110" fmla="*/ 2797600 h 2934978"/>
                <a:gd name="connsiteX111" fmla="*/ 5655968 w 5753826"/>
                <a:gd name="connsiteY111" fmla="*/ 2749036 h 2934978"/>
                <a:gd name="connsiteX112" fmla="*/ 5713506 w 5753826"/>
                <a:gd name="connsiteY112" fmla="*/ 2347323 h 2934978"/>
                <a:gd name="connsiteX113" fmla="*/ 5729342 w 5753826"/>
                <a:gd name="connsiteY113" fmla="*/ 2172069 h 2934978"/>
                <a:gd name="connsiteX114" fmla="*/ 5729342 w 5753826"/>
                <a:gd name="connsiteY114" fmla="*/ 2172069 h 2934978"/>
                <a:gd name="connsiteX115" fmla="*/ 5745179 w 5753826"/>
                <a:gd name="connsiteY115" fmla="*/ 2031655 h 2934978"/>
                <a:gd name="connsiteX116" fmla="*/ 5745179 w 5753826"/>
                <a:gd name="connsiteY116" fmla="*/ 2031655 h 2934978"/>
                <a:gd name="connsiteX117" fmla="*/ 5750985 w 5753826"/>
                <a:gd name="connsiteY117" fmla="*/ 1903909 h 2934978"/>
                <a:gd name="connsiteX118" fmla="*/ 5750457 w 5753826"/>
                <a:gd name="connsiteY118" fmla="*/ 1772997 h 2934978"/>
                <a:gd name="connsiteX119" fmla="*/ 2868793 w 5753826"/>
                <a:gd name="connsiteY119" fmla="*/ 31013 h 2934978"/>
                <a:gd name="connsiteX120" fmla="*/ 2868793 w 5753826"/>
                <a:gd name="connsiteY120" fmla="*/ 31013 h 2934978"/>
                <a:gd name="connsiteX121" fmla="*/ 2868793 w 5753826"/>
                <a:gd name="connsiteY121" fmla="*/ 31013 h 2934978"/>
                <a:gd name="connsiteX122" fmla="*/ 2868793 w 5753826"/>
                <a:gd name="connsiteY122" fmla="*/ 31013 h 2934978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2923164 w 5755736"/>
                <a:gd name="connsiteY92" fmla="*/ 2690574 h 2936900"/>
                <a:gd name="connsiteX93" fmla="*/ 3117950 w 5755736"/>
                <a:gd name="connsiteY93" fmla="*/ 2675266 h 2936900"/>
                <a:gd name="connsiteX94" fmla="*/ 3354437 w 5755736"/>
                <a:gd name="connsiteY94" fmla="*/ 2675266 h 2936900"/>
                <a:gd name="connsiteX95" fmla="*/ 3382415 w 5755736"/>
                <a:gd name="connsiteY95" fmla="*/ 2689519 h 2936900"/>
                <a:gd name="connsiteX96" fmla="*/ 3406697 w 5755736"/>
                <a:gd name="connsiteY96" fmla="*/ 2714857 h 2936900"/>
                <a:gd name="connsiteX97" fmla="*/ 3450510 w 5755736"/>
                <a:gd name="connsiteY97" fmla="*/ 2891167 h 2936900"/>
                <a:gd name="connsiteX98" fmla="*/ 3458428 w 5755736"/>
                <a:gd name="connsiteY98" fmla="*/ 2906475 h 2936900"/>
                <a:gd name="connsiteX99" fmla="*/ 3453678 w 5755736"/>
                <a:gd name="connsiteY99" fmla="*/ 2913337 h 2936900"/>
                <a:gd name="connsiteX100" fmla="*/ 3492212 w 5755736"/>
                <a:gd name="connsiteY100" fmla="*/ 2930229 h 2936900"/>
                <a:gd name="connsiteX101" fmla="*/ 3782543 w 5755736"/>
                <a:gd name="connsiteY101" fmla="*/ 2930757 h 2936900"/>
                <a:gd name="connsiteX102" fmla="*/ 4691542 w 5755736"/>
                <a:gd name="connsiteY102" fmla="*/ 2929173 h 2936900"/>
                <a:gd name="connsiteX103" fmla="*/ 5213082 w 5755736"/>
                <a:gd name="connsiteY103" fmla="*/ 2928118 h 2936900"/>
                <a:gd name="connsiteX104" fmla="*/ 5278538 w 5755736"/>
                <a:gd name="connsiteY104" fmla="*/ 2912809 h 2936900"/>
                <a:gd name="connsiteX105" fmla="*/ 5282233 w 5755736"/>
                <a:gd name="connsiteY105" fmla="*/ 2911226 h 2936900"/>
                <a:gd name="connsiteX106" fmla="*/ 5313378 w 5755736"/>
                <a:gd name="connsiteY106" fmla="*/ 2909642 h 2936900"/>
                <a:gd name="connsiteX107" fmla="*/ 5566229 w 5755736"/>
                <a:gd name="connsiteY107" fmla="*/ 2911226 h 2936900"/>
                <a:gd name="connsiteX108" fmla="*/ 5644882 w 5755736"/>
                <a:gd name="connsiteY108" fmla="*/ 2797205 h 2936900"/>
                <a:gd name="connsiteX109" fmla="*/ 5644882 w 5755736"/>
                <a:gd name="connsiteY109" fmla="*/ 2797205 h 2936900"/>
                <a:gd name="connsiteX110" fmla="*/ 5655968 w 5755736"/>
                <a:gd name="connsiteY110" fmla="*/ 2748641 h 2936900"/>
                <a:gd name="connsiteX111" fmla="*/ 5713506 w 5755736"/>
                <a:gd name="connsiteY111" fmla="*/ 2346928 h 2936900"/>
                <a:gd name="connsiteX112" fmla="*/ 5729342 w 5755736"/>
                <a:gd name="connsiteY112" fmla="*/ 2171674 h 2936900"/>
                <a:gd name="connsiteX113" fmla="*/ 5729342 w 5755736"/>
                <a:gd name="connsiteY113" fmla="*/ 2171674 h 2936900"/>
                <a:gd name="connsiteX114" fmla="*/ 5745179 w 5755736"/>
                <a:gd name="connsiteY114" fmla="*/ 2031260 h 2936900"/>
                <a:gd name="connsiteX115" fmla="*/ 5745179 w 5755736"/>
                <a:gd name="connsiteY115" fmla="*/ 2031260 h 2936900"/>
                <a:gd name="connsiteX116" fmla="*/ 5750985 w 5755736"/>
                <a:gd name="connsiteY116" fmla="*/ 1903514 h 2936900"/>
                <a:gd name="connsiteX117" fmla="*/ 5750457 w 5755736"/>
                <a:gd name="connsiteY117" fmla="*/ 1772602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121" fmla="*/ 2868793 w 5755736"/>
                <a:gd name="connsiteY121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3117950 w 5755736"/>
                <a:gd name="connsiteY92" fmla="*/ 2675266 h 2936900"/>
                <a:gd name="connsiteX93" fmla="*/ 3354437 w 5755736"/>
                <a:gd name="connsiteY93" fmla="*/ 2675266 h 2936900"/>
                <a:gd name="connsiteX94" fmla="*/ 3382415 w 5755736"/>
                <a:gd name="connsiteY94" fmla="*/ 2689519 h 2936900"/>
                <a:gd name="connsiteX95" fmla="*/ 3406697 w 5755736"/>
                <a:gd name="connsiteY95" fmla="*/ 2714857 h 2936900"/>
                <a:gd name="connsiteX96" fmla="*/ 3450510 w 5755736"/>
                <a:gd name="connsiteY96" fmla="*/ 2891167 h 2936900"/>
                <a:gd name="connsiteX97" fmla="*/ 3458428 w 5755736"/>
                <a:gd name="connsiteY97" fmla="*/ 2906475 h 2936900"/>
                <a:gd name="connsiteX98" fmla="*/ 3453678 w 5755736"/>
                <a:gd name="connsiteY98" fmla="*/ 2913337 h 2936900"/>
                <a:gd name="connsiteX99" fmla="*/ 3492212 w 5755736"/>
                <a:gd name="connsiteY99" fmla="*/ 2930229 h 2936900"/>
                <a:gd name="connsiteX100" fmla="*/ 3782543 w 5755736"/>
                <a:gd name="connsiteY100" fmla="*/ 2930757 h 2936900"/>
                <a:gd name="connsiteX101" fmla="*/ 4691542 w 5755736"/>
                <a:gd name="connsiteY101" fmla="*/ 2929173 h 2936900"/>
                <a:gd name="connsiteX102" fmla="*/ 5213082 w 5755736"/>
                <a:gd name="connsiteY102" fmla="*/ 2928118 h 2936900"/>
                <a:gd name="connsiteX103" fmla="*/ 5278538 w 5755736"/>
                <a:gd name="connsiteY103" fmla="*/ 2912809 h 2936900"/>
                <a:gd name="connsiteX104" fmla="*/ 5282233 w 5755736"/>
                <a:gd name="connsiteY104" fmla="*/ 2911226 h 2936900"/>
                <a:gd name="connsiteX105" fmla="*/ 5313378 w 5755736"/>
                <a:gd name="connsiteY105" fmla="*/ 2909642 h 2936900"/>
                <a:gd name="connsiteX106" fmla="*/ 5566229 w 5755736"/>
                <a:gd name="connsiteY106" fmla="*/ 2911226 h 2936900"/>
                <a:gd name="connsiteX107" fmla="*/ 5644882 w 5755736"/>
                <a:gd name="connsiteY107" fmla="*/ 2797205 h 2936900"/>
                <a:gd name="connsiteX108" fmla="*/ 5644882 w 5755736"/>
                <a:gd name="connsiteY108" fmla="*/ 2797205 h 2936900"/>
                <a:gd name="connsiteX109" fmla="*/ 5655968 w 5755736"/>
                <a:gd name="connsiteY109" fmla="*/ 2748641 h 2936900"/>
                <a:gd name="connsiteX110" fmla="*/ 5713506 w 5755736"/>
                <a:gd name="connsiteY110" fmla="*/ 2346928 h 2936900"/>
                <a:gd name="connsiteX111" fmla="*/ 5729342 w 5755736"/>
                <a:gd name="connsiteY111" fmla="*/ 2171674 h 2936900"/>
                <a:gd name="connsiteX112" fmla="*/ 5729342 w 5755736"/>
                <a:gd name="connsiteY112" fmla="*/ 2171674 h 2936900"/>
                <a:gd name="connsiteX113" fmla="*/ 5745179 w 5755736"/>
                <a:gd name="connsiteY113" fmla="*/ 2031260 h 2936900"/>
                <a:gd name="connsiteX114" fmla="*/ 5745179 w 5755736"/>
                <a:gd name="connsiteY114" fmla="*/ 2031260 h 2936900"/>
                <a:gd name="connsiteX115" fmla="*/ 5750985 w 5755736"/>
                <a:gd name="connsiteY115" fmla="*/ 1903514 h 2936900"/>
                <a:gd name="connsiteX116" fmla="*/ 5750457 w 5755736"/>
                <a:gd name="connsiteY116" fmla="*/ 1772602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3117950 w 5755736"/>
                <a:gd name="connsiteY91" fmla="*/ 2675266 h 2936900"/>
                <a:gd name="connsiteX92" fmla="*/ 3354437 w 5755736"/>
                <a:gd name="connsiteY92" fmla="*/ 2675266 h 2936900"/>
                <a:gd name="connsiteX93" fmla="*/ 3382415 w 5755736"/>
                <a:gd name="connsiteY93" fmla="*/ 2689519 h 2936900"/>
                <a:gd name="connsiteX94" fmla="*/ 3406697 w 5755736"/>
                <a:gd name="connsiteY94" fmla="*/ 2714857 h 2936900"/>
                <a:gd name="connsiteX95" fmla="*/ 3450510 w 5755736"/>
                <a:gd name="connsiteY95" fmla="*/ 2891167 h 2936900"/>
                <a:gd name="connsiteX96" fmla="*/ 3458428 w 5755736"/>
                <a:gd name="connsiteY96" fmla="*/ 2906475 h 2936900"/>
                <a:gd name="connsiteX97" fmla="*/ 3453678 w 5755736"/>
                <a:gd name="connsiteY97" fmla="*/ 2913337 h 2936900"/>
                <a:gd name="connsiteX98" fmla="*/ 3492212 w 5755736"/>
                <a:gd name="connsiteY98" fmla="*/ 2930229 h 2936900"/>
                <a:gd name="connsiteX99" fmla="*/ 3782543 w 5755736"/>
                <a:gd name="connsiteY99" fmla="*/ 2930757 h 2936900"/>
                <a:gd name="connsiteX100" fmla="*/ 4691542 w 5755736"/>
                <a:gd name="connsiteY100" fmla="*/ 2929173 h 2936900"/>
                <a:gd name="connsiteX101" fmla="*/ 5213082 w 5755736"/>
                <a:gd name="connsiteY101" fmla="*/ 2928118 h 2936900"/>
                <a:gd name="connsiteX102" fmla="*/ 5278538 w 5755736"/>
                <a:gd name="connsiteY102" fmla="*/ 2912809 h 2936900"/>
                <a:gd name="connsiteX103" fmla="*/ 5282233 w 5755736"/>
                <a:gd name="connsiteY103" fmla="*/ 2911226 h 2936900"/>
                <a:gd name="connsiteX104" fmla="*/ 5313378 w 5755736"/>
                <a:gd name="connsiteY104" fmla="*/ 2909642 h 2936900"/>
                <a:gd name="connsiteX105" fmla="*/ 5566229 w 5755736"/>
                <a:gd name="connsiteY105" fmla="*/ 2911226 h 2936900"/>
                <a:gd name="connsiteX106" fmla="*/ 5644882 w 5755736"/>
                <a:gd name="connsiteY106" fmla="*/ 2797205 h 2936900"/>
                <a:gd name="connsiteX107" fmla="*/ 5644882 w 5755736"/>
                <a:gd name="connsiteY107" fmla="*/ 2797205 h 2936900"/>
                <a:gd name="connsiteX108" fmla="*/ 5655968 w 5755736"/>
                <a:gd name="connsiteY108" fmla="*/ 2748641 h 2936900"/>
                <a:gd name="connsiteX109" fmla="*/ 5713506 w 5755736"/>
                <a:gd name="connsiteY109" fmla="*/ 2346928 h 2936900"/>
                <a:gd name="connsiteX110" fmla="*/ 5729342 w 5755736"/>
                <a:gd name="connsiteY110" fmla="*/ 2171674 h 2936900"/>
                <a:gd name="connsiteX111" fmla="*/ 5729342 w 5755736"/>
                <a:gd name="connsiteY111" fmla="*/ 2171674 h 2936900"/>
                <a:gd name="connsiteX112" fmla="*/ 5745179 w 5755736"/>
                <a:gd name="connsiteY112" fmla="*/ 2031260 h 2936900"/>
                <a:gd name="connsiteX113" fmla="*/ 5745179 w 5755736"/>
                <a:gd name="connsiteY113" fmla="*/ 2031260 h 2936900"/>
                <a:gd name="connsiteX114" fmla="*/ 5750985 w 5755736"/>
                <a:gd name="connsiteY114" fmla="*/ 1903514 h 2936900"/>
                <a:gd name="connsiteX115" fmla="*/ 5750457 w 5755736"/>
                <a:gd name="connsiteY115" fmla="*/ 1772602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3117950 w 5755736"/>
                <a:gd name="connsiteY90" fmla="*/ 2675266 h 2936900"/>
                <a:gd name="connsiteX91" fmla="*/ 3354437 w 5755736"/>
                <a:gd name="connsiteY91" fmla="*/ 2675266 h 2936900"/>
                <a:gd name="connsiteX92" fmla="*/ 3382415 w 5755736"/>
                <a:gd name="connsiteY92" fmla="*/ 2689519 h 2936900"/>
                <a:gd name="connsiteX93" fmla="*/ 3406697 w 5755736"/>
                <a:gd name="connsiteY93" fmla="*/ 2714857 h 2936900"/>
                <a:gd name="connsiteX94" fmla="*/ 3450510 w 5755736"/>
                <a:gd name="connsiteY94" fmla="*/ 2891167 h 2936900"/>
                <a:gd name="connsiteX95" fmla="*/ 3458428 w 5755736"/>
                <a:gd name="connsiteY95" fmla="*/ 2906475 h 2936900"/>
                <a:gd name="connsiteX96" fmla="*/ 3453678 w 5755736"/>
                <a:gd name="connsiteY96" fmla="*/ 2913337 h 2936900"/>
                <a:gd name="connsiteX97" fmla="*/ 3492212 w 5755736"/>
                <a:gd name="connsiteY97" fmla="*/ 2930229 h 2936900"/>
                <a:gd name="connsiteX98" fmla="*/ 3782543 w 5755736"/>
                <a:gd name="connsiteY98" fmla="*/ 2930757 h 2936900"/>
                <a:gd name="connsiteX99" fmla="*/ 4691542 w 5755736"/>
                <a:gd name="connsiteY99" fmla="*/ 2929173 h 2936900"/>
                <a:gd name="connsiteX100" fmla="*/ 5213082 w 5755736"/>
                <a:gd name="connsiteY100" fmla="*/ 2928118 h 2936900"/>
                <a:gd name="connsiteX101" fmla="*/ 5278538 w 5755736"/>
                <a:gd name="connsiteY101" fmla="*/ 2912809 h 2936900"/>
                <a:gd name="connsiteX102" fmla="*/ 5282233 w 5755736"/>
                <a:gd name="connsiteY102" fmla="*/ 2911226 h 2936900"/>
                <a:gd name="connsiteX103" fmla="*/ 5313378 w 5755736"/>
                <a:gd name="connsiteY103" fmla="*/ 2909642 h 2936900"/>
                <a:gd name="connsiteX104" fmla="*/ 5566229 w 5755736"/>
                <a:gd name="connsiteY104" fmla="*/ 2911226 h 2936900"/>
                <a:gd name="connsiteX105" fmla="*/ 5644882 w 5755736"/>
                <a:gd name="connsiteY105" fmla="*/ 2797205 h 2936900"/>
                <a:gd name="connsiteX106" fmla="*/ 5644882 w 5755736"/>
                <a:gd name="connsiteY106" fmla="*/ 2797205 h 2936900"/>
                <a:gd name="connsiteX107" fmla="*/ 5655968 w 5755736"/>
                <a:gd name="connsiteY107" fmla="*/ 2748641 h 2936900"/>
                <a:gd name="connsiteX108" fmla="*/ 5713506 w 5755736"/>
                <a:gd name="connsiteY108" fmla="*/ 2346928 h 2936900"/>
                <a:gd name="connsiteX109" fmla="*/ 5729342 w 5755736"/>
                <a:gd name="connsiteY109" fmla="*/ 2171674 h 2936900"/>
                <a:gd name="connsiteX110" fmla="*/ 5729342 w 5755736"/>
                <a:gd name="connsiteY110" fmla="*/ 2171674 h 2936900"/>
                <a:gd name="connsiteX111" fmla="*/ 5745179 w 5755736"/>
                <a:gd name="connsiteY111" fmla="*/ 2031260 h 2936900"/>
                <a:gd name="connsiteX112" fmla="*/ 5745179 w 5755736"/>
                <a:gd name="connsiteY112" fmla="*/ 2031260 h 2936900"/>
                <a:gd name="connsiteX113" fmla="*/ 5750985 w 5755736"/>
                <a:gd name="connsiteY113" fmla="*/ 1903514 h 2936900"/>
                <a:gd name="connsiteX114" fmla="*/ 5750457 w 5755736"/>
                <a:gd name="connsiteY114" fmla="*/ 1772602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117950 w 5755736"/>
                <a:gd name="connsiteY89" fmla="*/ 2675266 h 2936900"/>
                <a:gd name="connsiteX90" fmla="*/ 3354437 w 5755736"/>
                <a:gd name="connsiteY90" fmla="*/ 2675266 h 2936900"/>
                <a:gd name="connsiteX91" fmla="*/ 3382415 w 5755736"/>
                <a:gd name="connsiteY91" fmla="*/ 2689519 h 2936900"/>
                <a:gd name="connsiteX92" fmla="*/ 3406697 w 5755736"/>
                <a:gd name="connsiteY92" fmla="*/ 2714857 h 2936900"/>
                <a:gd name="connsiteX93" fmla="*/ 3450510 w 5755736"/>
                <a:gd name="connsiteY93" fmla="*/ 2891167 h 2936900"/>
                <a:gd name="connsiteX94" fmla="*/ 3458428 w 5755736"/>
                <a:gd name="connsiteY94" fmla="*/ 2906475 h 2936900"/>
                <a:gd name="connsiteX95" fmla="*/ 3453678 w 5755736"/>
                <a:gd name="connsiteY95" fmla="*/ 2913337 h 2936900"/>
                <a:gd name="connsiteX96" fmla="*/ 3492212 w 5755736"/>
                <a:gd name="connsiteY96" fmla="*/ 2930229 h 2936900"/>
                <a:gd name="connsiteX97" fmla="*/ 3782543 w 5755736"/>
                <a:gd name="connsiteY97" fmla="*/ 2930757 h 2936900"/>
                <a:gd name="connsiteX98" fmla="*/ 4691542 w 5755736"/>
                <a:gd name="connsiteY98" fmla="*/ 2929173 h 2936900"/>
                <a:gd name="connsiteX99" fmla="*/ 5213082 w 5755736"/>
                <a:gd name="connsiteY99" fmla="*/ 2928118 h 2936900"/>
                <a:gd name="connsiteX100" fmla="*/ 5278538 w 5755736"/>
                <a:gd name="connsiteY100" fmla="*/ 2912809 h 2936900"/>
                <a:gd name="connsiteX101" fmla="*/ 5282233 w 5755736"/>
                <a:gd name="connsiteY101" fmla="*/ 2911226 h 2936900"/>
                <a:gd name="connsiteX102" fmla="*/ 5313378 w 5755736"/>
                <a:gd name="connsiteY102" fmla="*/ 2909642 h 2936900"/>
                <a:gd name="connsiteX103" fmla="*/ 5566229 w 5755736"/>
                <a:gd name="connsiteY103" fmla="*/ 2911226 h 2936900"/>
                <a:gd name="connsiteX104" fmla="*/ 5644882 w 5755736"/>
                <a:gd name="connsiteY104" fmla="*/ 2797205 h 2936900"/>
                <a:gd name="connsiteX105" fmla="*/ 5644882 w 5755736"/>
                <a:gd name="connsiteY105" fmla="*/ 2797205 h 2936900"/>
                <a:gd name="connsiteX106" fmla="*/ 5655968 w 5755736"/>
                <a:gd name="connsiteY106" fmla="*/ 2748641 h 2936900"/>
                <a:gd name="connsiteX107" fmla="*/ 5713506 w 5755736"/>
                <a:gd name="connsiteY107" fmla="*/ 2346928 h 2936900"/>
                <a:gd name="connsiteX108" fmla="*/ 5729342 w 5755736"/>
                <a:gd name="connsiteY108" fmla="*/ 2171674 h 2936900"/>
                <a:gd name="connsiteX109" fmla="*/ 5729342 w 5755736"/>
                <a:gd name="connsiteY109" fmla="*/ 2171674 h 2936900"/>
                <a:gd name="connsiteX110" fmla="*/ 5745179 w 5755736"/>
                <a:gd name="connsiteY110" fmla="*/ 2031260 h 2936900"/>
                <a:gd name="connsiteX111" fmla="*/ 5745179 w 5755736"/>
                <a:gd name="connsiteY111" fmla="*/ 2031260 h 2936900"/>
                <a:gd name="connsiteX112" fmla="*/ 5750985 w 5755736"/>
                <a:gd name="connsiteY112" fmla="*/ 1903514 h 2936900"/>
                <a:gd name="connsiteX113" fmla="*/ 5750457 w 5755736"/>
                <a:gd name="connsiteY113" fmla="*/ 1772602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354437 w 5755736"/>
                <a:gd name="connsiteY89" fmla="*/ 2675266 h 2936900"/>
                <a:gd name="connsiteX90" fmla="*/ 3382415 w 5755736"/>
                <a:gd name="connsiteY90" fmla="*/ 2689519 h 2936900"/>
                <a:gd name="connsiteX91" fmla="*/ 3406697 w 5755736"/>
                <a:gd name="connsiteY91" fmla="*/ 2714857 h 2936900"/>
                <a:gd name="connsiteX92" fmla="*/ 3450510 w 5755736"/>
                <a:gd name="connsiteY92" fmla="*/ 2891167 h 2936900"/>
                <a:gd name="connsiteX93" fmla="*/ 3458428 w 5755736"/>
                <a:gd name="connsiteY93" fmla="*/ 2906475 h 2936900"/>
                <a:gd name="connsiteX94" fmla="*/ 3453678 w 5755736"/>
                <a:gd name="connsiteY94" fmla="*/ 2913337 h 2936900"/>
                <a:gd name="connsiteX95" fmla="*/ 3492212 w 5755736"/>
                <a:gd name="connsiteY95" fmla="*/ 2930229 h 2936900"/>
                <a:gd name="connsiteX96" fmla="*/ 3782543 w 5755736"/>
                <a:gd name="connsiteY96" fmla="*/ 2930757 h 2936900"/>
                <a:gd name="connsiteX97" fmla="*/ 4691542 w 5755736"/>
                <a:gd name="connsiteY97" fmla="*/ 2929173 h 2936900"/>
                <a:gd name="connsiteX98" fmla="*/ 5213082 w 5755736"/>
                <a:gd name="connsiteY98" fmla="*/ 2928118 h 2936900"/>
                <a:gd name="connsiteX99" fmla="*/ 5278538 w 5755736"/>
                <a:gd name="connsiteY99" fmla="*/ 2912809 h 2936900"/>
                <a:gd name="connsiteX100" fmla="*/ 5282233 w 5755736"/>
                <a:gd name="connsiteY100" fmla="*/ 2911226 h 2936900"/>
                <a:gd name="connsiteX101" fmla="*/ 5313378 w 5755736"/>
                <a:gd name="connsiteY101" fmla="*/ 2909642 h 2936900"/>
                <a:gd name="connsiteX102" fmla="*/ 5566229 w 5755736"/>
                <a:gd name="connsiteY102" fmla="*/ 2911226 h 2936900"/>
                <a:gd name="connsiteX103" fmla="*/ 5644882 w 5755736"/>
                <a:gd name="connsiteY103" fmla="*/ 2797205 h 2936900"/>
                <a:gd name="connsiteX104" fmla="*/ 5644882 w 5755736"/>
                <a:gd name="connsiteY104" fmla="*/ 2797205 h 2936900"/>
                <a:gd name="connsiteX105" fmla="*/ 5655968 w 5755736"/>
                <a:gd name="connsiteY105" fmla="*/ 2748641 h 2936900"/>
                <a:gd name="connsiteX106" fmla="*/ 5713506 w 5755736"/>
                <a:gd name="connsiteY106" fmla="*/ 2346928 h 2936900"/>
                <a:gd name="connsiteX107" fmla="*/ 5729342 w 5755736"/>
                <a:gd name="connsiteY107" fmla="*/ 2171674 h 2936900"/>
                <a:gd name="connsiteX108" fmla="*/ 5729342 w 5755736"/>
                <a:gd name="connsiteY108" fmla="*/ 2171674 h 2936900"/>
                <a:gd name="connsiteX109" fmla="*/ 5745179 w 5755736"/>
                <a:gd name="connsiteY109" fmla="*/ 2031260 h 2936900"/>
                <a:gd name="connsiteX110" fmla="*/ 5745179 w 5755736"/>
                <a:gd name="connsiteY110" fmla="*/ 2031260 h 2936900"/>
                <a:gd name="connsiteX111" fmla="*/ 5750985 w 5755736"/>
                <a:gd name="connsiteY111" fmla="*/ 1903514 h 2936900"/>
                <a:gd name="connsiteX112" fmla="*/ 5750457 w 5755736"/>
                <a:gd name="connsiteY112" fmla="*/ 1772602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730811 w 5755736"/>
                <a:gd name="connsiteY36" fmla="*/ 1 h 2936900"/>
                <a:gd name="connsiteX37" fmla="*/ 3713391 w 5755736"/>
                <a:gd name="connsiteY37" fmla="*/ 4224 h 2936900"/>
                <a:gd name="connsiteX38" fmla="*/ 3666411 w 5755736"/>
                <a:gd name="connsiteY38" fmla="*/ 15309 h 2936900"/>
                <a:gd name="connsiteX39" fmla="*/ 3340185 w 5755736"/>
                <a:gd name="connsiteY39" fmla="*/ 15309 h 2936900"/>
                <a:gd name="connsiteX40" fmla="*/ 3301650 w 5755736"/>
                <a:gd name="connsiteY40" fmla="*/ 20588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107392 w 5755736"/>
                <a:gd name="connsiteY43" fmla="*/ 21116 h 2936900"/>
                <a:gd name="connsiteX44" fmla="*/ 3107392 w 5755736"/>
                <a:gd name="connsiteY44" fmla="*/ 21116 h 2936900"/>
                <a:gd name="connsiteX45" fmla="*/ 2994955 w 5755736"/>
                <a:gd name="connsiteY45" fmla="*/ 25339 h 2936900"/>
                <a:gd name="connsiteX46" fmla="*/ 2981230 w 5755736"/>
                <a:gd name="connsiteY46" fmla="*/ 27978 h 2936900"/>
                <a:gd name="connsiteX47" fmla="*/ 2994955 w 5755736"/>
                <a:gd name="connsiteY47" fmla="*/ 25339 h 2936900"/>
                <a:gd name="connsiteX48" fmla="*/ 2868793 w 5755736"/>
                <a:gd name="connsiteY48" fmla="*/ 30618 h 2936900"/>
                <a:gd name="connsiteX49" fmla="*/ 2792779 w 5755736"/>
                <a:gd name="connsiteY49" fmla="*/ 30618 h 2936900"/>
                <a:gd name="connsiteX50" fmla="*/ 2704624 w 5755736"/>
                <a:gd name="connsiteY50" fmla="*/ 35896 h 2936900"/>
                <a:gd name="connsiteX51" fmla="*/ 2620164 w 5755736"/>
                <a:gd name="connsiteY51" fmla="*/ 41175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541511 w 5755736"/>
                <a:gd name="connsiteY54" fmla="*/ 41175 h 2936900"/>
                <a:gd name="connsiteX55" fmla="*/ 2541511 w 5755736"/>
                <a:gd name="connsiteY55" fmla="*/ 41175 h 2936900"/>
                <a:gd name="connsiteX56" fmla="*/ 2383677 w 5755736"/>
                <a:gd name="connsiteY56" fmla="*/ 51205 h 2936900"/>
                <a:gd name="connsiteX57" fmla="*/ 2181501 w 5755736"/>
                <a:gd name="connsiteY57" fmla="*/ 63346 h 2936900"/>
                <a:gd name="connsiteX58" fmla="*/ 1853691 w 5755736"/>
                <a:gd name="connsiteY58" fmla="*/ 92907 h 2936900"/>
                <a:gd name="connsiteX59" fmla="*/ 1366464 w 5755736"/>
                <a:gd name="connsiteY59" fmla="*/ 159419 h 2936900"/>
                <a:gd name="connsiteX60" fmla="*/ 959473 w 5755736"/>
                <a:gd name="connsiteY60" fmla="*/ 334673 h 2936900"/>
                <a:gd name="connsiteX61" fmla="*/ 688146 w 5755736"/>
                <a:gd name="connsiteY61" fmla="*/ 668817 h 2936900"/>
                <a:gd name="connsiteX62" fmla="*/ 640637 w 5755736"/>
                <a:gd name="connsiteY62" fmla="*/ 759612 h 2936900"/>
                <a:gd name="connsiteX63" fmla="*/ 629552 w 5755736"/>
                <a:gd name="connsiteY63" fmla="*/ 786533 h 2936900"/>
                <a:gd name="connsiteX64" fmla="*/ 574653 w 5755736"/>
                <a:gd name="connsiteY64" fmla="*/ 903193 h 2936900"/>
                <a:gd name="connsiteX65" fmla="*/ 511836 w 5755736"/>
                <a:gd name="connsiteY65" fmla="*/ 1015102 h 2936900"/>
                <a:gd name="connsiteX66" fmla="*/ 455881 w 5755736"/>
                <a:gd name="connsiteY66" fmla="*/ 1133874 h 2936900"/>
                <a:gd name="connsiteX67" fmla="*/ 376172 w 5755736"/>
                <a:gd name="connsiteY67" fmla="*/ 1300154 h 2936900"/>
                <a:gd name="connsiteX68" fmla="*/ 291184 w 5755736"/>
                <a:gd name="connsiteY68" fmla="*/ 1471713 h 2936900"/>
                <a:gd name="connsiteX69" fmla="*/ 198806 w 5755736"/>
                <a:gd name="connsiteY69" fmla="*/ 1663860 h 2936900"/>
                <a:gd name="connsiteX70" fmla="*/ 61031 w 5755736"/>
                <a:gd name="connsiteY70" fmla="*/ 1956302 h 2936900"/>
                <a:gd name="connsiteX71" fmla="*/ 27775 w 5755736"/>
                <a:gd name="connsiteY71" fmla="*/ 2030732 h 2936900"/>
                <a:gd name="connsiteX72" fmla="*/ 1909 w 5755736"/>
                <a:gd name="connsiteY72" fmla="*/ 2162700 h 2936900"/>
                <a:gd name="connsiteX73" fmla="*/ 1909 w 5755736"/>
                <a:gd name="connsiteY73" fmla="*/ 2162700 h 2936900"/>
                <a:gd name="connsiteX74" fmla="*/ 75812 w 5755736"/>
                <a:gd name="connsiteY74" fmla="*/ 2342705 h 2936900"/>
                <a:gd name="connsiteX75" fmla="*/ 275348 w 5755736"/>
                <a:gd name="connsiteY75" fmla="*/ 2817792 h 2936900"/>
                <a:gd name="connsiteX76" fmla="*/ 307549 w 5755736"/>
                <a:gd name="connsiteY76" fmla="*/ 2895390 h 2936900"/>
                <a:gd name="connsiteX77" fmla="*/ 324440 w 5755736"/>
                <a:gd name="connsiteY77" fmla="*/ 2934452 h 2936900"/>
                <a:gd name="connsiteX78" fmla="*/ 374589 w 5755736"/>
                <a:gd name="connsiteY78" fmla="*/ 2936564 h 2936900"/>
                <a:gd name="connsiteX79" fmla="*/ 2045838 w 5755736"/>
                <a:gd name="connsiteY79" fmla="*/ 2936564 h 2936900"/>
                <a:gd name="connsiteX80" fmla="*/ 2085428 w 5755736"/>
                <a:gd name="connsiteY80" fmla="*/ 2936036 h 2936900"/>
                <a:gd name="connsiteX81" fmla="*/ 2113933 w 5755736"/>
                <a:gd name="connsiteY81" fmla="*/ 2925478 h 2936900"/>
                <a:gd name="connsiteX82" fmla="*/ 2118156 w 5755736"/>
                <a:gd name="connsiteY82" fmla="*/ 2917560 h 2936900"/>
                <a:gd name="connsiteX83" fmla="*/ 2121324 w 5755736"/>
                <a:gd name="connsiteY83" fmla="*/ 2918088 h 2936900"/>
                <a:gd name="connsiteX84" fmla="*/ 2324555 w 5755736"/>
                <a:gd name="connsiteY84" fmla="*/ 2918616 h 2936900"/>
                <a:gd name="connsiteX85" fmla="*/ 2349893 w 5755736"/>
                <a:gd name="connsiteY85" fmla="*/ 2896445 h 2936900"/>
                <a:gd name="connsiteX86" fmla="*/ 2397402 w 5755736"/>
                <a:gd name="connsiteY86" fmla="*/ 2760782 h 2936900"/>
                <a:gd name="connsiteX87" fmla="*/ 2467609 w 5755736"/>
                <a:gd name="connsiteY87" fmla="*/ 2675794 h 2936900"/>
                <a:gd name="connsiteX88" fmla="*/ 3354437 w 5755736"/>
                <a:gd name="connsiteY88" fmla="*/ 2675266 h 2936900"/>
                <a:gd name="connsiteX89" fmla="*/ 3382415 w 5755736"/>
                <a:gd name="connsiteY89" fmla="*/ 2689519 h 2936900"/>
                <a:gd name="connsiteX90" fmla="*/ 3406697 w 5755736"/>
                <a:gd name="connsiteY90" fmla="*/ 2714857 h 2936900"/>
                <a:gd name="connsiteX91" fmla="*/ 3450510 w 5755736"/>
                <a:gd name="connsiteY91" fmla="*/ 2891167 h 2936900"/>
                <a:gd name="connsiteX92" fmla="*/ 3458428 w 5755736"/>
                <a:gd name="connsiteY92" fmla="*/ 2906475 h 2936900"/>
                <a:gd name="connsiteX93" fmla="*/ 3453678 w 5755736"/>
                <a:gd name="connsiteY93" fmla="*/ 2913337 h 2936900"/>
                <a:gd name="connsiteX94" fmla="*/ 3492212 w 5755736"/>
                <a:gd name="connsiteY94" fmla="*/ 2930229 h 2936900"/>
                <a:gd name="connsiteX95" fmla="*/ 3782543 w 5755736"/>
                <a:gd name="connsiteY95" fmla="*/ 2930757 h 2936900"/>
                <a:gd name="connsiteX96" fmla="*/ 4691542 w 5755736"/>
                <a:gd name="connsiteY96" fmla="*/ 2929173 h 2936900"/>
                <a:gd name="connsiteX97" fmla="*/ 5213082 w 5755736"/>
                <a:gd name="connsiteY97" fmla="*/ 2928118 h 2936900"/>
                <a:gd name="connsiteX98" fmla="*/ 5278538 w 5755736"/>
                <a:gd name="connsiteY98" fmla="*/ 2912809 h 2936900"/>
                <a:gd name="connsiteX99" fmla="*/ 5282233 w 5755736"/>
                <a:gd name="connsiteY99" fmla="*/ 2911226 h 2936900"/>
                <a:gd name="connsiteX100" fmla="*/ 5313378 w 5755736"/>
                <a:gd name="connsiteY100" fmla="*/ 2909642 h 2936900"/>
                <a:gd name="connsiteX101" fmla="*/ 5566229 w 5755736"/>
                <a:gd name="connsiteY101" fmla="*/ 2911226 h 2936900"/>
                <a:gd name="connsiteX102" fmla="*/ 5644882 w 5755736"/>
                <a:gd name="connsiteY102" fmla="*/ 2797205 h 2936900"/>
                <a:gd name="connsiteX103" fmla="*/ 5644882 w 5755736"/>
                <a:gd name="connsiteY103" fmla="*/ 2797205 h 2936900"/>
                <a:gd name="connsiteX104" fmla="*/ 5655968 w 5755736"/>
                <a:gd name="connsiteY104" fmla="*/ 2748641 h 2936900"/>
                <a:gd name="connsiteX105" fmla="*/ 5713506 w 5755736"/>
                <a:gd name="connsiteY105" fmla="*/ 2346928 h 2936900"/>
                <a:gd name="connsiteX106" fmla="*/ 5729342 w 5755736"/>
                <a:gd name="connsiteY106" fmla="*/ 2171674 h 2936900"/>
                <a:gd name="connsiteX107" fmla="*/ 5729342 w 5755736"/>
                <a:gd name="connsiteY107" fmla="*/ 2171674 h 2936900"/>
                <a:gd name="connsiteX108" fmla="*/ 5745179 w 5755736"/>
                <a:gd name="connsiteY108" fmla="*/ 2031260 h 2936900"/>
                <a:gd name="connsiteX109" fmla="*/ 5745179 w 5755736"/>
                <a:gd name="connsiteY109" fmla="*/ 2031260 h 2936900"/>
                <a:gd name="connsiteX110" fmla="*/ 5750985 w 5755736"/>
                <a:gd name="connsiteY110" fmla="*/ 1903514 h 2936900"/>
                <a:gd name="connsiteX111" fmla="*/ 5750457 w 5755736"/>
                <a:gd name="connsiteY111" fmla="*/ 1772602 h 2936900"/>
                <a:gd name="connsiteX112" fmla="*/ 2868793 w 5755736"/>
                <a:gd name="connsiteY112" fmla="*/ 30618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924541 w 5755736"/>
                <a:gd name="connsiteY34" fmla="*/ 4758 h 2936906"/>
                <a:gd name="connsiteX35" fmla="*/ 3730811 w 5755736"/>
                <a:gd name="connsiteY35" fmla="*/ 7 h 2936906"/>
                <a:gd name="connsiteX36" fmla="*/ 3713391 w 5755736"/>
                <a:gd name="connsiteY36" fmla="*/ 4230 h 2936906"/>
                <a:gd name="connsiteX37" fmla="*/ 3666411 w 5755736"/>
                <a:gd name="connsiteY37" fmla="*/ 15315 h 2936906"/>
                <a:gd name="connsiteX38" fmla="*/ 3340185 w 5755736"/>
                <a:gd name="connsiteY38" fmla="*/ 15315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301650 w 5755736"/>
                <a:gd name="connsiteY41" fmla="*/ 20594 h 2936906"/>
                <a:gd name="connsiteX42" fmla="*/ 3107392 w 5755736"/>
                <a:gd name="connsiteY42" fmla="*/ 21122 h 2936906"/>
                <a:gd name="connsiteX43" fmla="*/ 3107392 w 5755736"/>
                <a:gd name="connsiteY43" fmla="*/ 21122 h 2936906"/>
                <a:gd name="connsiteX44" fmla="*/ 2994955 w 5755736"/>
                <a:gd name="connsiteY44" fmla="*/ 25345 h 2936906"/>
                <a:gd name="connsiteX45" fmla="*/ 2981230 w 5755736"/>
                <a:gd name="connsiteY45" fmla="*/ 27984 h 2936906"/>
                <a:gd name="connsiteX46" fmla="*/ 2994955 w 5755736"/>
                <a:gd name="connsiteY46" fmla="*/ 25345 h 2936906"/>
                <a:gd name="connsiteX47" fmla="*/ 2868793 w 5755736"/>
                <a:gd name="connsiteY47" fmla="*/ 30624 h 2936906"/>
                <a:gd name="connsiteX48" fmla="*/ 2792779 w 5755736"/>
                <a:gd name="connsiteY48" fmla="*/ 30624 h 2936906"/>
                <a:gd name="connsiteX49" fmla="*/ 2704624 w 5755736"/>
                <a:gd name="connsiteY49" fmla="*/ 35902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620164 w 5755736"/>
                <a:gd name="connsiteY52" fmla="*/ 41181 h 2936906"/>
                <a:gd name="connsiteX53" fmla="*/ 2541511 w 5755736"/>
                <a:gd name="connsiteY53" fmla="*/ 41181 h 2936906"/>
                <a:gd name="connsiteX54" fmla="*/ 2541511 w 5755736"/>
                <a:gd name="connsiteY54" fmla="*/ 41181 h 2936906"/>
                <a:gd name="connsiteX55" fmla="*/ 2383677 w 5755736"/>
                <a:gd name="connsiteY55" fmla="*/ 51211 h 2936906"/>
                <a:gd name="connsiteX56" fmla="*/ 2181501 w 5755736"/>
                <a:gd name="connsiteY56" fmla="*/ 63352 h 2936906"/>
                <a:gd name="connsiteX57" fmla="*/ 1853691 w 5755736"/>
                <a:gd name="connsiteY57" fmla="*/ 92913 h 2936906"/>
                <a:gd name="connsiteX58" fmla="*/ 1366464 w 5755736"/>
                <a:gd name="connsiteY58" fmla="*/ 159425 h 2936906"/>
                <a:gd name="connsiteX59" fmla="*/ 959473 w 5755736"/>
                <a:gd name="connsiteY59" fmla="*/ 334679 h 2936906"/>
                <a:gd name="connsiteX60" fmla="*/ 688146 w 5755736"/>
                <a:gd name="connsiteY60" fmla="*/ 668823 h 2936906"/>
                <a:gd name="connsiteX61" fmla="*/ 640637 w 5755736"/>
                <a:gd name="connsiteY61" fmla="*/ 759618 h 2936906"/>
                <a:gd name="connsiteX62" fmla="*/ 629552 w 5755736"/>
                <a:gd name="connsiteY62" fmla="*/ 786539 h 2936906"/>
                <a:gd name="connsiteX63" fmla="*/ 574653 w 5755736"/>
                <a:gd name="connsiteY63" fmla="*/ 903199 h 2936906"/>
                <a:gd name="connsiteX64" fmla="*/ 511836 w 5755736"/>
                <a:gd name="connsiteY64" fmla="*/ 1015108 h 2936906"/>
                <a:gd name="connsiteX65" fmla="*/ 455881 w 5755736"/>
                <a:gd name="connsiteY65" fmla="*/ 1133880 h 2936906"/>
                <a:gd name="connsiteX66" fmla="*/ 376172 w 5755736"/>
                <a:gd name="connsiteY66" fmla="*/ 1300160 h 2936906"/>
                <a:gd name="connsiteX67" fmla="*/ 291184 w 5755736"/>
                <a:gd name="connsiteY67" fmla="*/ 1471719 h 2936906"/>
                <a:gd name="connsiteX68" fmla="*/ 198806 w 5755736"/>
                <a:gd name="connsiteY68" fmla="*/ 1663866 h 2936906"/>
                <a:gd name="connsiteX69" fmla="*/ 61031 w 5755736"/>
                <a:gd name="connsiteY69" fmla="*/ 1956308 h 2936906"/>
                <a:gd name="connsiteX70" fmla="*/ 27775 w 5755736"/>
                <a:gd name="connsiteY70" fmla="*/ 2030738 h 2936906"/>
                <a:gd name="connsiteX71" fmla="*/ 1909 w 5755736"/>
                <a:gd name="connsiteY71" fmla="*/ 2162706 h 2936906"/>
                <a:gd name="connsiteX72" fmla="*/ 1909 w 5755736"/>
                <a:gd name="connsiteY72" fmla="*/ 2162706 h 2936906"/>
                <a:gd name="connsiteX73" fmla="*/ 75812 w 5755736"/>
                <a:gd name="connsiteY73" fmla="*/ 2342711 h 2936906"/>
                <a:gd name="connsiteX74" fmla="*/ 275348 w 5755736"/>
                <a:gd name="connsiteY74" fmla="*/ 2817798 h 2936906"/>
                <a:gd name="connsiteX75" fmla="*/ 307549 w 5755736"/>
                <a:gd name="connsiteY75" fmla="*/ 2895396 h 2936906"/>
                <a:gd name="connsiteX76" fmla="*/ 324440 w 5755736"/>
                <a:gd name="connsiteY76" fmla="*/ 2934458 h 2936906"/>
                <a:gd name="connsiteX77" fmla="*/ 374589 w 5755736"/>
                <a:gd name="connsiteY77" fmla="*/ 2936570 h 2936906"/>
                <a:gd name="connsiteX78" fmla="*/ 2045838 w 5755736"/>
                <a:gd name="connsiteY78" fmla="*/ 2936570 h 2936906"/>
                <a:gd name="connsiteX79" fmla="*/ 2085428 w 5755736"/>
                <a:gd name="connsiteY79" fmla="*/ 2936042 h 2936906"/>
                <a:gd name="connsiteX80" fmla="*/ 2113933 w 5755736"/>
                <a:gd name="connsiteY80" fmla="*/ 2925484 h 2936906"/>
                <a:gd name="connsiteX81" fmla="*/ 2118156 w 5755736"/>
                <a:gd name="connsiteY81" fmla="*/ 2917566 h 2936906"/>
                <a:gd name="connsiteX82" fmla="*/ 2121324 w 5755736"/>
                <a:gd name="connsiteY82" fmla="*/ 2918094 h 2936906"/>
                <a:gd name="connsiteX83" fmla="*/ 2324555 w 5755736"/>
                <a:gd name="connsiteY83" fmla="*/ 2918622 h 2936906"/>
                <a:gd name="connsiteX84" fmla="*/ 2349893 w 5755736"/>
                <a:gd name="connsiteY84" fmla="*/ 2896451 h 2936906"/>
                <a:gd name="connsiteX85" fmla="*/ 2397402 w 5755736"/>
                <a:gd name="connsiteY85" fmla="*/ 2760788 h 2936906"/>
                <a:gd name="connsiteX86" fmla="*/ 2467609 w 5755736"/>
                <a:gd name="connsiteY86" fmla="*/ 2675800 h 2936906"/>
                <a:gd name="connsiteX87" fmla="*/ 3354437 w 5755736"/>
                <a:gd name="connsiteY87" fmla="*/ 2675272 h 2936906"/>
                <a:gd name="connsiteX88" fmla="*/ 3382415 w 5755736"/>
                <a:gd name="connsiteY88" fmla="*/ 2689525 h 2936906"/>
                <a:gd name="connsiteX89" fmla="*/ 3406697 w 5755736"/>
                <a:gd name="connsiteY89" fmla="*/ 2714863 h 2936906"/>
                <a:gd name="connsiteX90" fmla="*/ 3450510 w 5755736"/>
                <a:gd name="connsiteY90" fmla="*/ 2891173 h 2936906"/>
                <a:gd name="connsiteX91" fmla="*/ 3458428 w 5755736"/>
                <a:gd name="connsiteY91" fmla="*/ 2906481 h 2936906"/>
                <a:gd name="connsiteX92" fmla="*/ 3453678 w 5755736"/>
                <a:gd name="connsiteY92" fmla="*/ 2913343 h 2936906"/>
                <a:gd name="connsiteX93" fmla="*/ 3492212 w 5755736"/>
                <a:gd name="connsiteY93" fmla="*/ 2930235 h 2936906"/>
                <a:gd name="connsiteX94" fmla="*/ 3782543 w 5755736"/>
                <a:gd name="connsiteY94" fmla="*/ 2930763 h 2936906"/>
                <a:gd name="connsiteX95" fmla="*/ 4691542 w 5755736"/>
                <a:gd name="connsiteY95" fmla="*/ 2929179 h 2936906"/>
                <a:gd name="connsiteX96" fmla="*/ 5213082 w 5755736"/>
                <a:gd name="connsiteY96" fmla="*/ 2928124 h 2936906"/>
                <a:gd name="connsiteX97" fmla="*/ 5278538 w 5755736"/>
                <a:gd name="connsiteY97" fmla="*/ 2912815 h 2936906"/>
                <a:gd name="connsiteX98" fmla="*/ 5282233 w 5755736"/>
                <a:gd name="connsiteY98" fmla="*/ 2911232 h 2936906"/>
                <a:gd name="connsiteX99" fmla="*/ 5313378 w 5755736"/>
                <a:gd name="connsiteY99" fmla="*/ 2909648 h 2936906"/>
                <a:gd name="connsiteX100" fmla="*/ 5566229 w 5755736"/>
                <a:gd name="connsiteY100" fmla="*/ 2911232 h 2936906"/>
                <a:gd name="connsiteX101" fmla="*/ 5644882 w 5755736"/>
                <a:gd name="connsiteY101" fmla="*/ 2797211 h 2936906"/>
                <a:gd name="connsiteX102" fmla="*/ 5644882 w 5755736"/>
                <a:gd name="connsiteY102" fmla="*/ 2797211 h 2936906"/>
                <a:gd name="connsiteX103" fmla="*/ 5655968 w 5755736"/>
                <a:gd name="connsiteY103" fmla="*/ 2748647 h 2936906"/>
                <a:gd name="connsiteX104" fmla="*/ 5713506 w 5755736"/>
                <a:gd name="connsiteY104" fmla="*/ 2346934 h 2936906"/>
                <a:gd name="connsiteX105" fmla="*/ 5729342 w 5755736"/>
                <a:gd name="connsiteY105" fmla="*/ 2171680 h 2936906"/>
                <a:gd name="connsiteX106" fmla="*/ 5729342 w 5755736"/>
                <a:gd name="connsiteY106" fmla="*/ 2171680 h 2936906"/>
                <a:gd name="connsiteX107" fmla="*/ 5745179 w 5755736"/>
                <a:gd name="connsiteY107" fmla="*/ 2031266 h 2936906"/>
                <a:gd name="connsiteX108" fmla="*/ 5745179 w 5755736"/>
                <a:gd name="connsiteY108" fmla="*/ 2031266 h 2936906"/>
                <a:gd name="connsiteX109" fmla="*/ 5750985 w 5755736"/>
                <a:gd name="connsiteY109" fmla="*/ 1903520 h 2936906"/>
                <a:gd name="connsiteX110" fmla="*/ 5750457 w 5755736"/>
                <a:gd name="connsiteY110" fmla="*/ 1772608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114" fmla="*/ 2868793 w 5755736"/>
                <a:gd name="connsiteY114" fmla="*/ 30624 h 2936906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730811 w 5755736"/>
                <a:gd name="connsiteY34" fmla="*/ 7 h 2936906"/>
                <a:gd name="connsiteX35" fmla="*/ 3713391 w 5755736"/>
                <a:gd name="connsiteY35" fmla="*/ 4230 h 2936906"/>
                <a:gd name="connsiteX36" fmla="*/ 3666411 w 5755736"/>
                <a:gd name="connsiteY36" fmla="*/ 15315 h 2936906"/>
                <a:gd name="connsiteX37" fmla="*/ 3340185 w 5755736"/>
                <a:gd name="connsiteY37" fmla="*/ 15315 h 2936906"/>
                <a:gd name="connsiteX38" fmla="*/ 3301650 w 5755736"/>
                <a:gd name="connsiteY38" fmla="*/ 20594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107392 w 5755736"/>
                <a:gd name="connsiteY41" fmla="*/ 21122 h 2936906"/>
                <a:gd name="connsiteX42" fmla="*/ 3107392 w 5755736"/>
                <a:gd name="connsiteY42" fmla="*/ 21122 h 2936906"/>
                <a:gd name="connsiteX43" fmla="*/ 2994955 w 5755736"/>
                <a:gd name="connsiteY43" fmla="*/ 25345 h 2936906"/>
                <a:gd name="connsiteX44" fmla="*/ 2981230 w 5755736"/>
                <a:gd name="connsiteY44" fmla="*/ 27984 h 2936906"/>
                <a:gd name="connsiteX45" fmla="*/ 2994955 w 5755736"/>
                <a:gd name="connsiteY45" fmla="*/ 25345 h 2936906"/>
                <a:gd name="connsiteX46" fmla="*/ 2868793 w 5755736"/>
                <a:gd name="connsiteY46" fmla="*/ 30624 h 2936906"/>
                <a:gd name="connsiteX47" fmla="*/ 2792779 w 5755736"/>
                <a:gd name="connsiteY47" fmla="*/ 30624 h 2936906"/>
                <a:gd name="connsiteX48" fmla="*/ 2704624 w 5755736"/>
                <a:gd name="connsiteY48" fmla="*/ 35902 h 2936906"/>
                <a:gd name="connsiteX49" fmla="*/ 2620164 w 5755736"/>
                <a:gd name="connsiteY49" fmla="*/ 41181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541511 w 5755736"/>
                <a:gd name="connsiteY52" fmla="*/ 41181 h 2936906"/>
                <a:gd name="connsiteX53" fmla="*/ 2541511 w 5755736"/>
                <a:gd name="connsiteY53" fmla="*/ 41181 h 2936906"/>
                <a:gd name="connsiteX54" fmla="*/ 2383677 w 5755736"/>
                <a:gd name="connsiteY54" fmla="*/ 51211 h 2936906"/>
                <a:gd name="connsiteX55" fmla="*/ 2181501 w 5755736"/>
                <a:gd name="connsiteY55" fmla="*/ 63352 h 2936906"/>
                <a:gd name="connsiteX56" fmla="*/ 1853691 w 5755736"/>
                <a:gd name="connsiteY56" fmla="*/ 92913 h 2936906"/>
                <a:gd name="connsiteX57" fmla="*/ 1366464 w 5755736"/>
                <a:gd name="connsiteY57" fmla="*/ 159425 h 2936906"/>
                <a:gd name="connsiteX58" fmla="*/ 959473 w 5755736"/>
                <a:gd name="connsiteY58" fmla="*/ 334679 h 2936906"/>
                <a:gd name="connsiteX59" fmla="*/ 688146 w 5755736"/>
                <a:gd name="connsiteY59" fmla="*/ 668823 h 2936906"/>
                <a:gd name="connsiteX60" fmla="*/ 640637 w 5755736"/>
                <a:gd name="connsiteY60" fmla="*/ 759618 h 2936906"/>
                <a:gd name="connsiteX61" fmla="*/ 629552 w 5755736"/>
                <a:gd name="connsiteY61" fmla="*/ 786539 h 2936906"/>
                <a:gd name="connsiteX62" fmla="*/ 574653 w 5755736"/>
                <a:gd name="connsiteY62" fmla="*/ 903199 h 2936906"/>
                <a:gd name="connsiteX63" fmla="*/ 511836 w 5755736"/>
                <a:gd name="connsiteY63" fmla="*/ 1015108 h 2936906"/>
                <a:gd name="connsiteX64" fmla="*/ 455881 w 5755736"/>
                <a:gd name="connsiteY64" fmla="*/ 1133880 h 2936906"/>
                <a:gd name="connsiteX65" fmla="*/ 376172 w 5755736"/>
                <a:gd name="connsiteY65" fmla="*/ 1300160 h 2936906"/>
                <a:gd name="connsiteX66" fmla="*/ 291184 w 5755736"/>
                <a:gd name="connsiteY66" fmla="*/ 1471719 h 2936906"/>
                <a:gd name="connsiteX67" fmla="*/ 198806 w 5755736"/>
                <a:gd name="connsiteY67" fmla="*/ 1663866 h 2936906"/>
                <a:gd name="connsiteX68" fmla="*/ 61031 w 5755736"/>
                <a:gd name="connsiteY68" fmla="*/ 1956308 h 2936906"/>
                <a:gd name="connsiteX69" fmla="*/ 27775 w 5755736"/>
                <a:gd name="connsiteY69" fmla="*/ 2030738 h 2936906"/>
                <a:gd name="connsiteX70" fmla="*/ 1909 w 5755736"/>
                <a:gd name="connsiteY70" fmla="*/ 2162706 h 2936906"/>
                <a:gd name="connsiteX71" fmla="*/ 1909 w 5755736"/>
                <a:gd name="connsiteY71" fmla="*/ 2162706 h 2936906"/>
                <a:gd name="connsiteX72" fmla="*/ 75812 w 5755736"/>
                <a:gd name="connsiteY72" fmla="*/ 2342711 h 2936906"/>
                <a:gd name="connsiteX73" fmla="*/ 275348 w 5755736"/>
                <a:gd name="connsiteY73" fmla="*/ 2817798 h 2936906"/>
                <a:gd name="connsiteX74" fmla="*/ 307549 w 5755736"/>
                <a:gd name="connsiteY74" fmla="*/ 2895396 h 2936906"/>
                <a:gd name="connsiteX75" fmla="*/ 324440 w 5755736"/>
                <a:gd name="connsiteY75" fmla="*/ 2934458 h 2936906"/>
                <a:gd name="connsiteX76" fmla="*/ 374589 w 5755736"/>
                <a:gd name="connsiteY76" fmla="*/ 2936570 h 2936906"/>
                <a:gd name="connsiteX77" fmla="*/ 2045838 w 5755736"/>
                <a:gd name="connsiteY77" fmla="*/ 2936570 h 2936906"/>
                <a:gd name="connsiteX78" fmla="*/ 2085428 w 5755736"/>
                <a:gd name="connsiteY78" fmla="*/ 2936042 h 2936906"/>
                <a:gd name="connsiteX79" fmla="*/ 2113933 w 5755736"/>
                <a:gd name="connsiteY79" fmla="*/ 2925484 h 2936906"/>
                <a:gd name="connsiteX80" fmla="*/ 2118156 w 5755736"/>
                <a:gd name="connsiteY80" fmla="*/ 2917566 h 2936906"/>
                <a:gd name="connsiteX81" fmla="*/ 2121324 w 5755736"/>
                <a:gd name="connsiteY81" fmla="*/ 2918094 h 2936906"/>
                <a:gd name="connsiteX82" fmla="*/ 2324555 w 5755736"/>
                <a:gd name="connsiteY82" fmla="*/ 2918622 h 2936906"/>
                <a:gd name="connsiteX83" fmla="*/ 2349893 w 5755736"/>
                <a:gd name="connsiteY83" fmla="*/ 2896451 h 2936906"/>
                <a:gd name="connsiteX84" fmla="*/ 2397402 w 5755736"/>
                <a:gd name="connsiteY84" fmla="*/ 2760788 h 2936906"/>
                <a:gd name="connsiteX85" fmla="*/ 2467609 w 5755736"/>
                <a:gd name="connsiteY85" fmla="*/ 2675800 h 2936906"/>
                <a:gd name="connsiteX86" fmla="*/ 3354437 w 5755736"/>
                <a:gd name="connsiteY86" fmla="*/ 2675272 h 2936906"/>
                <a:gd name="connsiteX87" fmla="*/ 3382415 w 5755736"/>
                <a:gd name="connsiteY87" fmla="*/ 2689525 h 2936906"/>
                <a:gd name="connsiteX88" fmla="*/ 3406697 w 5755736"/>
                <a:gd name="connsiteY88" fmla="*/ 2714863 h 2936906"/>
                <a:gd name="connsiteX89" fmla="*/ 3450510 w 5755736"/>
                <a:gd name="connsiteY89" fmla="*/ 2891173 h 2936906"/>
                <a:gd name="connsiteX90" fmla="*/ 3458428 w 5755736"/>
                <a:gd name="connsiteY90" fmla="*/ 2906481 h 2936906"/>
                <a:gd name="connsiteX91" fmla="*/ 3453678 w 5755736"/>
                <a:gd name="connsiteY91" fmla="*/ 2913343 h 2936906"/>
                <a:gd name="connsiteX92" fmla="*/ 3492212 w 5755736"/>
                <a:gd name="connsiteY92" fmla="*/ 2930235 h 2936906"/>
                <a:gd name="connsiteX93" fmla="*/ 3782543 w 5755736"/>
                <a:gd name="connsiteY93" fmla="*/ 2930763 h 2936906"/>
                <a:gd name="connsiteX94" fmla="*/ 4691542 w 5755736"/>
                <a:gd name="connsiteY94" fmla="*/ 2929179 h 2936906"/>
                <a:gd name="connsiteX95" fmla="*/ 5213082 w 5755736"/>
                <a:gd name="connsiteY95" fmla="*/ 2928124 h 2936906"/>
                <a:gd name="connsiteX96" fmla="*/ 5278538 w 5755736"/>
                <a:gd name="connsiteY96" fmla="*/ 2912815 h 2936906"/>
                <a:gd name="connsiteX97" fmla="*/ 5282233 w 5755736"/>
                <a:gd name="connsiteY97" fmla="*/ 2911232 h 2936906"/>
                <a:gd name="connsiteX98" fmla="*/ 5313378 w 5755736"/>
                <a:gd name="connsiteY98" fmla="*/ 2909648 h 2936906"/>
                <a:gd name="connsiteX99" fmla="*/ 5566229 w 5755736"/>
                <a:gd name="connsiteY99" fmla="*/ 2911232 h 2936906"/>
                <a:gd name="connsiteX100" fmla="*/ 5644882 w 5755736"/>
                <a:gd name="connsiteY100" fmla="*/ 2797211 h 2936906"/>
                <a:gd name="connsiteX101" fmla="*/ 5644882 w 5755736"/>
                <a:gd name="connsiteY101" fmla="*/ 2797211 h 2936906"/>
                <a:gd name="connsiteX102" fmla="*/ 5655968 w 5755736"/>
                <a:gd name="connsiteY102" fmla="*/ 2748647 h 2936906"/>
                <a:gd name="connsiteX103" fmla="*/ 5713506 w 5755736"/>
                <a:gd name="connsiteY103" fmla="*/ 2346934 h 2936906"/>
                <a:gd name="connsiteX104" fmla="*/ 5729342 w 5755736"/>
                <a:gd name="connsiteY104" fmla="*/ 2171680 h 2936906"/>
                <a:gd name="connsiteX105" fmla="*/ 5729342 w 5755736"/>
                <a:gd name="connsiteY105" fmla="*/ 2171680 h 2936906"/>
                <a:gd name="connsiteX106" fmla="*/ 5745179 w 5755736"/>
                <a:gd name="connsiteY106" fmla="*/ 2031266 h 2936906"/>
                <a:gd name="connsiteX107" fmla="*/ 5745179 w 5755736"/>
                <a:gd name="connsiteY107" fmla="*/ 2031266 h 2936906"/>
                <a:gd name="connsiteX108" fmla="*/ 5750985 w 5755736"/>
                <a:gd name="connsiteY108" fmla="*/ 1903520 h 2936906"/>
                <a:gd name="connsiteX109" fmla="*/ 5750457 w 5755736"/>
                <a:gd name="connsiteY109" fmla="*/ 1772608 h 2936906"/>
                <a:gd name="connsiteX110" fmla="*/ 2868793 w 5755736"/>
                <a:gd name="connsiteY110" fmla="*/ 30624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0" fmla="*/ 5750457 w 5755736"/>
                <a:gd name="connsiteY0" fmla="*/ 1768379 h 2932677"/>
                <a:gd name="connsiteX1" fmla="*/ 5750457 w 5755736"/>
                <a:gd name="connsiteY1" fmla="*/ 1768379 h 2932677"/>
                <a:gd name="connsiteX2" fmla="*/ 5750457 w 5755736"/>
                <a:gd name="connsiteY2" fmla="*/ 1768379 h 2932677"/>
                <a:gd name="connsiteX3" fmla="*/ 5755736 w 5755736"/>
                <a:gd name="connsiteY3" fmla="*/ 1762572 h 2932677"/>
                <a:gd name="connsiteX4" fmla="*/ 5755736 w 5755736"/>
                <a:gd name="connsiteY4" fmla="*/ 1663332 h 2932677"/>
                <a:gd name="connsiteX5" fmla="*/ 5755736 w 5755736"/>
                <a:gd name="connsiteY5" fmla="*/ 1663332 h 2932677"/>
                <a:gd name="connsiteX6" fmla="*/ 5755736 w 5755736"/>
                <a:gd name="connsiteY6" fmla="*/ 1663332 h 2932677"/>
                <a:gd name="connsiteX7" fmla="*/ 5750457 w 5755736"/>
                <a:gd name="connsiteY7" fmla="*/ 1656997 h 2932677"/>
                <a:gd name="connsiteX8" fmla="*/ 5750457 w 5755736"/>
                <a:gd name="connsiteY8" fmla="*/ 1520278 h 2932677"/>
                <a:gd name="connsiteX9" fmla="*/ 5750457 w 5755736"/>
                <a:gd name="connsiteY9" fmla="*/ 1520278 h 2932677"/>
                <a:gd name="connsiteX10" fmla="*/ 5750457 w 5755736"/>
                <a:gd name="connsiteY10" fmla="*/ 1520278 h 2932677"/>
                <a:gd name="connsiteX11" fmla="*/ 5745179 w 5755736"/>
                <a:gd name="connsiteY11" fmla="*/ 1420510 h 2932677"/>
                <a:gd name="connsiteX12" fmla="*/ 5726175 w 5755736"/>
                <a:gd name="connsiteY12" fmla="*/ 1184550 h 2932677"/>
                <a:gd name="connsiteX13" fmla="*/ 5697670 w 5755736"/>
                <a:gd name="connsiteY13" fmla="*/ 943840 h 2932677"/>
                <a:gd name="connsiteX14" fmla="*/ 5661774 w 5755736"/>
                <a:gd name="connsiteY14" fmla="*/ 706824 h 2932677"/>
                <a:gd name="connsiteX15" fmla="*/ 5655968 w 5755736"/>
                <a:gd name="connsiteY15" fmla="*/ 664066 h 2932677"/>
                <a:gd name="connsiteX16" fmla="*/ 5655968 w 5755736"/>
                <a:gd name="connsiteY16" fmla="*/ 664066 h 2932677"/>
                <a:gd name="connsiteX17" fmla="*/ 5655968 w 5755736"/>
                <a:gd name="connsiteY17" fmla="*/ 664066 h 2932677"/>
                <a:gd name="connsiteX18" fmla="*/ 5563062 w 5755736"/>
                <a:gd name="connsiteY18" fmla="*/ 420189 h 2932677"/>
                <a:gd name="connsiteX19" fmla="*/ 5352440 w 5755736"/>
                <a:gd name="connsiteY19" fmla="*/ 196898 h 2932677"/>
                <a:gd name="connsiteX20" fmla="*/ 5140763 w 5755736"/>
                <a:gd name="connsiteY20" fmla="*/ 100297 h 2932677"/>
                <a:gd name="connsiteX21" fmla="*/ 4816120 w 5755736"/>
                <a:gd name="connsiteY21" fmla="*/ 62818 h 2932677"/>
                <a:gd name="connsiteX22" fmla="*/ 4598108 w 5755736"/>
                <a:gd name="connsiteY22" fmla="*/ 45398 h 2932677"/>
                <a:gd name="connsiteX23" fmla="*/ 4282968 w 5755736"/>
                <a:gd name="connsiteY23" fmla="*/ 26395 h 2932677"/>
                <a:gd name="connsiteX24" fmla="*/ 4199036 w 5755736"/>
                <a:gd name="connsiteY24" fmla="*/ 26922 h 2932677"/>
                <a:gd name="connsiteX25" fmla="*/ 4199036 w 5755736"/>
                <a:gd name="connsiteY25" fmla="*/ 26922 h 2932677"/>
                <a:gd name="connsiteX26" fmla="*/ 4199036 w 5755736"/>
                <a:gd name="connsiteY26" fmla="*/ 26922 h 2932677"/>
                <a:gd name="connsiteX27" fmla="*/ 4193229 w 5755736"/>
                <a:gd name="connsiteY27" fmla="*/ 21644 h 2932677"/>
                <a:gd name="connsiteX28" fmla="*/ 4088182 w 5755736"/>
                <a:gd name="connsiteY28" fmla="*/ 21644 h 2932677"/>
                <a:gd name="connsiteX29" fmla="*/ 4088182 w 5755736"/>
                <a:gd name="connsiteY29" fmla="*/ 21644 h 2932677"/>
                <a:gd name="connsiteX30" fmla="*/ 4088182 w 5755736"/>
                <a:gd name="connsiteY30" fmla="*/ 21644 h 2932677"/>
                <a:gd name="connsiteX31" fmla="*/ 4060205 w 5755736"/>
                <a:gd name="connsiteY31" fmla="*/ 16365 h 2932677"/>
                <a:gd name="connsiteX32" fmla="*/ 3953574 w 5755736"/>
                <a:gd name="connsiteY32" fmla="*/ 20060 h 2932677"/>
                <a:gd name="connsiteX33" fmla="*/ 3924541 w 5755736"/>
                <a:gd name="connsiteY33" fmla="*/ 529 h 2932677"/>
                <a:gd name="connsiteX34" fmla="*/ 3713391 w 5755736"/>
                <a:gd name="connsiteY34" fmla="*/ 1 h 2932677"/>
                <a:gd name="connsiteX35" fmla="*/ 3666411 w 5755736"/>
                <a:gd name="connsiteY35" fmla="*/ 11086 h 2932677"/>
                <a:gd name="connsiteX36" fmla="*/ 3340185 w 5755736"/>
                <a:gd name="connsiteY36" fmla="*/ 11086 h 2932677"/>
                <a:gd name="connsiteX37" fmla="*/ 3301650 w 5755736"/>
                <a:gd name="connsiteY37" fmla="*/ 16365 h 2932677"/>
                <a:gd name="connsiteX38" fmla="*/ 3301650 w 5755736"/>
                <a:gd name="connsiteY38" fmla="*/ 16365 h 2932677"/>
                <a:gd name="connsiteX39" fmla="*/ 3301650 w 5755736"/>
                <a:gd name="connsiteY39" fmla="*/ 16365 h 2932677"/>
                <a:gd name="connsiteX40" fmla="*/ 3107392 w 5755736"/>
                <a:gd name="connsiteY40" fmla="*/ 16893 h 2932677"/>
                <a:gd name="connsiteX41" fmla="*/ 3107392 w 5755736"/>
                <a:gd name="connsiteY41" fmla="*/ 16893 h 2932677"/>
                <a:gd name="connsiteX42" fmla="*/ 2994955 w 5755736"/>
                <a:gd name="connsiteY42" fmla="*/ 21116 h 2932677"/>
                <a:gd name="connsiteX43" fmla="*/ 2981230 w 5755736"/>
                <a:gd name="connsiteY43" fmla="*/ 23755 h 2932677"/>
                <a:gd name="connsiteX44" fmla="*/ 2994955 w 5755736"/>
                <a:gd name="connsiteY44" fmla="*/ 21116 h 2932677"/>
                <a:gd name="connsiteX45" fmla="*/ 2868793 w 5755736"/>
                <a:gd name="connsiteY45" fmla="*/ 26395 h 2932677"/>
                <a:gd name="connsiteX46" fmla="*/ 2792779 w 5755736"/>
                <a:gd name="connsiteY46" fmla="*/ 26395 h 2932677"/>
                <a:gd name="connsiteX47" fmla="*/ 2704624 w 5755736"/>
                <a:gd name="connsiteY47" fmla="*/ 31673 h 2932677"/>
                <a:gd name="connsiteX48" fmla="*/ 2620164 w 5755736"/>
                <a:gd name="connsiteY48" fmla="*/ 36952 h 2932677"/>
                <a:gd name="connsiteX49" fmla="*/ 2620164 w 5755736"/>
                <a:gd name="connsiteY49" fmla="*/ 36952 h 2932677"/>
                <a:gd name="connsiteX50" fmla="*/ 2620164 w 5755736"/>
                <a:gd name="connsiteY50" fmla="*/ 36952 h 2932677"/>
                <a:gd name="connsiteX51" fmla="*/ 2541511 w 5755736"/>
                <a:gd name="connsiteY51" fmla="*/ 36952 h 2932677"/>
                <a:gd name="connsiteX52" fmla="*/ 2541511 w 5755736"/>
                <a:gd name="connsiteY52" fmla="*/ 36952 h 2932677"/>
                <a:gd name="connsiteX53" fmla="*/ 2383677 w 5755736"/>
                <a:gd name="connsiteY53" fmla="*/ 46982 h 2932677"/>
                <a:gd name="connsiteX54" fmla="*/ 2181501 w 5755736"/>
                <a:gd name="connsiteY54" fmla="*/ 59123 h 2932677"/>
                <a:gd name="connsiteX55" fmla="*/ 1853691 w 5755736"/>
                <a:gd name="connsiteY55" fmla="*/ 88684 h 2932677"/>
                <a:gd name="connsiteX56" fmla="*/ 1366464 w 5755736"/>
                <a:gd name="connsiteY56" fmla="*/ 155196 h 2932677"/>
                <a:gd name="connsiteX57" fmla="*/ 959473 w 5755736"/>
                <a:gd name="connsiteY57" fmla="*/ 330450 h 2932677"/>
                <a:gd name="connsiteX58" fmla="*/ 688146 w 5755736"/>
                <a:gd name="connsiteY58" fmla="*/ 664594 h 2932677"/>
                <a:gd name="connsiteX59" fmla="*/ 640637 w 5755736"/>
                <a:gd name="connsiteY59" fmla="*/ 755389 h 2932677"/>
                <a:gd name="connsiteX60" fmla="*/ 629552 w 5755736"/>
                <a:gd name="connsiteY60" fmla="*/ 782310 h 2932677"/>
                <a:gd name="connsiteX61" fmla="*/ 574653 w 5755736"/>
                <a:gd name="connsiteY61" fmla="*/ 898970 h 2932677"/>
                <a:gd name="connsiteX62" fmla="*/ 511836 w 5755736"/>
                <a:gd name="connsiteY62" fmla="*/ 1010879 h 2932677"/>
                <a:gd name="connsiteX63" fmla="*/ 455881 w 5755736"/>
                <a:gd name="connsiteY63" fmla="*/ 1129651 h 2932677"/>
                <a:gd name="connsiteX64" fmla="*/ 376172 w 5755736"/>
                <a:gd name="connsiteY64" fmla="*/ 1295931 h 2932677"/>
                <a:gd name="connsiteX65" fmla="*/ 291184 w 5755736"/>
                <a:gd name="connsiteY65" fmla="*/ 1467490 h 2932677"/>
                <a:gd name="connsiteX66" fmla="*/ 198806 w 5755736"/>
                <a:gd name="connsiteY66" fmla="*/ 1659637 h 2932677"/>
                <a:gd name="connsiteX67" fmla="*/ 61031 w 5755736"/>
                <a:gd name="connsiteY67" fmla="*/ 1952079 h 2932677"/>
                <a:gd name="connsiteX68" fmla="*/ 27775 w 5755736"/>
                <a:gd name="connsiteY68" fmla="*/ 2026509 h 2932677"/>
                <a:gd name="connsiteX69" fmla="*/ 1909 w 5755736"/>
                <a:gd name="connsiteY69" fmla="*/ 2158477 h 2932677"/>
                <a:gd name="connsiteX70" fmla="*/ 1909 w 5755736"/>
                <a:gd name="connsiteY70" fmla="*/ 2158477 h 2932677"/>
                <a:gd name="connsiteX71" fmla="*/ 75812 w 5755736"/>
                <a:gd name="connsiteY71" fmla="*/ 2338482 h 2932677"/>
                <a:gd name="connsiteX72" fmla="*/ 275348 w 5755736"/>
                <a:gd name="connsiteY72" fmla="*/ 2813569 h 2932677"/>
                <a:gd name="connsiteX73" fmla="*/ 307549 w 5755736"/>
                <a:gd name="connsiteY73" fmla="*/ 2891167 h 2932677"/>
                <a:gd name="connsiteX74" fmla="*/ 324440 w 5755736"/>
                <a:gd name="connsiteY74" fmla="*/ 2930229 h 2932677"/>
                <a:gd name="connsiteX75" fmla="*/ 374589 w 5755736"/>
                <a:gd name="connsiteY75" fmla="*/ 2932341 h 2932677"/>
                <a:gd name="connsiteX76" fmla="*/ 2045838 w 5755736"/>
                <a:gd name="connsiteY76" fmla="*/ 2932341 h 2932677"/>
                <a:gd name="connsiteX77" fmla="*/ 2085428 w 5755736"/>
                <a:gd name="connsiteY77" fmla="*/ 2931813 h 2932677"/>
                <a:gd name="connsiteX78" fmla="*/ 2113933 w 5755736"/>
                <a:gd name="connsiteY78" fmla="*/ 2921255 h 2932677"/>
                <a:gd name="connsiteX79" fmla="*/ 2118156 w 5755736"/>
                <a:gd name="connsiteY79" fmla="*/ 2913337 h 2932677"/>
                <a:gd name="connsiteX80" fmla="*/ 2121324 w 5755736"/>
                <a:gd name="connsiteY80" fmla="*/ 2913865 h 2932677"/>
                <a:gd name="connsiteX81" fmla="*/ 2324555 w 5755736"/>
                <a:gd name="connsiteY81" fmla="*/ 2914393 h 2932677"/>
                <a:gd name="connsiteX82" fmla="*/ 2349893 w 5755736"/>
                <a:gd name="connsiteY82" fmla="*/ 2892222 h 2932677"/>
                <a:gd name="connsiteX83" fmla="*/ 2397402 w 5755736"/>
                <a:gd name="connsiteY83" fmla="*/ 2756559 h 2932677"/>
                <a:gd name="connsiteX84" fmla="*/ 2467609 w 5755736"/>
                <a:gd name="connsiteY84" fmla="*/ 2671571 h 2932677"/>
                <a:gd name="connsiteX85" fmla="*/ 3354437 w 5755736"/>
                <a:gd name="connsiteY85" fmla="*/ 2671043 h 2932677"/>
                <a:gd name="connsiteX86" fmla="*/ 3382415 w 5755736"/>
                <a:gd name="connsiteY86" fmla="*/ 2685296 h 2932677"/>
                <a:gd name="connsiteX87" fmla="*/ 3406697 w 5755736"/>
                <a:gd name="connsiteY87" fmla="*/ 2710634 h 2932677"/>
                <a:gd name="connsiteX88" fmla="*/ 3450510 w 5755736"/>
                <a:gd name="connsiteY88" fmla="*/ 2886944 h 2932677"/>
                <a:gd name="connsiteX89" fmla="*/ 3458428 w 5755736"/>
                <a:gd name="connsiteY89" fmla="*/ 2902252 h 2932677"/>
                <a:gd name="connsiteX90" fmla="*/ 3453678 w 5755736"/>
                <a:gd name="connsiteY90" fmla="*/ 2909114 h 2932677"/>
                <a:gd name="connsiteX91" fmla="*/ 3492212 w 5755736"/>
                <a:gd name="connsiteY91" fmla="*/ 2926006 h 2932677"/>
                <a:gd name="connsiteX92" fmla="*/ 3782543 w 5755736"/>
                <a:gd name="connsiteY92" fmla="*/ 2926534 h 2932677"/>
                <a:gd name="connsiteX93" fmla="*/ 4691542 w 5755736"/>
                <a:gd name="connsiteY93" fmla="*/ 2924950 h 2932677"/>
                <a:gd name="connsiteX94" fmla="*/ 5213082 w 5755736"/>
                <a:gd name="connsiteY94" fmla="*/ 2923895 h 2932677"/>
                <a:gd name="connsiteX95" fmla="*/ 5278538 w 5755736"/>
                <a:gd name="connsiteY95" fmla="*/ 2908586 h 2932677"/>
                <a:gd name="connsiteX96" fmla="*/ 5282233 w 5755736"/>
                <a:gd name="connsiteY96" fmla="*/ 2907003 h 2932677"/>
                <a:gd name="connsiteX97" fmla="*/ 5313378 w 5755736"/>
                <a:gd name="connsiteY97" fmla="*/ 2905419 h 2932677"/>
                <a:gd name="connsiteX98" fmla="*/ 5566229 w 5755736"/>
                <a:gd name="connsiteY98" fmla="*/ 2907003 h 2932677"/>
                <a:gd name="connsiteX99" fmla="*/ 5644882 w 5755736"/>
                <a:gd name="connsiteY99" fmla="*/ 2792982 h 2932677"/>
                <a:gd name="connsiteX100" fmla="*/ 5644882 w 5755736"/>
                <a:gd name="connsiteY100" fmla="*/ 2792982 h 2932677"/>
                <a:gd name="connsiteX101" fmla="*/ 5655968 w 5755736"/>
                <a:gd name="connsiteY101" fmla="*/ 2744418 h 2932677"/>
                <a:gd name="connsiteX102" fmla="*/ 5713506 w 5755736"/>
                <a:gd name="connsiteY102" fmla="*/ 2342705 h 2932677"/>
                <a:gd name="connsiteX103" fmla="*/ 5729342 w 5755736"/>
                <a:gd name="connsiteY103" fmla="*/ 2167451 h 2932677"/>
                <a:gd name="connsiteX104" fmla="*/ 5729342 w 5755736"/>
                <a:gd name="connsiteY104" fmla="*/ 2167451 h 2932677"/>
                <a:gd name="connsiteX105" fmla="*/ 5745179 w 5755736"/>
                <a:gd name="connsiteY105" fmla="*/ 2027037 h 2932677"/>
                <a:gd name="connsiteX106" fmla="*/ 5745179 w 5755736"/>
                <a:gd name="connsiteY106" fmla="*/ 2027037 h 2932677"/>
                <a:gd name="connsiteX107" fmla="*/ 5750985 w 5755736"/>
                <a:gd name="connsiteY107" fmla="*/ 1899291 h 2932677"/>
                <a:gd name="connsiteX108" fmla="*/ 5750457 w 5755736"/>
                <a:gd name="connsiteY108" fmla="*/ 1768379 h 2932677"/>
                <a:gd name="connsiteX109" fmla="*/ 2868793 w 5755736"/>
                <a:gd name="connsiteY109" fmla="*/ 26395 h 2932677"/>
                <a:gd name="connsiteX110" fmla="*/ 2868793 w 5755736"/>
                <a:gd name="connsiteY110" fmla="*/ 26395 h 2932677"/>
                <a:gd name="connsiteX111" fmla="*/ 2868793 w 5755736"/>
                <a:gd name="connsiteY111" fmla="*/ 26395 h 2932677"/>
                <a:gd name="connsiteX112" fmla="*/ 2868793 w 5755736"/>
                <a:gd name="connsiteY112" fmla="*/ 26395 h 2932677"/>
                <a:gd name="connsiteX0" fmla="*/ 5750457 w 5755736"/>
                <a:gd name="connsiteY0" fmla="*/ 1767851 h 2932149"/>
                <a:gd name="connsiteX1" fmla="*/ 5750457 w 5755736"/>
                <a:gd name="connsiteY1" fmla="*/ 1767851 h 2932149"/>
                <a:gd name="connsiteX2" fmla="*/ 5750457 w 5755736"/>
                <a:gd name="connsiteY2" fmla="*/ 1767851 h 2932149"/>
                <a:gd name="connsiteX3" fmla="*/ 5755736 w 5755736"/>
                <a:gd name="connsiteY3" fmla="*/ 1762044 h 2932149"/>
                <a:gd name="connsiteX4" fmla="*/ 5755736 w 5755736"/>
                <a:gd name="connsiteY4" fmla="*/ 1662804 h 2932149"/>
                <a:gd name="connsiteX5" fmla="*/ 5755736 w 5755736"/>
                <a:gd name="connsiteY5" fmla="*/ 1662804 h 2932149"/>
                <a:gd name="connsiteX6" fmla="*/ 5755736 w 5755736"/>
                <a:gd name="connsiteY6" fmla="*/ 1662804 h 2932149"/>
                <a:gd name="connsiteX7" fmla="*/ 5750457 w 5755736"/>
                <a:gd name="connsiteY7" fmla="*/ 1656469 h 2932149"/>
                <a:gd name="connsiteX8" fmla="*/ 5750457 w 5755736"/>
                <a:gd name="connsiteY8" fmla="*/ 1519750 h 2932149"/>
                <a:gd name="connsiteX9" fmla="*/ 5750457 w 5755736"/>
                <a:gd name="connsiteY9" fmla="*/ 1519750 h 2932149"/>
                <a:gd name="connsiteX10" fmla="*/ 5750457 w 5755736"/>
                <a:gd name="connsiteY10" fmla="*/ 1519750 h 2932149"/>
                <a:gd name="connsiteX11" fmla="*/ 5745179 w 5755736"/>
                <a:gd name="connsiteY11" fmla="*/ 1419982 h 2932149"/>
                <a:gd name="connsiteX12" fmla="*/ 5726175 w 5755736"/>
                <a:gd name="connsiteY12" fmla="*/ 1184022 h 2932149"/>
                <a:gd name="connsiteX13" fmla="*/ 5697670 w 5755736"/>
                <a:gd name="connsiteY13" fmla="*/ 943312 h 2932149"/>
                <a:gd name="connsiteX14" fmla="*/ 5661774 w 5755736"/>
                <a:gd name="connsiteY14" fmla="*/ 706296 h 2932149"/>
                <a:gd name="connsiteX15" fmla="*/ 5655968 w 5755736"/>
                <a:gd name="connsiteY15" fmla="*/ 663538 h 2932149"/>
                <a:gd name="connsiteX16" fmla="*/ 5655968 w 5755736"/>
                <a:gd name="connsiteY16" fmla="*/ 663538 h 2932149"/>
                <a:gd name="connsiteX17" fmla="*/ 5655968 w 5755736"/>
                <a:gd name="connsiteY17" fmla="*/ 663538 h 2932149"/>
                <a:gd name="connsiteX18" fmla="*/ 5563062 w 5755736"/>
                <a:gd name="connsiteY18" fmla="*/ 419661 h 2932149"/>
                <a:gd name="connsiteX19" fmla="*/ 5352440 w 5755736"/>
                <a:gd name="connsiteY19" fmla="*/ 196370 h 2932149"/>
                <a:gd name="connsiteX20" fmla="*/ 5140763 w 5755736"/>
                <a:gd name="connsiteY20" fmla="*/ 99769 h 2932149"/>
                <a:gd name="connsiteX21" fmla="*/ 4816120 w 5755736"/>
                <a:gd name="connsiteY21" fmla="*/ 62290 h 2932149"/>
                <a:gd name="connsiteX22" fmla="*/ 4598108 w 5755736"/>
                <a:gd name="connsiteY22" fmla="*/ 44870 h 2932149"/>
                <a:gd name="connsiteX23" fmla="*/ 4282968 w 5755736"/>
                <a:gd name="connsiteY23" fmla="*/ 25867 h 2932149"/>
                <a:gd name="connsiteX24" fmla="*/ 4199036 w 5755736"/>
                <a:gd name="connsiteY24" fmla="*/ 26394 h 2932149"/>
                <a:gd name="connsiteX25" fmla="*/ 4199036 w 5755736"/>
                <a:gd name="connsiteY25" fmla="*/ 26394 h 2932149"/>
                <a:gd name="connsiteX26" fmla="*/ 4199036 w 5755736"/>
                <a:gd name="connsiteY26" fmla="*/ 26394 h 2932149"/>
                <a:gd name="connsiteX27" fmla="*/ 4193229 w 5755736"/>
                <a:gd name="connsiteY27" fmla="*/ 21116 h 2932149"/>
                <a:gd name="connsiteX28" fmla="*/ 4088182 w 5755736"/>
                <a:gd name="connsiteY28" fmla="*/ 21116 h 2932149"/>
                <a:gd name="connsiteX29" fmla="*/ 4088182 w 5755736"/>
                <a:gd name="connsiteY29" fmla="*/ 21116 h 2932149"/>
                <a:gd name="connsiteX30" fmla="*/ 4088182 w 5755736"/>
                <a:gd name="connsiteY30" fmla="*/ 21116 h 2932149"/>
                <a:gd name="connsiteX31" fmla="*/ 4060205 w 5755736"/>
                <a:gd name="connsiteY31" fmla="*/ 15837 h 2932149"/>
                <a:gd name="connsiteX32" fmla="*/ 3953574 w 5755736"/>
                <a:gd name="connsiteY32" fmla="*/ 19532 h 2932149"/>
                <a:gd name="connsiteX33" fmla="*/ 3924541 w 5755736"/>
                <a:gd name="connsiteY33" fmla="*/ 1 h 2932149"/>
                <a:gd name="connsiteX34" fmla="*/ 3666411 w 5755736"/>
                <a:gd name="connsiteY34" fmla="*/ 10558 h 2932149"/>
                <a:gd name="connsiteX35" fmla="*/ 3340185 w 5755736"/>
                <a:gd name="connsiteY35" fmla="*/ 10558 h 2932149"/>
                <a:gd name="connsiteX36" fmla="*/ 3301650 w 5755736"/>
                <a:gd name="connsiteY36" fmla="*/ 15837 h 2932149"/>
                <a:gd name="connsiteX37" fmla="*/ 3301650 w 5755736"/>
                <a:gd name="connsiteY37" fmla="*/ 15837 h 2932149"/>
                <a:gd name="connsiteX38" fmla="*/ 3301650 w 5755736"/>
                <a:gd name="connsiteY38" fmla="*/ 15837 h 2932149"/>
                <a:gd name="connsiteX39" fmla="*/ 3107392 w 5755736"/>
                <a:gd name="connsiteY39" fmla="*/ 16365 h 2932149"/>
                <a:gd name="connsiteX40" fmla="*/ 3107392 w 5755736"/>
                <a:gd name="connsiteY40" fmla="*/ 16365 h 2932149"/>
                <a:gd name="connsiteX41" fmla="*/ 2994955 w 5755736"/>
                <a:gd name="connsiteY41" fmla="*/ 20588 h 2932149"/>
                <a:gd name="connsiteX42" fmla="*/ 2981230 w 5755736"/>
                <a:gd name="connsiteY42" fmla="*/ 23227 h 2932149"/>
                <a:gd name="connsiteX43" fmla="*/ 2994955 w 5755736"/>
                <a:gd name="connsiteY43" fmla="*/ 20588 h 2932149"/>
                <a:gd name="connsiteX44" fmla="*/ 2868793 w 5755736"/>
                <a:gd name="connsiteY44" fmla="*/ 25867 h 2932149"/>
                <a:gd name="connsiteX45" fmla="*/ 2792779 w 5755736"/>
                <a:gd name="connsiteY45" fmla="*/ 25867 h 2932149"/>
                <a:gd name="connsiteX46" fmla="*/ 2704624 w 5755736"/>
                <a:gd name="connsiteY46" fmla="*/ 31145 h 2932149"/>
                <a:gd name="connsiteX47" fmla="*/ 2620164 w 5755736"/>
                <a:gd name="connsiteY47" fmla="*/ 36424 h 2932149"/>
                <a:gd name="connsiteX48" fmla="*/ 2620164 w 5755736"/>
                <a:gd name="connsiteY48" fmla="*/ 36424 h 2932149"/>
                <a:gd name="connsiteX49" fmla="*/ 2620164 w 5755736"/>
                <a:gd name="connsiteY49" fmla="*/ 36424 h 2932149"/>
                <a:gd name="connsiteX50" fmla="*/ 2541511 w 5755736"/>
                <a:gd name="connsiteY50" fmla="*/ 36424 h 2932149"/>
                <a:gd name="connsiteX51" fmla="*/ 2541511 w 5755736"/>
                <a:gd name="connsiteY51" fmla="*/ 36424 h 2932149"/>
                <a:gd name="connsiteX52" fmla="*/ 2383677 w 5755736"/>
                <a:gd name="connsiteY52" fmla="*/ 46454 h 2932149"/>
                <a:gd name="connsiteX53" fmla="*/ 2181501 w 5755736"/>
                <a:gd name="connsiteY53" fmla="*/ 58595 h 2932149"/>
                <a:gd name="connsiteX54" fmla="*/ 1853691 w 5755736"/>
                <a:gd name="connsiteY54" fmla="*/ 88156 h 2932149"/>
                <a:gd name="connsiteX55" fmla="*/ 1366464 w 5755736"/>
                <a:gd name="connsiteY55" fmla="*/ 154668 h 2932149"/>
                <a:gd name="connsiteX56" fmla="*/ 959473 w 5755736"/>
                <a:gd name="connsiteY56" fmla="*/ 329922 h 2932149"/>
                <a:gd name="connsiteX57" fmla="*/ 688146 w 5755736"/>
                <a:gd name="connsiteY57" fmla="*/ 664066 h 2932149"/>
                <a:gd name="connsiteX58" fmla="*/ 640637 w 5755736"/>
                <a:gd name="connsiteY58" fmla="*/ 754861 h 2932149"/>
                <a:gd name="connsiteX59" fmla="*/ 629552 w 5755736"/>
                <a:gd name="connsiteY59" fmla="*/ 781782 h 2932149"/>
                <a:gd name="connsiteX60" fmla="*/ 574653 w 5755736"/>
                <a:gd name="connsiteY60" fmla="*/ 898442 h 2932149"/>
                <a:gd name="connsiteX61" fmla="*/ 511836 w 5755736"/>
                <a:gd name="connsiteY61" fmla="*/ 1010351 h 2932149"/>
                <a:gd name="connsiteX62" fmla="*/ 455881 w 5755736"/>
                <a:gd name="connsiteY62" fmla="*/ 1129123 h 2932149"/>
                <a:gd name="connsiteX63" fmla="*/ 376172 w 5755736"/>
                <a:gd name="connsiteY63" fmla="*/ 1295403 h 2932149"/>
                <a:gd name="connsiteX64" fmla="*/ 291184 w 5755736"/>
                <a:gd name="connsiteY64" fmla="*/ 1466962 h 2932149"/>
                <a:gd name="connsiteX65" fmla="*/ 198806 w 5755736"/>
                <a:gd name="connsiteY65" fmla="*/ 1659109 h 2932149"/>
                <a:gd name="connsiteX66" fmla="*/ 61031 w 5755736"/>
                <a:gd name="connsiteY66" fmla="*/ 1951551 h 2932149"/>
                <a:gd name="connsiteX67" fmla="*/ 27775 w 5755736"/>
                <a:gd name="connsiteY67" fmla="*/ 2025981 h 2932149"/>
                <a:gd name="connsiteX68" fmla="*/ 1909 w 5755736"/>
                <a:gd name="connsiteY68" fmla="*/ 2157949 h 2932149"/>
                <a:gd name="connsiteX69" fmla="*/ 1909 w 5755736"/>
                <a:gd name="connsiteY69" fmla="*/ 2157949 h 2932149"/>
                <a:gd name="connsiteX70" fmla="*/ 75812 w 5755736"/>
                <a:gd name="connsiteY70" fmla="*/ 2337954 h 2932149"/>
                <a:gd name="connsiteX71" fmla="*/ 275348 w 5755736"/>
                <a:gd name="connsiteY71" fmla="*/ 2813041 h 2932149"/>
                <a:gd name="connsiteX72" fmla="*/ 307549 w 5755736"/>
                <a:gd name="connsiteY72" fmla="*/ 2890639 h 2932149"/>
                <a:gd name="connsiteX73" fmla="*/ 324440 w 5755736"/>
                <a:gd name="connsiteY73" fmla="*/ 2929701 h 2932149"/>
                <a:gd name="connsiteX74" fmla="*/ 374589 w 5755736"/>
                <a:gd name="connsiteY74" fmla="*/ 2931813 h 2932149"/>
                <a:gd name="connsiteX75" fmla="*/ 2045838 w 5755736"/>
                <a:gd name="connsiteY75" fmla="*/ 2931813 h 2932149"/>
                <a:gd name="connsiteX76" fmla="*/ 2085428 w 5755736"/>
                <a:gd name="connsiteY76" fmla="*/ 2931285 h 2932149"/>
                <a:gd name="connsiteX77" fmla="*/ 2113933 w 5755736"/>
                <a:gd name="connsiteY77" fmla="*/ 2920727 h 2932149"/>
                <a:gd name="connsiteX78" fmla="*/ 2118156 w 5755736"/>
                <a:gd name="connsiteY78" fmla="*/ 2912809 h 2932149"/>
                <a:gd name="connsiteX79" fmla="*/ 2121324 w 5755736"/>
                <a:gd name="connsiteY79" fmla="*/ 2913337 h 2932149"/>
                <a:gd name="connsiteX80" fmla="*/ 2324555 w 5755736"/>
                <a:gd name="connsiteY80" fmla="*/ 2913865 h 2932149"/>
                <a:gd name="connsiteX81" fmla="*/ 2349893 w 5755736"/>
                <a:gd name="connsiteY81" fmla="*/ 2891694 h 2932149"/>
                <a:gd name="connsiteX82" fmla="*/ 2397402 w 5755736"/>
                <a:gd name="connsiteY82" fmla="*/ 2756031 h 2932149"/>
                <a:gd name="connsiteX83" fmla="*/ 2467609 w 5755736"/>
                <a:gd name="connsiteY83" fmla="*/ 2671043 h 2932149"/>
                <a:gd name="connsiteX84" fmla="*/ 3354437 w 5755736"/>
                <a:gd name="connsiteY84" fmla="*/ 2670515 h 2932149"/>
                <a:gd name="connsiteX85" fmla="*/ 3382415 w 5755736"/>
                <a:gd name="connsiteY85" fmla="*/ 2684768 h 2932149"/>
                <a:gd name="connsiteX86" fmla="*/ 3406697 w 5755736"/>
                <a:gd name="connsiteY86" fmla="*/ 2710106 h 2932149"/>
                <a:gd name="connsiteX87" fmla="*/ 3450510 w 5755736"/>
                <a:gd name="connsiteY87" fmla="*/ 2886416 h 2932149"/>
                <a:gd name="connsiteX88" fmla="*/ 3458428 w 5755736"/>
                <a:gd name="connsiteY88" fmla="*/ 2901724 h 2932149"/>
                <a:gd name="connsiteX89" fmla="*/ 3453678 w 5755736"/>
                <a:gd name="connsiteY89" fmla="*/ 2908586 h 2932149"/>
                <a:gd name="connsiteX90" fmla="*/ 3492212 w 5755736"/>
                <a:gd name="connsiteY90" fmla="*/ 2925478 h 2932149"/>
                <a:gd name="connsiteX91" fmla="*/ 3782543 w 5755736"/>
                <a:gd name="connsiteY91" fmla="*/ 2926006 h 2932149"/>
                <a:gd name="connsiteX92" fmla="*/ 4691542 w 5755736"/>
                <a:gd name="connsiteY92" fmla="*/ 2924422 h 2932149"/>
                <a:gd name="connsiteX93" fmla="*/ 5213082 w 5755736"/>
                <a:gd name="connsiteY93" fmla="*/ 2923367 h 2932149"/>
                <a:gd name="connsiteX94" fmla="*/ 5278538 w 5755736"/>
                <a:gd name="connsiteY94" fmla="*/ 2908058 h 2932149"/>
                <a:gd name="connsiteX95" fmla="*/ 5282233 w 5755736"/>
                <a:gd name="connsiteY95" fmla="*/ 2906475 h 2932149"/>
                <a:gd name="connsiteX96" fmla="*/ 5313378 w 5755736"/>
                <a:gd name="connsiteY96" fmla="*/ 2904891 h 2932149"/>
                <a:gd name="connsiteX97" fmla="*/ 5566229 w 5755736"/>
                <a:gd name="connsiteY97" fmla="*/ 2906475 h 2932149"/>
                <a:gd name="connsiteX98" fmla="*/ 5644882 w 5755736"/>
                <a:gd name="connsiteY98" fmla="*/ 2792454 h 2932149"/>
                <a:gd name="connsiteX99" fmla="*/ 5644882 w 5755736"/>
                <a:gd name="connsiteY99" fmla="*/ 2792454 h 2932149"/>
                <a:gd name="connsiteX100" fmla="*/ 5655968 w 5755736"/>
                <a:gd name="connsiteY100" fmla="*/ 2743890 h 2932149"/>
                <a:gd name="connsiteX101" fmla="*/ 5713506 w 5755736"/>
                <a:gd name="connsiteY101" fmla="*/ 2342177 h 2932149"/>
                <a:gd name="connsiteX102" fmla="*/ 5729342 w 5755736"/>
                <a:gd name="connsiteY102" fmla="*/ 2166923 h 2932149"/>
                <a:gd name="connsiteX103" fmla="*/ 5729342 w 5755736"/>
                <a:gd name="connsiteY103" fmla="*/ 2166923 h 2932149"/>
                <a:gd name="connsiteX104" fmla="*/ 5745179 w 5755736"/>
                <a:gd name="connsiteY104" fmla="*/ 2026509 h 2932149"/>
                <a:gd name="connsiteX105" fmla="*/ 5745179 w 5755736"/>
                <a:gd name="connsiteY105" fmla="*/ 2026509 h 2932149"/>
                <a:gd name="connsiteX106" fmla="*/ 5750985 w 5755736"/>
                <a:gd name="connsiteY106" fmla="*/ 1898763 h 2932149"/>
                <a:gd name="connsiteX107" fmla="*/ 5750457 w 5755736"/>
                <a:gd name="connsiteY107" fmla="*/ 1767851 h 2932149"/>
                <a:gd name="connsiteX108" fmla="*/ 2868793 w 5755736"/>
                <a:gd name="connsiteY108" fmla="*/ 25867 h 2932149"/>
                <a:gd name="connsiteX109" fmla="*/ 2868793 w 5755736"/>
                <a:gd name="connsiteY109" fmla="*/ 25867 h 2932149"/>
                <a:gd name="connsiteX110" fmla="*/ 2868793 w 5755736"/>
                <a:gd name="connsiteY110" fmla="*/ 25867 h 2932149"/>
                <a:gd name="connsiteX111" fmla="*/ 2868793 w 5755736"/>
                <a:gd name="connsiteY111" fmla="*/ 25867 h 2932149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4060205 w 5755736"/>
                <a:gd name="connsiteY31" fmla="*/ 5943 h 2922255"/>
                <a:gd name="connsiteX32" fmla="*/ 3953574 w 5755736"/>
                <a:gd name="connsiteY32" fmla="*/ 9638 h 2922255"/>
                <a:gd name="connsiteX33" fmla="*/ 3666411 w 5755736"/>
                <a:gd name="connsiteY33" fmla="*/ 664 h 2922255"/>
                <a:gd name="connsiteX34" fmla="*/ 3340185 w 5755736"/>
                <a:gd name="connsiteY34" fmla="*/ 664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301650 w 5755736"/>
                <a:gd name="connsiteY37" fmla="*/ 5943 h 2922255"/>
                <a:gd name="connsiteX38" fmla="*/ 3107392 w 5755736"/>
                <a:gd name="connsiteY38" fmla="*/ 6471 h 2922255"/>
                <a:gd name="connsiteX39" fmla="*/ 3107392 w 5755736"/>
                <a:gd name="connsiteY39" fmla="*/ 6471 h 2922255"/>
                <a:gd name="connsiteX40" fmla="*/ 2994955 w 5755736"/>
                <a:gd name="connsiteY40" fmla="*/ 10694 h 2922255"/>
                <a:gd name="connsiteX41" fmla="*/ 2981230 w 5755736"/>
                <a:gd name="connsiteY41" fmla="*/ 13333 h 2922255"/>
                <a:gd name="connsiteX42" fmla="*/ 2994955 w 5755736"/>
                <a:gd name="connsiteY42" fmla="*/ 10694 h 2922255"/>
                <a:gd name="connsiteX43" fmla="*/ 2868793 w 5755736"/>
                <a:gd name="connsiteY43" fmla="*/ 15973 h 2922255"/>
                <a:gd name="connsiteX44" fmla="*/ 2792779 w 5755736"/>
                <a:gd name="connsiteY44" fmla="*/ 15973 h 2922255"/>
                <a:gd name="connsiteX45" fmla="*/ 2704624 w 5755736"/>
                <a:gd name="connsiteY45" fmla="*/ 21251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620164 w 5755736"/>
                <a:gd name="connsiteY48" fmla="*/ 26530 h 2922255"/>
                <a:gd name="connsiteX49" fmla="*/ 2541511 w 5755736"/>
                <a:gd name="connsiteY49" fmla="*/ 26530 h 2922255"/>
                <a:gd name="connsiteX50" fmla="*/ 2541511 w 5755736"/>
                <a:gd name="connsiteY50" fmla="*/ 26530 h 2922255"/>
                <a:gd name="connsiteX51" fmla="*/ 2383677 w 5755736"/>
                <a:gd name="connsiteY51" fmla="*/ 36560 h 2922255"/>
                <a:gd name="connsiteX52" fmla="*/ 2181501 w 5755736"/>
                <a:gd name="connsiteY52" fmla="*/ 48701 h 2922255"/>
                <a:gd name="connsiteX53" fmla="*/ 1853691 w 5755736"/>
                <a:gd name="connsiteY53" fmla="*/ 78262 h 2922255"/>
                <a:gd name="connsiteX54" fmla="*/ 1366464 w 5755736"/>
                <a:gd name="connsiteY54" fmla="*/ 144774 h 2922255"/>
                <a:gd name="connsiteX55" fmla="*/ 959473 w 5755736"/>
                <a:gd name="connsiteY55" fmla="*/ 320028 h 2922255"/>
                <a:gd name="connsiteX56" fmla="*/ 688146 w 5755736"/>
                <a:gd name="connsiteY56" fmla="*/ 654172 h 2922255"/>
                <a:gd name="connsiteX57" fmla="*/ 640637 w 5755736"/>
                <a:gd name="connsiteY57" fmla="*/ 744967 h 2922255"/>
                <a:gd name="connsiteX58" fmla="*/ 629552 w 5755736"/>
                <a:gd name="connsiteY58" fmla="*/ 771888 h 2922255"/>
                <a:gd name="connsiteX59" fmla="*/ 574653 w 5755736"/>
                <a:gd name="connsiteY59" fmla="*/ 888548 h 2922255"/>
                <a:gd name="connsiteX60" fmla="*/ 511836 w 5755736"/>
                <a:gd name="connsiteY60" fmla="*/ 1000457 h 2922255"/>
                <a:gd name="connsiteX61" fmla="*/ 455881 w 5755736"/>
                <a:gd name="connsiteY61" fmla="*/ 1119229 h 2922255"/>
                <a:gd name="connsiteX62" fmla="*/ 376172 w 5755736"/>
                <a:gd name="connsiteY62" fmla="*/ 1285509 h 2922255"/>
                <a:gd name="connsiteX63" fmla="*/ 291184 w 5755736"/>
                <a:gd name="connsiteY63" fmla="*/ 1457068 h 2922255"/>
                <a:gd name="connsiteX64" fmla="*/ 198806 w 5755736"/>
                <a:gd name="connsiteY64" fmla="*/ 1649215 h 2922255"/>
                <a:gd name="connsiteX65" fmla="*/ 61031 w 5755736"/>
                <a:gd name="connsiteY65" fmla="*/ 1941657 h 2922255"/>
                <a:gd name="connsiteX66" fmla="*/ 27775 w 5755736"/>
                <a:gd name="connsiteY66" fmla="*/ 2016087 h 2922255"/>
                <a:gd name="connsiteX67" fmla="*/ 1909 w 5755736"/>
                <a:gd name="connsiteY67" fmla="*/ 2148055 h 2922255"/>
                <a:gd name="connsiteX68" fmla="*/ 1909 w 5755736"/>
                <a:gd name="connsiteY68" fmla="*/ 2148055 h 2922255"/>
                <a:gd name="connsiteX69" fmla="*/ 75812 w 5755736"/>
                <a:gd name="connsiteY69" fmla="*/ 2328060 h 2922255"/>
                <a:gd name="connsiteX70" fmla="*/ 275348 w 5755736"/>
                <a:gd name="connsiteY70" fmla="*/ 2803147 h 2922255"/>
                <a:gd name="connsiteX71" fmla="*/ 307549 w 5755736"/>
                <a:gd name="connsiteY71" fmla="*/ 2880745 h 2922255"/>
                <a:gd name="connsiteX72" fmla="*/ 324440 w 5755736"/>
                <a:gd name="connsiteY72" fmla="*/ 2919807 h 2922255"/>
                <a:gd name="connsiteX73" fmla="*/ 374589 w 5755736"/>
                <a:gd name="connsiteY73" fmla="*/ 2921919 h 2922255"/>
                <a:gd name="connsiteX74" fmla="*/ 2045838 w 5755736"/>
                <a:gd name="connsiteY74" fmla="*/ 2921919 h 2922255"/>
                <a:gd name="connsiteX75" fmla="*/ 2085428 w 5755736"/>
                <a:gd name="connsiteY75" fmla="*/ 2921391 h 2922255"/>
                <a:gd name="connsiteX76" fmla="*/ 2113933 w 5755736"/>
                <a:gd name="connsiteY76" fmla="*/ 2910833 h 2922255"/>
                <a:gd name="connsiteX77" fmla="*/ 2118156 w 5755736"/>
                <a:gd name="connsiteY77" fmla="*/ 2902915 h 2922255"/>
                <a:gd name="connsiteX78" fmla="*/ 2121324 w 5755736"/>
                <a:gd name="connsiteY78" fmla="*/ 2903443 h 2922255"/>
                <a:gd name="connsiteX79" fmla="*/ 2324555 w 5755736"/>
                <a:gd name="connsiteY79" fmla="*/ 2903971 h 2922255"/>
                <a:gd name="connsiteX80" fmla="*/ 2349893 w 5755736"/>
                <a:gd name="connsiteY80" fmla="*/ 2881800 h 2922255"/>
                <a:gd name="connsiteX81" fmla="*/ 2397402 w 5755736"/>
                <a:gd name="connsiteY81" fmla="*/ 2746137 h 2922255"/>
                <a:gd name="connsiteX82" fmla="*/ 2467609 w 5755736"/>
                <a:gd name="connsiteY82" fmla="*/ 2661149 h 2922255"/>
                <a:gd name="connsiteX83" fmla="*/ 3354437 w 5755736"/>
                <a:gd name="connsiteY83" fmla="*/ 2660621 h 2922255"/>
                <a:gd name="connsiteX84" fmla="*/ 3382415 w 5755736"/>
                <a:gd name="connsiteY84" fmla="*/ 2674874 h 2922255"/>
                <a:gd name="connsiteX85" fmla="*/ 3406697 w 5755736"/>
                <a:gd name="connsiteY85" fmla="*/ 2700212 h 2922255"/>
                <a:gd name="connsiteX86" fmla="*/ 3450510 w 5755736"/>
                <a:gd name="connsiteY86" fmla="*/ 2876522 h 2922255"/>
                <a:gd name="connsiteX87" fmla="*/ 3458428 w 5755736"/>
                <a:gd name="connsiteY87" fmla="*/ 2891830 h 2922255"/>
                <a:gd name="connsiteX88" fmla="*/ 3453678 w 5755736"/>
                <a:gd name="connsiteY88" fmla="*/ 2898692 h 2922255"/>
                <a:gd name="connsiteX89" fmla="*/ 3492212 w 5755736"/>
                <a:gd name="connsiteY89" fmla="*/ 2915584 h 2922255"/>
                <a:gd name="connsiteX90" fmla="*/ 3782543 w 5755736"/>
                <a:gd name="connsiteY90" fmla="*/ 2916112 h 2922255"/>
                <a:gd name="connsiteX91" fmla="*/ 4691542 w 5755736"/>
                <a:gd name="connsiteY91" fmla="*/ 2914528 h 2922255"/>
                <a:gd name="connsiteX92" fmla="*/ 5213082 w 5755736"/>
                <a:gd name="connsiteY92" fmla="*/ 2913473 h 2922255"/>
                <a:gd name="connsiteX93" fmla="*/ 5278538 w 5755736"/>
                <a:gd name="connsiteY93" fmla="*/ 2898164 h 2922255"/>
                <a:gd name="connsiteX94" fmla="*/ 5282233 w 5755736"/>
                <a:gd name="connsiteY94" fmla="*/ 2896581 h 2922255"/>
                <a:gd name="connsiteX95" fmla="*/ 5313378 w 5755736"/>
                <a:gd name="connsiteY95" fmla="*/ 2894997 h 2922255"/>
                <a:gd name="connsiteX96" fmla="*/ 5566229 w 5755736"/>
                <a:gd name="connsiteY96" fmla="*/ 2896581 h 2922255"/>
                <a:gd name="connsiteX97" fmla="*/ 5644882 w 5755736"/>
                <a:gd name="connsiteY97" fmla="*/ 2782560 h 2922255"/>
                <a:gd name="connsiteX98" fmla="*/ 5644882 w 5755736"/>
                <a:gd name="connsiteY98" fmla="*/ 2782560 h 2922255"/>
                <a:gd name="connsiteX99" fmla="*/ 5655968 w 5755736"/>
                <a:gd name="connsiteY99" fmla="*/ 2733996 h 2922255"/>
                <a:gd name="connsiteX100" fmla="*/ 5713506 w 5755736"/>
                <a:gd name="connsiteY100" fmla="*/ 2332283 h 2922255"/>
                <a:gd name="connsiteX101" fmla="*/ 5729342 w 5755736"/>
                <a:gd name="connsiteY101" fmla="*/ 2157029 h 2922255"/>
                <a:gd name="connsiteX102" fmla="*/ 5729342 w 5755736"/>
                <a:gd name="connsiteY102" fmla="*/ 2157029 h 2922255"/>
                <a:gd name="connsiteX103" fmla="*/ 5745179 w 5755736"/>
                <a:gd name="connsiteY103" fmla="*/ 2016615 h 2922255"/>
                <a:gd name="connsiteX104" fmla="*/ 5745179 w 5755736"/>
                <a:gd name="connsiteY104" fmla="*/ 2016615 h 2922255"/>
                <a:gd name="connsiteX105" fmla="*/ 5750985 w 5755736"/>
                <a:gd name="connsiteY105" fmla="*/ 1888869 h 2922255"/>
                <a:gd name="connsiteX106" fmla="*/ 5750457 w 5755736"/>
                <a:gd name="connsiteY106" fmla="*/ 1757957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110" fmla="*/ 2868793 w 5755736"/>
                <a:gd name="connsiteY11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3953574 w 5755736"/>
                <a:gd name="connsiteY31" fmla="*/ 9638 h 2922255"/>
                <a:gd name="connsiteX32" fmla="*/ 3666411 w 5755736"/>
                <a:gd name="connsiteY32" fmla="*/ 664 h 2922255"/>
                <a:gd name="connsiteX33" fmla="*/ 3340185 w 5755736"/>
                <a:gd name="connsiteY33" fmla="*/ 664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107392 w 5755736"/>
                <a:gd name="connsiteY37" fmla="*/ 6471 h 2922255"/>
                <a:gd name="connsiteX38" fmla="*/ 3107392 w 5755736"/>
                <a:gd name="connsiteY38" fmla="*/ 6471 h 2922255"/>
                <a:gd name="connsiteX39" fmla="*/ 2994955 w 5755736"/>
                <a:gd name="connsiteY39" fmla="*/ 10694 h 2922255"/>
                <a:gd name="connsiteX40" fmla="*/ 2981230 w 5755736"/>
                <a:gd name="connsiteY40" fmla="*/ 13333 h 2922255"/>
                <a:gd name="connsiteX41" fmla="*/ 2994955 w 5755736"/>
                <a:gd name="connsiteY41" fmla="*/ 10694 h 2922255"/>
                <a:gd name="connsiteX42" fmla="*/ 2868793 w 5755736"/>
                <a:gd name="connsiteY42" fmla="*/ 15973 h 2922255"/>
                <a:gd name="connsiteX43" fmla="*/ 2792779 w 5755736"/>
                <a:gd name="connsiteY43" fmla="*/ 15973 h 2922255"/>
                <a:gd name="connsiteX44" fmla="*/ 2704624 w 5755736"/>
                <a:gd name="connsiteY44" fmla="*/ 21251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541511 w 5755736"/>
                <a:gd name="connsiteY48" fmla="*/ 26530 h 2922255"/>
                <a:gd name="connsiteX49" fmla="*/ 2541511 w 5755736"/>
                <a:gd name="connsiteY49" fmla="*/ 26530 h 2922255"/>
                <a:gd name="connsiteX50" fmla="*/ 2383677 w 5755736"/>
                <a:gd name="connsiteY50" fmla="*/ 36560 h 2922255"/>
                <a:gd name="connsiteX51" fmla="*/ 2181501 w 5755736"/>
                <a:gd name="connsiteY51" fmla="*/ 48701 h 2922255"/>
                <a:gd name="connsiteX52" fmla="*/ 1853691 w 5755736"/>
                <a:gd name="connsiteY52" fmla="*/ 78262 h 2922255"/>
                <a:gd name="connsiteX53" fmla="*/ 1366464 w 5755736"/>
                <a:gd name="connsiteY53" fmla="*/ 144774 h 2922255"/>
                <a:gd name="connsiteX54" fmla="*/ 959473 w 5755736"/>
                <a:gd name="connsiteY54" fmla="*/ 320028 h 2922255"/>
                <a:gd name="connsiteX55" fmla="*/ 688146 w 5755736"/>
                <a:gd name="connsiteY55" fmla="*/ 654172 h 2922255"/>
                <a:gd name="connsiteX56" fmla="*/ 640637 w 5755736"/>
                <a:gd name="connsiteY56" fmla="*/ 744967 h 2922255"/>
                <a:gd name="connsiteX57" fmla="*/ 629552 w 5755736"/>
                <a:gd name="connsiteY57" fmla="*/ 771888 h 2922255"/>
                <a:gd name="connsiteX58" fmla="*/ 574653 w 5755736"/>
                <a:gd name="connsiteY58" fmla="*/ 888548 h 2922255"/>
                <a:gd name="connsiteX59" fmla="*/ 511836 w 5755736"/>
                <a:gd name="connsiteY59" fmla="*/ 1000457 h 2922255"/>
                <a:gd name="connsiteX60" fmla="*/ 455881 w 5755736"/>
                <a:gd name="connsiteY60" fmla="*/ 1119229 h 2922255"/>
                <a:gd name="connsiteX61" fmla="*/ 376172 w 5755736"/>
                <a:gd name="connsiteY61" fmla="*/ 1285509 h 2922255"/>
                <a:gd name="connsiteX62" fmla="*/ 291184 w 5755736"/>
                <a:gd name="connsiteY62" fmla="*/ 1457068 h 2922255"/>
                <a:gd name="connsiteX63" fmla="*/ 198806 w 5755736"/>
                <a:gd name="connsiteY63" fmla="*/ 1649215 h 2922255"/>
                <a:gd name="connsiteX64" fmla="*/ 61031 w 5755736"/>
                <a:gd name="connsiteY64" fmla="*/ 1941657 h 2922255"/>
                <a:gd name="connsiteX65" fmla="*/ 27775 w 5755736"/>
                <a:gd name="connsiteY65" fmla="*/ 2016087 h 2922255"/>
                <a:gd name="connsiteX66" fmla="*/ 1909 w 5755736"/>
                <a:gd name="connsiteY66" fmla="*/ 2148055 h 2922255"/>
                <a:gd name="connsiteX67" fmla="*/ 1909 w 5755736"/>
                <a:gd name="connsiteY67" fmla="*/ 2148055 h 2922255"/>
                <a:gd name="connsiteX68" fmla="*/ 75812 w 5755736"/>
                <a:gd name="connsiteY68" fmla="*/ 2328060 h 2922255"/>
                <a:gd name="connsiteX69" fmla="*/ 275348 w 5755736"/>
                <a:gd name="connsiteY69" fmla="*/ 2803147 h 2922255"/>
                <a:gd name="connsiteX70" fmla="*/ 307549 w 5755736"/>
                <a:gd name="connsiteY70" fmla="*/ 2880745 h 2922255"/>
                <a:gd name="connsiteX71" fmla="*/ 324440 w 5755736"/>
                <a:gd name="connsiteY71" fmla="*/ 2919807 h 2922255"/>
                <a:gd name="connsiteX72" fmla="*/ 374589 w 5755736"/>
                <a:gd name="connsiteY72" fmla="*/ 2921919 h 2922255"/>
                <a:gd name="connsiteX73" fmla="*/ 2045838 w 5755736"/>
                <a:gd name="connsiteY73" fmla="*/ 2921919 h 2922255"/>
                <a:gd name="connsiteX74" fmla="*/ 2085428 w 5755736"/>
                <a:gd name="connsiteY74" fmla="*/ 2921391 h 2922255"/>
                <a:gd name="connsiteX75" fmla="*/ 2113933 w 5755736"/>
                <a:gd name="connsiteY75" fmla="*/ 2910833 h 2922255"/>
                <a:gd name="connsiteX76" fmla="*/ 2118156 w 5755736"/>
                <a:gd name="connsiteY76" fmla="*/ 2902915 h 2922255"/>
                <a:gd name="connsiteX77" fmla="*/ 2121324 w 5755736"/>
                <a:gd name="connsiteY77" fmla="*/ 2903443 h 2922255"/>
                <a:gd name="connsiteX78" fmla="*/ 2324555 w 5755736"/>
                <a:gd name="connsiteY78" fmla="*/ 2903971 h 2922255"/>
                <a:gd name="connsiteX79" fmla="*/ 2349893 w 5755736"/>
                <a:gd name="connsiteY79" fmla="*/ 2881800 h 2922255"/>
                <a:gd name="connsiteX80" fmla="*/ 2397402 w 5755736"/>
                <a:gd name="connsiteY80" fmla="*/ 2746137 h 2922255"/>
                <a:gd name="connsiteX81" fmla="*/ 2467609 w 5755736"/>
                <a:gd name="connsiteY81" fmla="*/ 2661149 h 2922255"/>
                <a:gd name="connsiteX82" fmla="*/ 3354437 w 5755736"/>
                <a:gd name="connsiteY82" fmla="*/ 2660621 h 2922255"/>
                <a:gd name="connsiteX83" fmla="*/ 3382415 w 5755736"/>
                <a:gd name="connsiteY83" fmla="*/ 2674874 h 2922255"/>
                <a:gd name="connsiteX84" fmla="*/ 3406697 w 5755736"/>
                <a:gd name="connsiteY84" fmla="*/ 2700212 h 2922255"/>
                <a:gd name="connsiteX85" fmla="*/ 3450510 w 5755736"/>
                <a:gd name="connsiteY85" fmla="*/ 2876522 h 2922255"/>
                <a:gd name="connsiteX86" fmla="*/ 3458428 w 5755736"/>
                <a:gd name="connsiteY86" fmla="*/ 2891830 h 2922255"/>
                <a:gd name="connsiteX87" fmla="*/ 3453678 w 5755736"/>
                <a:gd name="connsiteY87" fmla="*/ 2898692 h 2922255"/>
                <a:gd name="connsiteX88" fmla="*/ 3492212 w 5755736"/>
                <a:gd name="connsiteY88" fmla="*/ 2915584 h 2922255"/>
                <a:gd name="connsiteX89" fmla="*/ 3782543 w 5755736"/>
                <a:gd name="connsiteY89" fmla="*/ 2916112 h 2922255"/>
                <a:gd name="connsiteX90" fmla="*/ 4691542 w 5755736"/>
                <a:gd name="connsiteY90" fmla="*/ 2914528 h 2922255"/>
                <a:gd name="connsiteX91" fmla="*/ 5213082 w 5755736"/>
                <a:gd name="connsiteY91" fmla="*/ 2913473 h 2922255"/>
                <a:gd name="connsiteX92" fmla="*/ 5278538 w 5755736"/>
                <a:gd name="connsiteY92" fmla="*/ 2898164 h 2922255"/>
                <a:gd name="connsiteX93" fmla="*/ 5282233 w 5755736"/>
                <a:gd name="connsiteY93" fmla="*/ 2896581 h 2922255"/>
                <a:gd name="connsiteX94" fmla="*/ 5313378 w 5755736"/>
                <a:gd name="connsiteY94" fmla="*/ 2894997 h 2922255"/>
                <a:gd name="connsiteX95" fmla="*/ 5566229 w 5755736"/>
                <a:gd name="connsiteY95" fmla="*/ 2896581 h 2922255"/>
                <a:gd name="connsiteX96" fmla="*/ 5644882 w 5755736"/>
                <a:gd name="connsiteY96" fmla="*/ 2782560 h 2922255"/>
                <a:gd name="connsiteX97" fmla="*/ 5644882 w 5755736"/>
                <a:gd name="connsiteY97" fmla="*/ 2782560 h 2922255"/>
                <a:gd name="connsiteX98" fmla="*/ 5655968 w 5755736"/>
                <a:gd name="connsiteY98" fmla="*/ 2733996 h 2922255"/>
                <a:gd name="connsiteX99" fmla="*/ 5713506 w 5755736"/>
                <a:gd name="connsiteY99" fmla="*/ 2332283 h 2922255"/>
                <a:gd name="connsiteX100" fmla="*/ 5729342 w 5755736"/>
                <a:gd name="connsiteY100" fmla="*/ 2157029 h 2922255"/>
                <a:gd name="connsiteX101" fmla="*/ 5729342 w 5755736"/>
                <a:gd name="connsiteY101" fmla="*/ 2157029 h 2922255"/>
                <a:gd name="connsiteX102" fmla="*/ 5745179 w 5755736"/>
                <a:gd name="connsiteY102" fmla="*/ 2016615 h 2922255"/>
                <a:gd name="connsiteX103" fmla="*/ 5745179 w 5755736"/>
                <a:gd name="connsiteY103" fmla="*/ 2016615 h 2922255"/>
                <a:gd name="connsiteX104" fmla="*/ 5750985 w 5755736"/>
                <a:gd name="connsiteY104" fmla="*/ 1888869 h 2922255"/>
                <a:gd name="connsiteX105" fmla="*/ 5750457 w 5755736"/>
                <a:gd name="connsiteY105" fmla="*/ 1757957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3953574 w 5755736"/>
                <a:gd name="connsiteY30" fmla="*/ 9638 h 2922255"/>
                <a:gd name="connsiteX31" fmla="*/ 3666411 w 5755736"/>
                <a:gd name="connsiteY31" fmla="*/ 664 h 2922255"/>
                <a:gd name="connsiteX32" fmla="*/ 3340185 w 5755736"/>
                <a:gd name="connsiteY32" fmla="*/ 664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107392 w 5755736"/>
                <a:gd name="connsiteY36" fmla="*/ 6471 h 2922255"/>
                <a:gd name="connsiteX37" fmla="*/ 3107392 w 5755736"/>
                <a:gd name="connsiteY37" fmla="*/ 6471 h 2922255"/>
                <a:gd name="connsiteX38" fmla="*/ 2994955 w 5755736"/>
                <a:gd name="connsiteY38" fmla="*/ 10694 h 2922255"/>
                <a:gd name="connsiteX39" fmla="*/ 2981230 w 5755736"/>
                <a:gd name="connsiteY39" fmla="*/ 13333 h 2922255"/>
                <a:gd name="connsiteX40" fmla="*/ 2994955 w 5755736"/>
                <a:gd name="connsiteY40" fmla="*/ 10694 h 2922255"/>
                <a:gd name="connsiteX41" fmla="*/ 2868793 w 5755736"/>
                <a:gd name="connsiteY41" fmla="*/ 15973 h 2922255"/>
                <a:gd name="connsiteX42" fmla="*/ 2792779 w 5755736"/>
                <a:gd name="connsiteY42" fmla="*/ 15973 h 2922255"/>
                <a:gd name="connsiteX43" fmla="*/ 2704624 w 5755736"/>
                <a:gd name="connsiteY43" fmla="*/ 21251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541511 w 5755736"/>
                <a:gd name="connsiteY47" fmla="*/ 26530 h 2922255"/>
                <a:gd name="connsiteX48" fmla="*/ 2541511 w 5755736"/>
                <a:gd name="connsiteY48" fmla="*/ 26530 h 2922255"/>
                <a:gd name="connsiteX49" fmla="*/ 2383677 w 5755736"/>
                <a:gd name="connsiteY49" fmla="*/ 36560 h 2922255"/>
                <a:gd name="connsiteX50" fmla="*/ 2181501 w 5755736"/>
                <a:gd name="connsiteY50" fmla="*/ 48701 h 2922255"/>
                <a:gd name="connsiteX51" fmla="*/ 1853691 w 5755736"/>
                <a:gd name="connsiteY51" fmla="*/ 78262 h 2922255"/>
                <a:gd name="connsiteX52" fmla="*/ 1366464 w 5755736"/>
                <a:gd name="connsiteY52" fmla="*/ 144774 h 2922255"/>
                <a:gd name="connsiteX53" fmla="*/ 959473 w 5755736"/>
                <a:gd name="connsiteY53" fmla="*/ 320028 h 2922255"/>
                <a:gd name="connsiteX54" fmla="*/ 688146 w 5755736"/>
                <a:gd name="connsiteY54" fmla="*/ 654172 h 2922255"/>
                <a:gd name="connsiteX55" fmla="*/ 640637 w 5755736"/>
                <a:gd name="connsiteY55" fmla="*/ 744967 h 2922255"/>
                <a:gd name="connsiteX56" fmla="*/ 629552 w 5755736"/>
                <a:gd name="connsiteY56" fmla="*/ 771888 h 2922255"/>
                <a:gd name="connsiteX57" fmla="*/ 574653 w 5755736"/>
                <a:gd name="connsiteY57" fmla="*/ 888548 h 2922255"/>
                <a:gd name="connsiteX58" fmla="*/ 511836 w 5755736"/>
                <a:gd name="connsiteY58" fmla="*/ 1000457 h 2922255"/>
                <a:gd name="connsiteX59" fmla="*/ 455881 w 5755736"/>
                <a:gd name="connsiteY59" fmla="*/ 1119229 h 2922255"/>
                <a:gd name="connsiteX60" fmla="*/ 376172 w 5755736"/>
                <a:gd name="connsiteY60" fmla="*/ 1285509 h 2922255"/>
                <a:gd name="connsiteX61" fmla="*/ 291184 w 5755736"/>
                <a:gd name="connsiteY61" fmla="*/ 1457068 h 2922255"/>
                <a:gd name="connsiteX62" fmla="*/ 198806 w 5755736"/>
                <a:gd name="connsiteY62" fmla="*/ 1649215 h 2922255"/>
                <a:gd name="connsiteX63" fmla="*/ 61031 w 5755736"/>
                <a:gd name="connsiteY63" fmla="*/ 1941657 h 2922255"/>
                <a:gd name="connsiteX64" fmla="*/ 27775 w 5755736"/>
                <a:gd name="connsiteY64" fmla="*/ 2016087 h 2922255"/>
                <a:gd name="connsiteX65" fmla="*/ 1909 w 5755736"/>
                <a:gd name="connsiteY65" fmla="*/ 2148055 h 2922255"/>
                <a:gd name="connsiteX66" fmla="*/ 1909 w 5755736"/>
                <a:gd name="connsiteY66" fmla="*/ 2148055 h 2922255"/>
                <a:gd name="connsiteX67" fmla="*/ 75812 w 5755736"/>
                <a:gd name="connsiteY67" fmla="*/ 2328060 h 2922255"/>
                <a:gd name="connsiteX68" fmla="*/ 275348 w 5755736"/>
                <a:gd name="connsiteY68" fmla="*/ 2803147 h 2922255"/>
                <a:gd name="connsiteX69" fmla="*/ 307549 w 5755736"/>
                <a:gd name="connsiteY69" fmla="*/ 2880745 h 2922255"/>
                <a:gd name="connsiteX70" fmla="*/ 324440 w 5755736"/>
                <a:gd name="connsiteY70" fmla="*/ 2919807 h 2922255"/>
                <a:gd name="connsiteX71" fmla="*/ 374589 w 5755736"/>
                <a:gd name="connsiteY71" fmla="*/ 2921919 h 2922255"/>
                <a:gd name="connsiteX72" fmla="*/ 2045838 w 5755736"/>
                <a:gd name="connsiteY72" fmla="*/ 2921919 h 2922255"/>
                <a:gd name="connsiteX73" fmla="*/ 2085428 w 5755736"/>
                <a:gd name="connsiteY73" fmla="*/ 2921391 h 2922255"/>
                <a:gd name="connsiteX74" fmla="*/ 2113933 w 5755736"/>
                <a:gd name="connsiteY74" fmla="*/ 2910833 h 2922255"/>
                <a:gd name="connsiteX75" fmla="*/ 2118156 w 5755736"/>
                <a:gd name="connsiteY75" fmla="*/ 2902915 h 2922255"/>
                <a:gd name="connsiteX76" fmla="*/ 2121324 w 5755736"/>
                <a:gd name="connsiteY76" fmla="*/ 2903443 h 2922255"/>
                <a:gd name="connsiteX77" fmla="*/ 2324555 w 5755736"/>
                <a:gd name="connsiteY77" fmla="*/ 2903971 h 2922255"/>
                <a:gd name="connsiteX78" fmla="*/ 2349893 w 5755736"/>
                <a:gd name="connsiteY78" fmla="*/ 2881800 h 2922255"/>
                <a:gd name="connsiteX79" fmla="*/ 2397402 w 5755736"/>
                <a:gd name="connsiteY79" fmla="*/ 2746137 h 2922255"/>
                <a:gd name="connsiteX80" fmla="*/ 2467609 w 5755736"/>
                <a:gd name="connsiteY80" fmla="*/ 2661149 h 2922255"/>
                <a:gd name="connsiteX81" fmla="*/ 3354437 w 5755736"/>
                <a:gd name="connsiteY81" fmla="*/ 2660621 h 2922255"/>
                <a:gd name="connsiteX82" fmla="*/ 3382415 w 5755736"/>
                <a:gd name="connsiteY82" fmla="*/ 2674874 h 2922255"/>
                <a:gd name="connsiteX83" fmla="*/ 3406697 w 5755736"/>
                <a:gd name="connsiteY83" fmla="*/ 2700212 h 2922255"/>
                <a:gd name="connsiteX84" fmla="*/ 3450510 w 5755736"/>
                <a:gd name="connsiteY84" fmla="*/ 2876522 h 2922255"/>
                <a:gd name="connsiteX85" fmla="*/ 3458428 w 5755736"/>
                <a:gd name="connsiteY85" fmla="*/ 2891830 h 2922255"/>
                <a:gd name="connsiteX86" fmla="*/ 3453678 w 5755736"/>
                <a:gd name="connsiteY86" fmla="*/ 2898692 h 2922255"/>
                <a:gd name="connsiteX87" fmla="*/ 3492212 w 5755736"/>
                <a:gd name="connsiteY87" fmla="*/ 2915584 h 2922255"/>
                <a:gd name="connsiteX88" fmla="*/ 3782543 w 5755736"/>
                <a:gd name="connsiteY88" fmla="*/ 2916112 h 2922255"/>
                <a:gd name="connsiteX89" fmla="*/ 4691542 w 5755736"/>
                <a:gd name="connsiteY89" fmla="*/ 2914528 h 2922255"/>
                <a:gd name="connsiteX90" fmla="*/ 5213082 w 5755736"/>
                <a:gd name="connsiteY90" fmla="*/ 2913473 h 2922255"/>
                <a:gd name="connsiteX91" fmla="*/ 5278538 w 5755736"/>
                <a:gd name="connsiteY91" fmla="*/ 2898164 h 2922255"/>
                <a:gd name="connsiteX92" fmla="*/ 5282233 w 5755736"/>
                <a:gd name="connsiteY92" fmla="*/ 2896581 h 2922255"/>
                <a:gd name="connsiteX93" fmla="*/ 5313378 w 5755736"/>
                <a:gd name="connsiteY93" fmla="*/ 2894997 h 2922255"/>
                <a:gd name="connsiteX94" fmla="*/ 5566229 w 5755736"/>
                <a:gd name="connsiteY94" fmla="*/ 2896581 h 2922255"/>
                <a:gd name="connsiteX95" fmla="*/ 5644882 w 5755736"/>
                <a:gd name="connsiteY95" fmla="*/ 2782560 h 2922255"/>
                <a:gd name="connsiteX96" fmla="*/ 5644882 w 5755736"/>
                <a:gd name="connsiteY96" fmla="*/ 2782560 h 2922255"/>
                <a:gd name="connsiteX97" fmla="*/ 5655968 w 5755736"/>
                <a:gd name="connsiteY97" fmla="*/ 2733996 h 2922255"/>
                <a:gd name="connsiteX98" fmla="*/ 5713506 w 5755736"/>
                <a:gd name="connsiteY98" fmla="*/ 2332283 h 2922255"/>
                <a:gd name="connsiteX99" fmla="*/ 5729342 w 5755736"/>
                <a:gd name="connsiteY99" fmla="*/ 2157029 h 2922255"/>
                <a:gd name="connsiteX100" fmla="*/ 5729342 w 5755736"/>
                <a:gd name="connsiteY100" fmla="*/ 2157029 h 2922255"/>
                <a:gd name="connsiteX101" fmla="*/ 5745179 w 5755736"/>
                <a:gd name="connsiteY101" fmla="*/ 2016615 h 2922255"/>
                <a:gd name="connsiteX102" fmla="*/ 5745179 w 5755736"/>
                <a:gd name="connsiteY102" fmla="*/ 2016615 h 2922255"/>
                <a:gd name="connsiteX103" fmla="*/ 5750985 w 5755736"/>
                <a:gd name="connsiteY103" fmla="*/ 1888869 h 2922255"/>
                <a:gd name="connsiteX104" fmla="*/ 5750457 w 5755736"/>
                <a:gd name="connsiteY104" fmla="*/ 1757957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088182 w 5755736"/>
                <a:gd name="connsiteY27" fmla="*/ 11222 h 2922255"/>
                <a:gd name="connsiteX28" fmla="*/ 4088182 w 5755736"/>
                <a:gd name="connsiteY28" fmla="*/ 11222 h 2922255"/>
                <a:gd name="connsiteX29" fmla="*/ 3953574 w 5755736"/>
                <a:gd name="connsiteY29" fmla="*/ 9638 h 2922255"/>
                <a:gd name="connsiteX30" fmla="*/ 3666411 w 5755736"/>
                <a:gd name="connsiteY30" fmla="*/ 664 h 2922255"/>
                <a:gd name="connsiteX31" fmla="*/ 3340185 w 5755736"/>
                <a:gd name="connsiteY31" fmla="*/ 664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107392 w 5755736"/>
                <a:gd name="connsiteY35" fmla="*/ 6471 h 2922255"/>
                <a:gd name="connsiteX36" fmla="*/ 3107392 w 5755736"/>
                <a:gd name="connsiteY36" fmla="*/ 6471 h 2922255"/>
                <a:gd name="connsiteX37" fmla="*/ 2994955 w 5755736"/>
                <a:gd name="connsiteY37" fmla="*/ 10694 h 2922255"/>
                <a:gd name="connsiteX38" fmla="*/ 2981230 w 5755736"/>
                <a:gd name="connsiteY38" fmla="*/ 13333 h 2922255"/>
                <a:gd name="connsiteX39" fmla="*/ 2994955 w 5755736"/>
                <a:gd name="connsiteY39" fmla="*/ 10694 h 2922255"/>
                <a:gd name="connsiteX40" fmla="*/ 2868793 w 5755736"/>
                <a:gd name="connsiteY40" fmla="*/ 15973 h 2922255"/>
                <a:gd name="connsiteX41" fmla="*/ 2792779 w 5755736"/>
                <a:gd name="connsiteY41" fmla="*/ 15973 h 2922255"/>
                <a:gd name="connsiteX42" fmla="*/ 2704624 w 5755736"/>
                <a:gd name="connsiteY42" fmla="*/ 21251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541511 w 5755736"/>
                <a:gd name="connsiteY46" fmla="*/ 26530 h 2922255"/>
                <a:gd name="connsiteX47" fmla="*/ 2541511 w 5755736"/>
                <a:gd name="connsiteY47" fmla="*/ 26530 h 2922255"/>
                <a:gd name="connsiteX48" fmla="*/ 2383677 w 5755736"/>
                <a:gd name="connsiteY48" fmla="*/ 36560 h 2922255"/>
                <a:gd name="connsiteX49" fmla="*/ 2181501 w 5755736"/>
                <a:gd name="connsiteY49" fmla="*/ 48701 h 2922255"/>
                <a:gd name="connsiteX50" fmla="*/ 1853691 w 5755736"/>
                <a:gd name="connsiteY50" fmla="*/ 78262 h 2922255"/>
                <a:gd name="connsiteX51" fmla="*/ 1366464 w 5755736"/>
                <a:gd name="connsiteY51" fmla="*/ 144774 h 2922255"/>
                <a:gd name="connsiteX52" fmla="*/ 959473 w 5755736"/>
                <a:gd name="connsiteY52" fmla="*/ 320028 h 2922255"/>
                <a:gd name="connsiteX53" fmla="*/ 688146 w 5755736"/>
                <a:gd name="connsiteY53" fmla="*/ 654172 h 2922255"/>
                <a:gd name="connsiteX54" fmla="*/ 640637 w 5755736"/>
                <a:gd name="connsiteY54" fmla="*/ 744967 h 2922255"/>
                <a:gd name="connsiteX55" fmla="*/ 629552 w 5755736"/>
                <a:gd name="connsiteY55" fmla="*/ 771888 h 2922255"/>
                <a:gd name="connsiteX56" fmla="*/ 574653 w 5755736"/>
                <a:gd name="connsiteY56" fmla="*/ 888548 h 2922255"/>
                <a:gd name="connsiteX57" fmla="*/ 511836 w 5755736"/>
                <a:gd name="connsiteY57" fmla="*/ 1000457 h 2922255"/>
                <a:gd name="connsiteX58" fmla="*/ 455881 w 5755736"/>
                <a:gd name="connsiteY58" fmla="*/ 1119229 h 2922255"/>
                <a:gd name="connsiteX59" fmla="*/ 376172 w 5755736"/>
                <a:gd name="connsiteY59" fmla="*/ 1285509 h 2922255"/>
                <a:gd name="connsiteX60" fmla="*/ 291184 w 5755736"/>
                <a:gd name="connsiteY60" fmla="*/ 1457068 h 2922255"/>
                <a:gd name="connsiteX61" fmla="*/ 198806 w 5755736"/>
                <a:gd name="connsiteY61" fmla="*/ 1649215 h 2922255"/>
                <a:gd name="connsiteX62" fmla="*/ 61031 w 5755736"/>
                <a:gd name="connsiteY62" fmla="*/ 1941657 h 2922255"/>
                <a:gd name="connsiteX63" fmla="*/ 27775 w 5755736"/>
                <a:gd name="connsiteY63" fmla="*/ 2016087 h 2922255"/>
                <a:gd name="connsiteX64" fmla="*/ 1909 w 5755736"/>
                <a:gd name="connsiteY64" fmla="*/ 2148055 h 2922255"/>
                <a:gd name="connsiteX65" fmla="*/ 1909 w 5755736"/>
                <a:gd name="connsiteY65" fmla="*/ 2148055 h 2922255"/>
                <a:gd name="connsiteX66" fmla="*/ 75812 w 5755736"/>
                <a:gd name="connsiteY66" fmla="*/ 2328060 h 2922255"/>
                <a:gd name="connsiteX67" fmla="*/ 275348 w 5755736"/>
                <a:gd name="connsiteY67" fmla="*/ 2803147 h 2922255"/>
                <a:gd name="connsiteX68" fmla="*/ 307549 w 5755736"/>
                <a:gd name="connsiteY68" fmla="*/ 2880745 h 2922255"/>
                <a:gd name="connsiteX69" fmla="*/ 324440 w 5755736"/>
                <a:gd name="connsiteY69" fmla="*/ 2919807 h 2922255"/>
                <a:gd name="connsiteX70" fmla="*/ 374589 w 5755736"/>
                <a:gd name="connsiteY70" fmla="*/ 2921919 h 2922255"/>
                <a:gd name="connsiteX71" fmla="*/ 2045838 w 5755736"/>
                <a:gd name="connsiteY71" fmla="*/ 2921919 h 2922255"/>
                <a:gd name="connsiteX72" fmla="*/ 2085428 w 5755736"/>
                <a:gd name="connsiteY72" fmla="*/ 2921391 h 2922255"/>
                <a:gd name="connsiteX73" fmla="*/ 2113933 w 5755736"/>
                <a:gd name="connsiteY73" fmla="*/ 2910833 h 2922255"/>
                <a:gd name="connsiteX74" fmla="*/ 2118156 w 5755736"/>
                <a:gd name="connsiteY74" fmla="*/ 2902915 h 2922255"/>
                <a:gd name="connsiteX75" fmla="*/ 2121324 w 5755736"/>
                <a:gd name="connsiteY75" fmla="*/ 2903443 h 2922255"/>
                <a:gd name="connsiteX76" fmla="*/ 2324555 w 5755736"/>
                <a:gd name="connsiteY76" fmla="*/ 2903971 h 2922255"/>
                <a:gd name="connsiteX77" fmla="*/ 2349893 w 5755736"/>
                <a:gd name="connsiteY77" fmla="*/ 2881800 h 2922255"/>
                <a:gd name="connsiteX78" fmla="*/ 2397402 w 5755736"/>
                <a:gd name="connsiteY78" fmla="*/ 2746137 h 2922255"/>
                <a:gd name="connsiteX79" fmla="*/ 2467609 w 5755736"/>
                <a:gd name="connsiteY79" fmla="*/ 2661149 h 2922255"/>
                <a:gd name="connsiteX80" fmla="*/ 3354437 w 5755736"/>
                <a:gd name="connsiteY80" fmla="*/ 2660621 h 2922255"/>
                <a:gd name="connsiteX81" fmla="*/ 3382415 w 5755736"/>
                <a:gd name="connsiteY81" fmla="*/ 2674874 h 2922255"/>
                <a:gd name="connsiteX82" fmla="*/ 3406697 w 5755736"/>
                <a:gd name="connsiteY82" fmla="*/ 2700212 h 2922255"/>
                <a:gd name="connsiteX83" fmla="*/ 3450510 w 5755736"/>
                <a:gd name="connsiteY83" fmla="*/ 2876522 h 2922255"/>
                <a:gd name="connsiteX84" fmla="*/ 3458428 w 5755736"/>
                <a:gd name="connsiteY84" fmla="*/ 2891830 h 2922255"/>
                <a:gd name="connsiteX85" fmla="*/ 3453678 w 5755736"/>
                <a:gd name="connsiteY85" fmla="*/ 2898692 h 2922255"/>
                <a:gd name="connsiteX86" fmla="*/ 3492212 w 5755736"/>
                <a:gd name="connsiteY86" fmla="*/ 2915584 h 2922255"/>
                <a:gd name="connsiteX87" fmla="*/ 3782543 w 5755736"/>
                <a:gd name="connsiteY87" fmla="*/ 2916112 h 2922255"/>
                <a:gd name="connsiteX88" fmla="*/ 4691542 w 5755736"/>
                <a:gd name="connsiteY88" fmla="*/ 2914528 h 2922255"/>
                <a:gd name="connsiteX89" fmla="*/ 5213082 w 5755736"/>
                <a:gd name="connsiteY89" fmla="*/ 2913473 h 2922255"/>
                <a:gd name="connsiteX90" fmla="*/ 5278538 w 5755736"/>
                <a:gd name="connsiteY90" fmla="*/ 2898164 h 2922255"/>
                <a:gd name="connsiteX91" fmla="*/ 5282233 w 5755736"/>
                <a:gd name="connsiteY91" fmla="*/ 2896581 h 2922255"/>
                <a:gd name="connsiteX92" fmla="*/ 5313378 w 5755736"/>
                <a:gd name="connsiteY92" fmla="*/ 2894997 h 2922255"/>
                <a:gd name="connsiteX93" fmla="*/ 5566229 w 5755736"/>
                <a:gd name="connsiteY93" fmla="*/ 2896581 h 2922255"/>
                <a:gd name="connsiteX94" fmla="*/ 5644882 w 5755736"/>
                <a:gd name="connsiteY94" fmla="*/ 2782560 h 2922255"/>
                <a:gd name="connsiteX95" fmla="*/ 5644882 w 5755736"/>
                <a:gd name="connsiteY95" fmla="*/ 2782560 h 2922255"/>
                <a:gd name="connsiteX96" fmla="*/ 5655968 w 5755736"/>
                <a:gd name="connsiteY96" fmla="*/ 2733996 h 2922255"/>
                <a:gd name="connsiteX97" fmla="*/ 5713506 w 5755736"/>
                <a:gd name="connsiteY97" fmla="*/ 2332283 h 2922255"/>
                <a:gd name="connsiteX98" fmla="*/ 5729342 w 5755736"/>
                <a:gd name="connsiteY98" fmla="*/ 2157029 h 2922255"/>
                <a:gd name="connsiteX99" fmla="*/ 5729342 w 5755736"/>
                <a:gd name="connsiteY99" fmla="*/ 2157029 h 2922255"/>
                <a:gd name="connsiteX100" fmla="*/ 5745179 w 5755736"/>
                <a:gd name="connsiteY100" fmla="*/ 2016615 h 2922255"/>
                <a:gd name="connsiteX101" fmla="*/ 5745179 w 5755736"/>
                <a:gd name="connsiteY101" fmla="*/ 2016615 h 2922255"/>
                <a:gd name="connsiteX102" fmla="*/ 5750985 w 5755736"/>
                <a:gd name="connsiteY102" fmla="*/ 1888869 h 2922255"/>
                <a:gd name="connsiteX103" fmla="*/ 5750457 w 5755736"/>
                <a:gd name="connsiteY103" fmla="*/ 1757957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088182 w 5755736"/>
                <a:gd name="connsiteY26" fmla="*/ 11222 h 2922255"/>
                <a:gd name="connsiteX27" fmla="*/ 4088182 w 5755736"/>
                <a:gd name="connsiteY27" fmla="*/ 11222 h 2922255"/>
                <a:gd name="connsiteX28" fmla="*/ 3953574 w 5755736"/>
                <a:gd name="connsiteY28" fmla="*/ 9638 h 2922255"/>
                <a:gd name="connsiteX29" fmla="*/ 3666411 w 5755736"/>
                <a:gd name="connsiteY29" fmla="*/ 664 h 2922255"/>
                <a:gd name="connsiteX30" fmla="*/ 3340185 w 5755736"/>
                <a:gd name="connsiteY30" fmla="*/ 664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107392 w 5755736"/>
                <a:gd name="connsiteY34" fmla="*/ 6471 h 2922255"/>
                <a:gd name="connsiteX35" fmla="*/ 3107392 w 5755736"/>
                <a:gd name="connsiteY35" fmla="*/ 6471 h 2922255"/>
                <a:gd name="connsiteX36" fmla="*/ 2994955 w 5755736"/>
                <a:gd name="connsiteY36" fmla="*/ 10694 h 2922255"/>
                <a:gd name="connsiteX37" fmla="*/ 2981230 w 5755736"/>
                <a:gd name="connsiteY37" fmla="*/ 13333 h 2922255"/>
                <a:gd name="connsiteX38" fmla="*/ 2994955 w 5755736"/>
                <a:gd name="connsiteY38" fmla="*/ 10694 h 2922255"/>
                <a:gd name="connsiteX39" fmla="*/ 2868793 w 5755736"/>
                <a:gd name="connsiteY39" fmla="*/ 15973 h 2922255"/>
                <a:gd name="connsiteX40" fmla="*/ 2792779 w 5755736"/>
                <a:gd name="connsiteY40" fmla="*/ 15973 h 2922255"/>
                <a:gd name="connsiteX41" fmla="*/ 2704624 w 5755736"/>
                <a:gd name="connsiteY41" fmla="*/ 21251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541511 w 5755736"/>
                <a:gd name="connsiteY45" fmla="*/ 26530 h 2922255"/>
                <a:gd name="connsiteX46" fmla="*/ 2541511 w 5755736"/>
                <a:gd name="connsiteY46" fmla="*/ 26530 h 2922255"/>
                <a:gd name="connsiteX47" fmla="*/ 2383677 w 5755736"/>
                <a:gd name="connsiteY47" fmla="*/ 36560 h 2922255"/>
                <a:gd name="connsiteX48" fmla="*/ 2181501 w 5755736"/>
                <a:gd name="connsiteY48" fmla="*/ 48701 h 2922255"/>
                <a:gd name="connsiteX49" fmla="*/ 1853691 w 5755736"/>
                <a:gd name="connsiteY49" fmla="*/ 78262 h 2922255"/>
                <a:gd name="connsiteX50" fmla="*/ 1366464 w 5755736"/>
                <a:gd name="connsiteY50" fmla="*/ 144774 h 2922255"/>
                <a:gd name="connsiteX51" fmla="*/ 959473 w 5755736"/>
                <a:gd name="connsiteY51" fmla="*/ 320028 h 2922255"/>
                <a:gd name="connsiteX52" fmla="*/ 688146 w 5755736"/>
                <a:gd name="connsiteY52" fmla="*/ 654172 h 2922255"/>
                <a:gd name="connsiteX53" fmla="*/ 640637 w 5755736"/>
                <a:gd name="connsiteY53" fmla="*/ 744967 h 2922255"/>
                <a:gd name="connsiteX54" fmla="*/ 629552 w 5755736"/>
                <a:gd name="connsiteY54" fmla="*/ 771888 h 2922255"/>
                <a:gd name="connsiteX55" fmla="*/ 574653 w 5755736"/>
                <a:gd name="connsiteY55" fmla="*/ 888548 h 2922255"/>
                <a:gd name="connsiteX56" fmla="*/ 511836 w 5755736"/>
                <a:gd name="connsiteY56" fmla="*/ 1000457 h 2922255"/>
                <a:gd name="connsiteX57" fmla="*/ 455881 w 5755736"/>
                <a:gd name="connsiteY57" fmla="*/ 1119229 h 2922255"/>
                <a:gd name="connsiteX58" fmla="*/ 376172 w 5755736"/>
                <a:gd name="connsiteY58" fmla="*/ 1285509 h 2922255"/>
                <a:gd name="connsiteX59" fmla="*/ 291184 w 5755736"/>
                <a:gd name="connsiteY59" fmla="*/ 1457068 h 2922255"/>
                <a:gd name="connsiteX60" fmla="*/ 198806 w 5755736"/>
                <a:gd name="connsiteY60" fmla="*/ 1649215 h 2922255"/>
                <a:gd name="connsiteX61" fmla="*/ 61031 w 5755736"/>
                <a:gd name="connsiteY61" fmla="*/ 1941657 h 2922255"/>
                <a:gd name="connsiteX62" fmla="*/ 27775 w 5755736"/>
                <a:gd name="connsiteY62" fmla="*/ 2016087 h 2922255"/>
                <a:gd name="connsiteX63" fmla="*/ 1909 w 5755736"/>
                <a:gd name="connsiteY63" fmla="*/ 2148055 h 2922255"/>
                <a:gd name="connsiteX64" fmla="*/ 1909 w 5755736"/>
                <a:gd name="connsiteY64" fmla="*/ 2148055 h 2922255"/>
                <a:gd name="connsiteX65" fmla="*/ 75812 w 5755736"/>
                <a:gd name="connsiteY65" fmla="*/ 2328060 h 2922255"/>
                <a:gd name="connsiteX66" fmla="*/ 275348 w 5755736"/>
                <a:gd name="connsiteY66" fmla="*/ 2803147 h 2922255"/>
                <a:gd name="connsiteX67" fmla="*/ 307549 w 5755736"/>
                <a:gd name="connsiteY67" fmla="*/ 2880745 h 2922255"/>
                <a:gd name="connsiteX68" fmla="*/ 324440 w 5755736"/>
                <a:gd name="connsiteY68" fmla="*/ 2919807 h 2922255"/>
                <a:gd name="connsiteX69" fmla="*/ 374589 w 5755736"/>
                <a:gd name="connsiteY69" fmla="*/ 2921919 h 2922255"/>
                <a:gd name="connsiteX70" fmla="*/ 2045838 w 5755736"/>
                <a:gd name="connsiteY70" fmla="*/ 2921919 h 2922255"/>
                <a:gd name="connsiteX71" fmla="*/ 2085428 w 5755736"/>
                <a:gd name="connsiteY71" fmla="*/ 2921391 h 2922255"/>
                <a:gd name="connsiteX72" fmla="*/ 2113933 w 5755736"/>
                <a:gd name="connsiteY72" fmla="*/ 2910833 h 2922255"/>
                <a:gd name="connsiteX73" fmla="*/ 2118156 w 5755736"/>
                <a:gd name="connsiteY73" fmla="*/ 2902915 h 2922255"/>
                <a:gd name="connsiteX74" fmla="*/ 2121324 w 5755736"/>
                <a:gd name="connsiteY74" fmla="*/ 2903443 h 2922255"/>
                <a:gd name="connsiteX75" fmla="*/ 2324555 w 5755736"/>
                <a:gd name="connsiteY75" fmla="*/ 2903971 h 2922255"/>
                <a:gd name="connsiteX76" fmla="*/ 2349893 w 5755736"/>
                <a:gd name="connsiteY76" fmla="*/ 2881800 h 2922255"/>
                <a:gd name="connsiteX77" fmla="*/ 2397402 w 5755736"/>
                <a:gd name="connsiteY77" fmla="*/ 2746137 h 2922255"/>
                <a:gd name="connsiteX78" fmla="*/ 2467609 w 5755736"/>
                <a:gd name="connsiteY78" fmla="*/ 2661149 h 2922255"/>
                <a:gd name="connsiteX79" fmla="*/ 3354437 w 5755736"/>
                <a:gd name="connsiteY79" fmla="*/ 2660621 h 2922255"/>
                <a:gd name="connsiteX80" fmla="*/ 3382415 w 5755736"/>
                <a:gd name="connsiteY80" fmla="*/ 2674874 h 2922255"/>
                <a:gd name="connsiteX81" fmla="*/ 3406697 w 5755736"/>
                <a:gd name="connsiteY81" fmla="*/ 2700212 h 2922255"/>
                <a:gd name="connsiteX82" fmla="*/ 3450510 w 5755736"/>
                <a:gd name="connsiteY82" fmla="*/ 2876522 h 2922255"/>
                <a:gd name="connsiteX83" fmla="*/ 3458428 w 5755736"/>
                <a:gd name="connsiteY83" fmla="*/ 2891830 h 2922255"/>
                <a:gd name="connsiteX84" fmla="*/ 3453678 w 5755736"/>
                <a:gd name="connsiteY84" fmla="*/ 2898692 h 2922255"/>
                <a:gd name="connsiteX85" fmla="*/ 3492212 w 5755736"/>
                <a:gd name="connsiteY85" fmla="*/ 2915584 h 2922255"/>
                <a:gd name="connsiteX86" fmla="*/ 3782543 w 5755736"/>
                <a:gd name="connsiteY86" fmla="*/ 2916112 h 2922255"/>
                <a:gd name="connsiteX87" fmla="*/ 4691542 w 5755736"/>
                <a:gd name="connsiteY87" fmla="*/ 2914528 h 2922255"/>
                <a:gd name="connsiteX88" fmla="*/ 5213082 w 5755736"/>
                <a:gd name="connsiteY88" fmla="*/ 2913473 h 2922255"/>
                <a:gd name="connsiteX89" fmla="*/ 5278538 w 5755736"/>
                <a:gd name="connsiteY89" fmla="*/ 2898164 h 2922255"/>
                <a:gd name="connsiteX90" fmla="*/ 5282233 w 5755736"/>
                <a:gd name="connsiteY90" fmla="*/ 2896581 h 2922255"/>
                <a:gd name="connsiteX91" fmla="*/ 5313378 w 5755736"/>
                <a:gd name="connsiteY91" fmla="*/ 2894997 h 2922255"/>
                <a:gd name="connsiteX92" fmla="*/ 5566229 w 5755736"/>
                <a:gd name="connsiteY92" fmla="*/ 2896581 h 2922255"/>
                <a:gd name="connsiteX93" fmla="*/ 5644882 w 5755736"/>
                <a:gd name="connsiteY93" fmla="*/ 2782560 h 2922255"/>
                <a:gd name="connsiteX94" fmla="*/ 5644882 w 5755736"/>
                <a:gd name="connsiteY94" fmla="*/ 2782560 h 2922255"/>
                <a:gd name="connsiteX95" fmla="*/ 5655968 w 5755736"/>
                <a:gd name="connsiteY95" fmla="*/ 2733996 h 2922255"/>
                <a:gd name="connsiteX96" fmla="*/ 5713506 w 5755736"/>
                <a:gd name="connsiteY96" fmla="*/ 2332283 h 2922255"/>
                <a:gd name="connsiteX97" fmla="*/ 5729342 w 5755736"/>
                <a:gd name="connsiteY97" fmla="*/ 2157029 h 2922255"/>
                <a:gd name="connsiteX98" fmla="*/ 5729342 w 5755736"/>
                <a:gd name="connsiteY98" fmla="*/ 2157029 h 2922255"/>
                <a:gd name="connsiteX99" fmla="*/ 5745179 w 5755736"/>
                <a:gd name="connsiteY99" fmla="*/ 2016615 h 2922255"/>
                <a:gd name="connsiteX100" fmla="*/ 5745179 w 5755736"/>
                <a:gd name="connsiteY100" fmla="*/ 2016615 h 2922255"/>
                <a:gd name="connsiteX101" fmla="*/ 5750985 w 5755736"/>
                <a:gd name="connsiteY101" fmla="*/ 1888869 h 2922255"/>
                <a:gd name="connsiteX102" fmla="*/ 5750457 w 5755736"/>
                <a:gd name="connsiteY102" fmla="*/ 1757957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4088182 w 5755736"/>
                <a:gd name="connsiteY26" fmla="*/ 11222 h 2922255"/>
                <a:gd name="connsiteX27" fmla="*/ 3953574 w 5755736"/>
                <a:gd name="connsiteY27" fmla="*/ 9638 h 2922255"/>
                <a:gd name="connsiteX28" fmla="*/ 3666411 w 5755736"/>
                <a:gd name="connsiteY28" fmla="*/ 664 h 2922255"/>
                <a:gd name="connsiteX29" fmla="*/ 3340185 w 5755736"/>
                <a:gd name="connsiteY29" fmla="*/ 664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107392 w 5755736"/>
                <a:gd name="connsiteY33" fmla="*/ 6471 h 2922255"/>
                <a:gd name="connsiteX34" fmla="*/ 3107392 w 5755736"/>
                <a:gd name="connsiteY34" fmla="*/ 6471 h 2922255"/>
                <a:gd name="connsiteX35" fmla="*/ 2994955 w 5755736"/>
                <a:gd name="connsiteY35" fmla="*/ 10694 h 2922255"/>
                <a:gd name="connsiteX36" fmla="*/ 2981230 w 5755736"/>
                <a:gd name="connsiteY36" fmla="*/ 13333 h 2922255"/>
                <a:gd name="connsiteX37" fmla="*/ 2994955 w 5755736"/>
                <a:gd name="connsiteY37" fmla="*/ 10694 h 2922255"/>
                <a:gd name="connsiteX38" fmla="*/ 2868793 w 5755736"/>
                <a:gd name="connsiteY38" fmla="*/ 15973 h 2922255"/>
                <a:gd name="connsiteX39" fmla="*/ 2792779 w 5755736"/>
                <a:gd name="connsiteY39" fmla="*/ 15973 h 2922255"/>
                <a:gd name="connsiteX40" fmla="*/ 2704624 w 5755736"/>
                <a:gd name="connsiteY40" fmla="*/ 21251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541511 w 5755736"/>
                <a:gd name="connsiteY44" fmla="*/ 26530 h 2922255"/>
                <a:gd name="connsiteX45" fmla="*/ 2541511 w 5755736"/>
                <a:gd name="connsiteY45" fmla="*/ 26530 h 2922255"/>
                <a:gd name="connsiteX46" fmla="*/ 2383677 w 5755736"/>
                <a:gd name="connsiteY46" fmla="*/ 36560 h 2922255"/>
                <a:gd name="connsiteX47" fmla="*/ 2181501 w 5755736"/>
                <a:gd name="connsiteY47" fmla="*/ 48701 h 2922255"/>
                <a:gd name="connsiteX48" fmla="*/ 1853691 w 5755736"/>
                <a:gd name="connsiteY48" fmla="*/ 78262 h 2922255"/>
                <a:gd name="connsiteX49" fmla="*/ 1366464 w 5755736"/>
                <a:gd name="connsiteY49" fmla="*/ 144774 h 2922255"/>
                <a:gd name="connsiteX50" fmla="*/ 959473 w 5755736"/>
                <a:gd name="connsiteY50" fmla="*/ 320028 h 2922255"/>
                <a:gd name="connsiteX51" fmla="*/ 688146 w 5755736"/>
                <a:gd name="connsiteY51" fmla="*/ 654172 h 2922255"/>
                <a:gd name="connsiteX52" fmla="*/ 640637 w 5755736"/>
                <a:gd name="connsiteY52" fmla="*/ 744967 h 2922255"/>
                <a:gd name="connsiteX53" fmla="*/ 629552 w 5755736"/>
                <a:gd name="connsiteY53" fmla="*/ 771888 h 2922255"/>
                <a:gd name="connsiteX54" fmla="*/ 574653 w 5755736"/>
                <a:gd name="connsiteY54" fmla="*/ 888548 h 2922255"/>
                <a:gd name="connsiteX55" fmla="*/ 511836 w 5755736"/>
                <a:gd name="connsiteY55" fmla="*/ 1000457 h 2922255"/>
                <a:gd name="connsiteX56" fmla="*/ 455881 w 5755736"/>
                <a:gd name="connsiteY56" fmla="*/ 1119229 h 2922255"/>
                <a:gd name="connsiteX57" fmla="*/ 376172 w 5755736"/>
                <a:gd name="connsiteY57" fmla="*/ 1285509 h 2922255"/>
                <a:gd name="connsiteX58" fmla="*/ 291184 w 5755736"/>
                <a:gd name="connsiteY58" fmla="*/ 1457068 h 2922255"/>
                <a:gd name="connsiteX59" fmla="*/ 198806 w 5755736"/>
                <a:gd name="connsiteY59" fmla="*/ 1649215 h 2922255"/>
                <a:gd name="connsiteX60" fmla="*/ 61031 w 5755736"/>
                <a:gd name="connsiteY60" fmla="*/ 1941657 h 2922255"/>
                <a:gd name="connsiteX61" fmla="*/ 27775 w 5755736"/>
                <a:gd name="connsiteY61" fmla="*/ 2016087 h 2922255"/>
                <a:gd name="connsiteX62" fmla="*/ 1909 w 5755736"/>
                <a:gd name="connsiteY62" fmla="*/ 2148055 h 2922255"/>
                <a:gd name="connsiteX63" fmla="*/ 1909 w 5755736"/>
                <a:gd name="connsiteY63" fmla="*/ 2148055 h 2922255"/>
                <a:gd name="connsiteX64" fmla="*/ 75812 w 5755736"/>
                <a:gd name="connsiteY64" fmla="*/ 2328060 h 2922255"/>
                <a:gd name="connsiteX65" fmla="*/ 275348 w 5755736"/>
                <a:gd name="connsiteY65" fmla="*/ 2803147 h 2922255"/>
                <a:gd name="connsiteX66" fmla="*/ 307549 w 5755736"/>
                <a:gd name="connsiteY66" fmla="*/ 2880745 h 2922255"/>
                <a:gd name="connsiteX67" fmla="*/ 324440 w 5755736"/>
                <a:gd name="connsiteY67" fmla="*/ 2919807 h 2922255"/>
                <a:gd name="connsiteX68" fmla="*/ 374589 w 5755736"/>
                <a:gd name="connsiteY68" fmla="*/ 2921919 h 2922255"/>
                <a:gd name="connsiteX69" fmla="*/ 2045838 w 5755736"/>
                <a:gd name="connsiteY69" fmla="*/ 2921919 h 2922255"/>
                <a:gd name="connsiteX70" fmla="*/ 2085428 w 5755736"/>
                <a:gd name="connsiteY70" fmla="*/ 2921391 h 2922255"/>
                <a:gd name="connsiteX71" fmla="*/ 2113933 w 5755736"/>
                <a:gd name="connsiteY71" fmla="*/ 2910833 h 2922255"/>
                <a:gd name="connsiteX72" fmla="*/ 2118156 w 5755736"/>
                <a:gd name="connsiteY72" fmla="*/ 2902915 h 2922255"/>
                <a:gd name="connsiteX73" fmla="*/ 2121324 w 5755736"/>
                <a:gd name="connsiteY73" fmla="*/ 2903443 h 2922255"/>
                <a:gd name="connsiteX74" fmla="*/ 2324555 w 5755736"/>
                <a:gd name="connsiteY74" fmla="*/ 2903971 h 2922255"/>
                <a:gd name="connsiteX75" fmla="*/ 2349893 w 5755736"/>
                <a:gd name="connsiteY75" fmla="*/ 2881800 h 2922255"/>
                <a:gd name="connsiteX76" fmla="*/ 2397402 w 5755736"/>
                <a:gd name="connsiteY76" fmla="*/ 2746137 h 2922255"/>
                <a:gd name="connsiteX77" fmla="*/ 2467609 w 5755736"/>
                <a:gd name="connsiteY77" fmla="*/ 2661149 h 2922255"/>
                <a:gd name="connsiteX78" fmla="*/ 3354437 w 5755736"/>
                <a:gd name="connsiteY78" fmla="*/ 2660621 h 2922255"/>
                <a:gd name="connsiteX79" fmla="*/ 3382415 w 5755736"/>
                <a:gd name="connsiteY79" fmla="*/ 2674874 h 2922255"/>
                <a:gd name="connsiteX80" fmla="*/ 3406697 w 5755736"/>
                <a:gd name="connsiteY80" fmla="*/ 2700212 h 2922255"/>
                <a:gd name="connsiteX81" fmla="*/ 3450510 w 5755736"/>
                <a:gd name="connsiteY81" fmla="*/ 2876522 h 2922255"/>
                <a:gd name="connsiteX82" fmla="*/ 3458428 w 5755736"/>
                <a:gd name="connsiteY82" fmla="*/ 2891830 h 2922255"/>
                <a:gd name="connsiteX83" fmla="*/ 3453678 w 5755736"/>
                <a:gd name="connsiteY83" fmla="*/ 2898692 h 2922255"/>
                <a:gd name="connsiteX84" fmla="*/ 3492212 w 5755736"/>
                <a:gd name="connsiteY84" fmla="*/ 2915584 h 2922255"/>
                <a:gd name="connsiteX85" fmla="*/ 3782543 w 5755736"/>
                <a:gd name="connsiteY85" fmla="*/ 2916112 h 2922255"/>
                <a:gd name="connsiteX86" fmla="*/ 4691542 w 5755736"/>
                <a:gd name="connsiteY86" fmla="*/ 2914528 h 2922255"/>
                <a:gd name="connsiteX87" fmla="*/ 5213082 w 5755736"/>
                <a:gd name="connsiteY87" fmla="*/ 2913473 h 2922255"/>
                <a:gd name="connsiteX88" fmla="*/ 5278538 w 5755736"/>
                <a:gd name="connsiteY88" fmla="*/ 2898164 h 2922255"/>
                <a:gd name="connsiteX89" fmla="*/ 5282233 w 5755736"/>
                <a:gd name="connsiteY89" fmla="*/ 2896581 h 2922255"/>
                <a:gd name="connsiteX90" fmla="*/ 5313378 w 5755736"/>
                <a:gd name="connsiteY90" fmla="*/ 2894997 h 2922255"/>
                <a:gd name="connsiteX91" fmla="*/ 5566229 w 5755736"/>
                <a:gd name="connsiteY91" fmla="*/ 2896581 h 2922255"/>
                <a:gd name="connsiteX92" fmla="*/ 5644882 w 5755736"/>
                <a:gd name="connsiteY92" fmla="*/ 2782560 h 2922255"/>
                <a:gd name="connsiteX93" fmla="*/ 5644882 w 5755736"/>
                <a:gd name="connsiteY93" fmla="*/ 2782560 h 2922255"/>
                <a:gd name="connsiteX94" fmla="*/ 5655968 w 5755736"/>
                <a:gd name="connsiteY94" fmla="*/ 2733996 h 2922255"/>
                <a:gd name="connsiteX95" fmla="*/ 5713506 w 5755736"/>
                <a:gd name="connsiteY95" fmla="*/ 2332283 h 2922255"/>
                <a:gd name="connsiteX96" fmla="*/ 5729342 w 5755736"/>
                <a:gd name="connsiteY96" fmla="*/ 2157029 h 2922255"/>
                <a:gd name="connsiteX97" fmla="*/ 5729342 w 5755736"/>
                <a:gd name="connsiteY97" fmla="*/ 2157029 h 2922255"/>
                <a:gd name="connsiteX98" fmla="*/ 5745179 w 5755736"/>
                <a:gd name="connsiteY98" fmla="*/ 2016615 h 2922255"/>
                <a:gd name="connsiteX99" fmla="*/ 5745179 w 5755736"/>
                <a:gd name="connsiteY99" fmla="*/ 2016615 h 2922255"/>
                <a:gd name="connsiteX100" fmla="*/ 5750985 w 5755736"/>
                <a:gd name="connsiteY100" fmla="*/ 1888869 h 2922255"/>
                <a:gd name="connsiteX101" fmla="*/ 5750457 w 5755736"/>
                <a:gd name="connsiteY101" fmla="*/ 1757957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3953574 w 5755736"/>
                <a:gd name="connsiteY26" fmla="*/ 9638 h 2922255"/>
                <a:gd name="connsiteX27" fmla="*/ 3666411 w 5755736"/>
                <a:gd name="connsiteY27" fmla="*/ 664 h 2922255"/>
                <a:gd name="connsiteX28" fmla="*/ 3340185 w 5755736"/>
                <a:gd name="connsiteY28" fmla="*/ 664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107392 w 5755736"/>
                <a:gd name="connsiteY32" fmla="*/ 6471 h 2922255"/>
                <a:gd name="connsiteX33" fmla="*/ 3107392 w 5755736"/>
                <a:gd name="connsiteY33" fmla="*/ 6471 h 2922255"/>
                <a:gd name="connsiteX34" fmla="*/ 2994955 w 5755736"/>
                <a:gd name="connsiteY34" fmla="*/ 10694 h 2922255"/>
                <a:gd name="connsiteX35" fmla="*/ 2981230 w 5755736"/>
                <a:gd name="connsiteY35" fmla="*/ 13333 h 2922255"/>
                <a:gd name="connsiteX36" fmla="*/ 2994955 w 5755736"/>
                <a:gd name="connsiteY36" fmla="*/ 10694 h 2922255"/>
                <a:gd name="connsiteX37" fmla="*/ 2868793 w 5755736"/>
                <a:gd name="connsiteY37" fmla="*/ 15973 h 2922255"/>
                <a:gd name="connsiteX38" fmla="*/ 2792779 w 5755736"/>
                <a:gd name="connsiteY38" fmla="*/ 15973 h 2922255"/>
                <a:gd name="connsiteX39" fmla="*/ 2704624 w 5755736"/>
                <a:gd name="connsiteY39" fmla="*/ 21251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541511 w 5755736"/>
                <a:gd name="connsiteY43" fmla="*/ 26530 h 2922255"/>
                <a:gd name="connsiteX44" fmla="*/ 2541511 w 5755736"/>
                <a:gd name="connsiteY44" fmla="*/ 26530 h 2922255"/>
                <a:gd name="connsiteX45" fmla="*/ 2383677 w 5755736"/>
                <a:gd name="connsiteY45" fmla="*/ 36560 h 2922255"/>
                <a:gd name="connsiteX46" fmla="*/ 2181501 w 5755736"/>
                <a:gd name="connsiteY46" fmla="*/ 48701 h 2922255"/>
                <a:gd name="connsiteX47" fmla="*/ 1853691 w 5755736"/>
                <a:gd name="connsiteY47" fmla="*/ 78262 h 2922255"/>
                <a:gd name="connsiteX48" fmla="*/ 1366464 w 5755736"/>
                <a:gd name="connsiteY48" fmla="*/ 144774 h 2922255"/>
                <a:gd name="connsiteX49" fmla="*/ 959473 w 5755736"/>
                <a:gd name="connsiteY49" fmla="*/ 320028 h 2922255"/>
                <a:gd name="connsiteX50" fmla="*/ 688146 w 5755736"/>
                <a:gd name="connsiteY50" fmla="*/ 654172 h 2922255"/>
                <a:gd name="connsiteX51" fmla="*/ 640637 w 5755736"/>
                <a:gd name="connsiteY51" fmla="*/ 744967 h 2922255"/>
                <a:gd name="connsiteX52" fmla="*/ 629552 w 5755736"/>
                <a:gd name="connsiteY52" fmla="*/ 771888 h 2922255"/>
                <a:gd name="connsiteX53" fmla="*/ 574653 w 5755736"/>
                <a:gd name="connsiteY53" fmla="*/ 888548 h 2922255"/>
                <a:gd name="connsiteX54" fmla="*/ 511836 w 5755736"/>
                <a:gd name="connsiteY54" fmla="*/ 1000457 h 2922255"/>
                <a:gd name="connsiteX55" fmla="*/ 455881 w 5755736"/>
                <a:gd name="connsiteY55" fmla="*/ 1119229 h 2922255"/>
                <a:gd name="connsiteX56" fmla="*/ 376172 w 5755736"/>
                <a:gd name="connsiteY56" fmla="*/ 1285509 h 2922255"/>
                <a:gd name="connsiteX57" fmla="*/ 291184 w 5755736"/>
                <a:gd name="connsiteY57" fmla="*/ 1457068 h 2922255"/>
                <a:gd name="connsiteX58" fmla="*/ 198806 w 5755736"/>
                <a:gd name="connsiteY58" fmla="*/ 1649215 h 2922255"/>
                <a:gd name="connsiteX59" fmla="*/ 61031 w 5755736"/>
                <a:gd name="connsiteY59" fmla="*/ 1941657 h 2922255"/>
                <a:gd name="connsiteX60" fmla="*/ 27775 w 5755736"/>
                <a:gd name="connsiteY60" fmla="*/ 2016087 h 2922255"/>
                <a:gd name="connsiteX61" fmla="*/ 1909 w 5755736"/>
                <a:gd name="connsiteY61" fmla="*/ 2148055 h 2922255"/>
                <a:gd name="connsiteX62" fmla="*/ 1909 w 5755736"/>
                <a:gd name="connsiteY62" fmla="*/ 2148055 h 2922255"/>
                <a:gd name="connsiteX63" fmla="*/ 75812 w 5755736"/>
                <a:gd name="connsiteY63" fmla="*/ 2328060 h 2922255"/>
                <a:gd name="connsiteX64" fmla="*/ 275348 w 5755736"/>
                <a:gd name="connsiteY64" fmla="*/ 2803147 h 2922255"/>
                <a:gd name="connsiteX65" fmla="*/ 307549 w 5755736"/>
                <a:gd name="connsiteY65" fmla="*/ 2880745 h 2922255"/>
                <a:gd name="connsiteX66" fmla="*/ 324440 w 5755736"/>
                <a:gd name="connsiteY66" fmla="*/ 2919807 h 2922255"/>
                <a:gd name="connsiteX67" fmla="*/ 374589 w 5755736"/>
                <a:gd name="connsiteY67" fmla="*/ 2921919 h 2922255"/>
                <a:gd name="connsiteX68" fmla="*/ 2045838 w 5755736"/>
                <a:gd name="connsiteY68" fmla="*/ 2921919 h 2922255"/>
                <a:gd name="connsiteX69" fmla="*/ 2085428 w 5755736"/>
                <a:gd name="connsiteY69" fmla="*/ 2921391 h 2922255"/>
                <a:gd name="connsiteX70" fmla="*/ 2113933 w 5755736"/>
                <a:gd name="connsiteY70" fmla="*/ 2910833 h 2922255"/>
                <a:gd name="connsiteX71" fmla="*/ 2118156 w 5755736"/>
                <a:gd name="connsiteY71" fmla="*/ 2902915 h 2922255"/>
                <a:gd name="connsiteX72" fmla="*/ 2121324 w 5755736"/>
                <a:gd name="connsiteY72" fmla="*/ 2903443 h 2922255"/>
                <a:gd name="connsiteX73" fmla="*/ 2324555 w 5755736"/>
                <a:gd name="connsiteY73" fmla="*/ 2903971 h 2922255"/>
                <a:gd name="connsiteX74" fmla="*/ 2349893 w 5755736"/>
                <a:gd name="connsiteY74" fmla="*/ 2881800 h 2922255"/>
                <a:gd name="connsiteX75" fmla="*/ 2397402 w 5755736"/>
                <a:gd name="connsiteY75" fmla="*/ 2746137 h 2922255"/>
                <a:gd name="connsiteX76" fmla="*/ 2467609 w 5755736"/>
                <a:gd name="connsiteY76" fmla="*/ 2661149 h 2922255"/>
                <a:gd name="connsiteX77" fmla="*/ 3354437 w 5755736"/>
                <a:gd name="connsiteY77" fmla="*/ 2660621 h 2922255"/>
                <a:gd name="connsiteX78" fmla="*/ 3382415 w 5755736"/>
                <a:gd name="connsiteY78" fmla="*/ 2674874 h 2922255"/>
                <a:gd name="connsiteX79" fmla="*/ 3406697 w 5755736"/>
                <a:gd name="connsiteY79" fmla="*/ 2700212 h 2922255"/>
                <a:gd name="connsiteX80" fmla="*/ 3450510 w 5755736"/>
                <a:gd name="connsiteY80" fmla="*/ 2876522 h 2922255"/>
                <a:gd name="connsiteX81" fmla="*/ 3458428 w 5755736"/>
                <a:gd name="connsiteY81" fmla="*/ 2891830 h 2922255"/>
                <a:gd name="connsiteX82" fmla="*/ 3453678 w 5755736"/>
                <a:gd name="connsiteY82" fmla="*/ 2898692 h 2922255"/>
                <a:gd name="connsiteX83" fmla="*/ 3492212 w 5755736"/>
                <a:gd name="connsiteY83" fmla="*/ 2915584 h 2922255"/>
                <a:gd name="connsiteX84" fmla="*/ 3782543 w 5755736"/>
                <a:gd name="connsiteY84" fmla="*/ 2916112 h 2922255"/>
                <a:gd name="connsiteX85" fmla="*/ 4691542 w 5755736"/>
                <a:gd name="connsiteY85" fmla="*/ 2914528 h 2922255"/>
                <a:gd name="connsiteX86" fmla="*/ 5213082 w 5755736"/>
                <a:gd name="connsiteY86" fmla="*/ 2913473 h 2922255"/>
                <a:gd name="connsiteX87" fmla="*/ 5278538 w 5755736"/>
                <a:gd name="connsiteY87" fmla="*/ 2898164 h 2922255"/>
                <a:gd name="connsiteX88" fmla="*/ 5282233 w 5755736"/>
                <a:gd name="connsiteY88" fmla="*/ 2896581 h 2922255"/>
                <a:gd name="connsiteX89" fmla="*/ 5313378 w 5755736"/>
                <a:gd name="connsiteY89" fmla="*/ 2894997 h 2922255"/>
                <a:gd name="connsiteX90" fmla="*/ 5566229 w 5755736"/>
                <a:gd name="connsiteY90" fmla="*/ 2896581 h 2922255"/>
                <a:gd name="connsiteX91" fmla="*/ 5644882 w 5755736"/>
                <a:gd name="connsiteY91" fmla="*/ 2782560 h 2922255"/>
                <a:gd name="connsiteX92" fmla="*/ 5644882 w 5755736"/>
                <a:gd name="connsiteY92" fmla="*/ 2782560 h 2922255"/>
                <a:gd name="connsiteX93" fmla="*/ 5655968 w 5755736"/>
                <a:gd name="connsiteY93" fmla="*/ 2733996 h 2922255"/>
                <a:gd name="connsiteX94" fmla="*/ 5713506 w 5755736"/>
                <a:gd name="connsiteY94" fmla="*/ 2332283 h 2922255"/>
                <a:gd name="connsiteX95" fmla="*/ 5729342 w 5755736"/>
                <a:gd name="connsiteY95" fmla="*/ 2157029 h 2922255"/>
                <a:gd name="connsiteX96" fmla="*/ 5729342 w 5755736"/>
                <a:gd name="connsiteY96" fmla="*/ 2157029 h 2922255"/>
                <a:gd name="connsiteX97" fmla="*/ 5745179 w 5755736"/>
                <a:gd name="connsiteY97" fmla="*/ 2016615 h 2922255"/>
                <a:gd name="connsiteX98" fmla="*/ 5745179 w 5755736"/>
                <a:gd name="connsiteY98" fmla="*/ 2016615 h 2922255"/>
                <a:gd name="connsiteX99" fmla="*/ 5750985 w 5755736"/>
                <a:gd name="connsiteY99" fmla="*/ 1888869 h 2922255"/>
                <a:gd name="connsiteX100" fmla="*/ 5750457 w 5755736"/>
                <a:gd name="connsiteY100" fmla="*/ 1757957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107392 w 5755736"/>
                <a:gd name="connsiteY31" fmla="*/ 6471 h 2922255"/>
                <a:gd name="connsiteX32" fmla="*/ 3107392 w 5755736"/>
                <a:gd name="connsiteY32" fmla="*/ 6471 h 2922255"/>
                <a:gd name="connsiteX33" fmla="*/ 2994955 w 5755736"/>
                <a:gd name="connsiteY33" fmla="*/ 10694 h 2922255"/>
                <a:gd name="connsiteX34" fmla="*/ 2981230 w 5755736"/>
                <a:gd name="connsiteY34" fmla="*/ 13333 h 2922255"/>
                <a:gd name="connsiteX35" fmla="*/ 2994955 w 5755736"/>
                <a:gd name="connsiteY35" fmla="*/ 10694 h 2922255"/>
                <a:gd name="connsiteX36" fmla="*/ 2868793 w 5755736"/>
                <a:gd name="connsiteY36" fmla="*/ 15973 h 2922255"/>
                <a:gd name="connsiteX37" fmla="*/ 2792779 w 5755736"/>
                <a:gd name="connsiteY37" fmla="*/ 15973 h 2922255"/>
                <a:gd name="connsiteX38" fmla="*/ 2704624 w 5755736"/>
                <a:gd name="connsiteY38" fmla="*/ 21251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541511 w 5755736"/>
                <a:gd name="connsiteY42" fmla="*/ 26530 h 2922255"/>
                <a:gd name="connsiteX43" fmla="*/ 2541511 w 5755736"/>
                <a:gd name="connsiteY43" fmla="*/ 26530 h 2922255"/>
                <a:gd name="connsiteX44" fmla="*/ 2383677 w 5755736"/>
                <a:gd name="connsiteY44" fmla="*/ 36560 h 2922255"/>
                <a:gd name="connsiteX45" fmla="*/ 2181501 w 5755736"/>
                <a:gd name="connsiteY45" fmla="*/ 48701 h 2922255"/>
                <a:gd name="connsiteX46" fmla="*/ 1853691 w 5755736"/>
                <a:gd name="connsiteY46" fmla="*/ 78262 h 2922255"/>
                <a:gd name="connsiteX47" fmla="*/ 1366464 w 5755736"/>
                <a:gd name="connsiteY47" fmla="*/ 144774 h 2922255"/>
                <a:gd name="connsiteX48" fmla="*/ 959473 w 5755736"/>
                <a:gd name="connsiteY48" fmla="*/ 320028 h 2922255"/>
                <a:gd name="connsiteX49" fmla="*/ 688146 w 5755736"/>
                <a:gd name="connsiteY49" fmla="*/ 654172 h 2922255"/>
                <a:gd name="connsiteX50" fmla="*/ 640637 w 5755736"/>
                <a:gd name="connsiteY50" fmla="*/ 744967 h 2922255"/>
                <a:gd name="connsiteX51" fmla="*/ 629552 w 5755736"/>
                <a:gd name="connsiteY51" fmla="*/ 771888 h 2922255"/>
                <a:gd name="connsiteX52" fmla="*/ 574653 w 5755736"/>
                <a:gd name="connsiteY52" fmla="*/ 888548 h 2922255"/>
                <a:gd name="connsiteX53" fmla="*/ 511836 w 5755736"/>
                <a:gd name="connsiteY53" fmla="*/ 1000457 h 2922255"/>
                <a:gd name="connsiteX54" fmla="*/ 455881 w 5755736"/>
                <a:gd name="connsiteY54" fmla="*/ 1119229 h 2922255"/>
                <a:gd name="connsiteX55" fmla="*/ 376172 w 5755736"/>
                <a:gd name="connsiteY55" fmla="*/ 1285509 h 2922255"/>
                <a:gd name="connsiteX56" fmla="*/ 291184 w 5755736"/>
                <a:gd name="connsiteY56" fmla="*/ 1457068 h 2922255"/>
                <a:gd name="connsiteX57" fmla="*/ 198806 w 5755736"/>
                <a:gd name="connsiteY57" fmla="*/ 1649215 h 2922255"/>
                <a:gd name="connsiteX58" fmla="*/ 61031 w 5755736"/>
                <a:gd name="connsiteY58" fmla="*/ 1941657 h 2922255"/>
                <a:gd name="connsiteX59" fmla="*/ 27775 w 5755736"/>
                <a:gd name="connsiteY59" fmla="*/ 2016087 h 2922255"/>
                <a:gd name="connsiteX60" fmla="*/ 1909 w 5755736"/>
                <a:gd name="connsiteY60" fmla="*/ 2148055 h 2922255"/>
                <a:gd name="connsiteX61" fmla="*/ 1909 w 5755736"/>
                <a:gd name="connsiteY61" fmla="*/ 2148055 h 2922255"/>
                <a:gd name="connsiteX62" fmla="*/ 75812 w 5755736"/>
                <a:gd name="connsiteY62" fmla="*/ 2328060 h 2922255"/>
                <a:gd name="connsiteX63" fmla="*/ 275348 w 5755736"/>
                <a:gd name="connsiteY63" fmla="*/ 2803147 h 2922255"/>
                <a:gd name="connsiteX64" fmla="*/ 307549 w 5755736"/>
                <a:gd name="connsiteY64" fmla="*/ 2880745 h 2922255"/>
                <a:gd name="connsiteX65" fmla="*/ 324440 w 5755736"/>
                <a:gd name="connsiteY65" fmla="*/ 2919807 h 2922255"/>
                <a:gd name="connsiteX66" fmla="*/ 374589 w 5755736"/>
                <a:gd name="connsiteY66" fmla="*/ 2921919 h 2922255"/>
                <a:gd name="connsiteX67" fmla="*/ 2045838 w 5755736"/>
                <a:gd name="connsiteY67" fmla="*/ 2921919 h 2922255"/>
                <a:gd name="connsiteX68" fmla="*/ 2085428 w 5755736"/>
                <a:gd name="connsiteY68" fmla="*/ 2921391 h 2922255"/>
                <a:gd name="connsiteX69" fmla="*/ 2113933 w 5755736"/>
                <a:gd name="connsiteY69" fmla="*/ 2910833 h 2922255"/>
                <a:gd name="connsiteX70" fmla="*/ 2118156 w 5755736"/>
                <a:gd name="connsiteY70" fmla="*/ 2902915 h 2922255"/>
                <a:gd name="connsiteX71" fmla="*/ 2121324 w 5755736"/>
                <a:gd name="connsiteY71" fmla="*/ 2903443 h 2922255"/>
                <a:gd name="connsiteX72" fmla="*/ 2324555 w 5755736"/>
                <a:gd name="connsiteY72" fmla="*/ 2903971 h 2922255"/>
                <a:gd name="connsiteX73" fmla="*/ 2349893 w 5755736"/>
                <a:gd name="connsiteY73" fmla="*/ 2881800 h 2922255"/>
                <a:gd name="connsiteX74" fmla="*/ 2397402 w 5755736"/>
                <a:gd name="connsiteY74" fmla="*/ 2746137 h 2922255"/>
                <a:gd name="connsiteX75" fmla="*/ 2467609 w 5755736"/>
                <a:gd name="connsiteY75" fmla="*/ 2661149 h 2922255"/>
                <a:gd name="connsiteX76" fmla="*/ 3354437 w 5755736"/>
                <a:gd name="connsiteY76" fmla="*/ 2660621 h 2922255"/>
                <a:gd name="connsiteX77" fmla="*/ 3382415 w 5755736"/>
                <a:gd name="connsiteY77" fmla="*/ 2674874 h 2922255"/>
                <a:gd name="connsiteX78" fmla="*/ 3406697 w 5755736"/>
                <a:gd name="connsiteY78" fmla="*/ 2700212 h 2922255"/>
                <a:gd name="connsiteX79" fmla="*/ 3450510 w 5755736"/>
                <a:gd name="connsiteY79" fmla="*/ 2876522 h 2922255"/>
                <a:gd name="connsiteX80" fmla="*/ 3458428 w 5755736"/>
                <a:gd name="connsiteY80" fmla="*/ 2891830 h 2922255"/>
                <a:gd name="connsiteX81" fmla="*/ 3453678 w 5755736"/>
                <a:gd name="connsiteY81" fmla="*/ 2898692 h 2922255"/>
                <a:gd name="connsiteX82" fmla="*/ 3492212 w 5755736"/>
                <a:gd name="connsiteY82" fmla="*/ 2915584 h 2922255"/>
                <a:gd name="connsiteX83" fmla="*/ 3782543 w 5755736"/>
                <a:gd name="connsiteY83" fmla="*/ 2916112 h 2922255"/>
                <a:gd name="connsiteX84" fmla="*/ 4691542 w 5755736"/>
                <a:gd name="connsiteY84" fmla="*/ 2914528 h 2922255"/>
                <a:gd name="connsiteX85" fmla="*/ 5213082 w 5755736"/>
                <a:gd name="connsiteY85" fmla="*/ 2913473 h 2922255"/>
                <a:gd name="connsiteX86" fmla="*/ 5278538 w 5755736"/>
                <a:gd name="connsiteY86" fmla="*/ 2898164 h 2922255"/>
                <a:gd name="connsiteX87" fmla="*/ 5282233 w 5755736"/>
                <a:gd name="connsiteY87" fmla="*/ 2896581 h 2922255"/>
                <a:gd name="connsiteX88" fmla="*/ 5313378 w 5755736"/>
                <a:gd name="connsiteY88" fmla="*/ 2894997 h 2922255"/>
                <a:gd name="connsiteX89" fmla="*/ 5566229 w 5755736"/>
                <a:gd name="connsiteY89" fmla="*/ 2896581 h 2922255"/>
                <a:gd name="connsiteX90" fmla="*/ 5644882 w 5755736"/>
                <a:gd name="connsiteY90" fmla="*/ 2782560 h 2922255"/>
                <a:gd name="connsiteX91" fmla="*/ 5644882 w 5755736"/>
                <a:gd name="connsiteY91" fmla="*/ 2782560 h 2922255"/>
                <a:gd name="connsiteX92" fmla="*/ 5655968 w 5755736"/>
                <a:gd name="connsiteY92" fmla="*/ 2733996 h 2922255"/>
                <a:gd name="connsiteX93" fmla="*/ 5713506 w 5755736"/>
                <a:gd name="connsiteY93" fmla="*/ 2332283 h 2922255"/>
                <a:gd name="connsiteX94" fmla="*/ 5729342 w 5755736"/>
                <a:gd name="connsiteY94" fmla="*/ 2157029 h 2922255"/>
                <a:gd name="connsiteX95" fmla="*/ 5729342 w 5755736"/>
                <a:gd name="connsiteY95" fmla="*/ 2157029 h 2922255"/>
                <a:gd name="connsiteX96" fmla="*/ 5745179 w 5755736"/>
                <a:gd name="connsiteY96" fmla="*/ 2016615 h 2922255"/>
                <a:gd name="connsiteX97" fmla="*/ 5745179 w 5755736"/>
                <a:gd name="connsiteY97" fmla="*/ 2016615 h 2922255"/>
                <a:gd name="connsiteX98" fmla="*/ 5750985 w 5755736"/>
                <a:gd name="connsiteY98" fmla="*/ 1888869 h 2922255"/>
                <a:gd name="connsiteX99" fmla="*/ 5750457 w 5755736"/>
                <a:gd name="connsiteY99" fmla="*/ 1757957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3107392 w 5755736"/>
                <a:gd name="connsiteY31" fmla="*/ 6471 h 2922255"/>
                <a:gd name="connsiteX32" fmla="*/ 2994955 w 5755736"/>
                <a:gd name="connsiteY32" fmla="*/ 10694 h 2922255"/>
                <a:gd name="connsiteX33" fmla="*/ 2981230 w 5755736"/>
                <a:gd name="connsiteY33" fmla="*/ 13333 h 2922255"/>
                <a:gd name="connsiteX34" fmla="*/ 2994955 w 5755736"/>
                <a:gd name="connsiteY34" fmla="*/ 10694 h 2922255"/>
                <a:gd name="connsiteX35" fmla="*/ 2868793 w 5755736"/>
                <a:gd name="connsiteY35" fmla="*/ 15973 h 2922255"/>
                <a:gd name="connsiteX36" fmla="*/ 2792779 w 5755736"/>
                <a:gd name="connsiteY36" fmla="*/ 15973 h 2922255"/>
                <a:gd name="connsiteX37" fmla="*/ 2704624 w 5755736"/>
                <a:gd name="connsiteY37" fmla="*/ 21251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541511 w 5755736"/>
                <a:gd name="connsiteY41" fmla="*/ 26530 h 2922255"/>
                <a:gd name="connsiteX42" fmla="*/ 2541511 w 5755736"/>
                <a:gd name="connsiteY42" fmla="*/ 26530 h 2922255"/>
                <a:gd name="connsiteX43" fmla="*/ 2383677 w 5755736"/>
                <a:gd name="connsiteY43" fmla="*/ 36560 h 2922255"/>
                <a:gd name="connsiteX44" fmla="*/ 2181501 w 5755736"/>
                <a:gd name="connsiteY44" fmla="*/ 48701 h 2922255"/>
                <a:gd name="connsiteX45" fmla="*/ 1853691 w 5755736"/>
                <a:gd name="connsiteY45" fmla="*/ 78262 h 2922255"/>
                <a:gd name="connsiteX46" fmla="*/ 1366464 w 5755736"/>
                <a:gd name="connsiteY46" fmla="*/ 144774 h 2922255"/>
                <a:gd name="connsiteX47" fmla="*/ 959473 w 5755736"/>
                <a:gd name="connsiteY47" fmla="*/ 320028 h 2922255"/>
                <a:gd name="connsiteX48" fmla="*/ 688146 w 5755736"/>
                <a:gd name="connsiteY48" fmla="*/ 654172 h 2922255"/>
                <a:gd name="connsiteX49" fmla="*/ 640637 w 5755736"/>
                <a:gd name="connsiteY49" fmla="*/ 744967 h 2922255"/>
                <a:gd name="connsiteX50" fmla="*/ 629552 w 5755736"/>
                <a:gd name="connsiteY50" fmla="*/ 771888 h 2922255"/>
                <a:gd name="connsiteX51" fmla="*/ 574653 w 5755736"/>
                <a:gd name="connsiteY51" fmla="*/ 888548 h 2922255"/>
                <a:gd name="connsiteX52" fmla="*/ 511836 w 5755736"/>
                <a:gd name="connsiteY52" fmla="*/ 1000457 h 2922255"/>
                <a:gd name="connsiteX53" fmla="*/ 455881 w 5755736"/>
                <a:gd name="connsiteY53" fmla="*/ 1119229 h 2922255"/>
                <a:gd name="connsiteX54" fmla="*/ 376172 w 5755736"/>
                <a:gd name="connsiteY54" fmla="*/ 1285509 h 2922255"/>
                <a:gd name="connsiteX55" fmla="*/ 291184 w 5755736"/>
                <a:gd name="connsiteY55" fmla="*/ 1457068 h 2922255"/>
                <a:gd name="connsiteX56" fmla="*/ 198806 w 5755736"/>
                <a:gd name="connsiteY56" fmla="*/ 1649215 h 2922255"/>
                <a:gd name="connsiteX57" fmla="*/ 61031 w 5755736"/>
                <a:gd name="connsiteY57" fmla="*/ 1941657 h 2922255"/>
                <a:gd name="connsiteX58" fmla="*/ 27775 w 5755736"/>
                <a:gd name="connsiteY58" fmla="*/ 2016087 h 2922255"/>
                <a:gd name="connsiteX59" fmla="*/ 1909 w 5755736"/>
                <a:gd name="connsiteY59" fmla="*/ 2148055 h 2922255"/>
                <a:gd name="connsiteX60" fmla="*/ 1909 w 5755736"/>
                <a:gd name="connsiteY60" fmla="*/ 2148055 h 2922255"/>
                <a:gd name="connsiteX61" fmla="*/ 75812 w 5755736"/>
                <a:gd name="connsiteY61" fmla="*/ 2328060 h 2922255"/>
                <a:gd name="connsiteX62" fmla="*/ 275348 w 5755736"/>
                <a:gd name="connsiteY62" fmla="*/ 2803147 h 2922255"/>
                <a:gd name="connsiteX63" fmla="*/ 307549 w 5755736"/>
                <a:gd name="connsiteY63" fmla="*/ 2880745 h 2922255"/>
                <a:gd name="connsiteX64" fmla="*/ 324440 w 5755736"/>
                <a:gd name="connsiteY64" fmla="*/ 2919807 h 2922255"/>
                <a:gd name="connsiteX65" fmla="*/ 374589 w 5755736"/>
                <a:gd name="connsiteY65" fmla="*/ 2921919 h 2922255"/>
                <a:gd name="connsiteX66" fmla="*/ 2045838 w 5755736"/>
                <a:gd name="connsiteY66" fmla="*/ 2921919 h 2922255"/>
                <a:gd name="connsiteX67" fmla="*/ 2085428 w 5755736"/>
                <a:gd name="connsiteY67" fmla="*/ 2921391 h 2922255"/>
                <a:gd name="connsiteX68" fmla="*/ 2113933 w 5755736"/>
                <a:gd name="connsiteY68" fmla="*/ 2910833 h 2922255"/>
                <a:gd name="connsiteX69" fmla="*/ 2118156 w 5755736"/>
                <a:gd name="connsiteY69" fmla="*/ 2902915 h 2922255"/>
                <a:gd name="connsiteX70" fmla="*/ 2121324 w 5755736"/>
                <a:gd name="connsiteY70" fmla="*/ 2903443 h 2922255"/>
                <a:gd name="connsiteX71" fmla="*/ 2324555 w 5755736"/>
                <a:gd name="connsiteY71" fmla="*/ 2903971 h 2922255"/>
                <a:gd name="connsiteX72" fmla="*/ 2349893 w 5755736"/>
                <a:gd name="connsiteY72" fmla="*/ 2881800 h 2922255"/>
                <a:gd name="connsiteX73" fmla="*/ 2397402 w 5755736"/>
                <a:gd name="connsiteY73" fmla="*/ 2746137 h 2922255"/>
                <a:gd name="connsiteX74" fmla="*/ 2467609 w 5755736"/>
                <a:gd name="connsiteY74" fmla="*/ 2661149 h 2922255"/>
                <a:gd name="connsiteX75" fmla="*/ 3354437 w 5755736"/>
                <a:gd name="connsiteY75" fmla="*/ 2660621 h 2922255"/>
                <a:gd name="connsiteX76" fmla="*/ 3382415 w 5755736"/>
                <a:gd name="connsiteY76" fmla="*/ 2674874 h 2922255"/>
                <a:gd name="connsiteX77" fmla="*/ 3406697 w 5755736"/>
                <a:gd name="connsiteY77" fmla="*/ 2700212 h 2922255"/>
                <a:gd name="connsiteX78" fmla="*/ 3450510 w 5755736"/>
                <a:gd name="connsiteY78" fmla="*/ 2876522 h 2922255"/>
                <a:gd name="connsiteX79" fmla="*/ 3458428 w 5755736"/>
                <a:gd name="connsiteY79" fmla="*/ 2891830 h 2922255"/>
                <a:gd name="connsiteX80" fmla="*/ 3453678 w 5755736"/>
                <a:gd name="connsiteY80" fmla="*/ 2898692 h 2922255"/>
                <a:gd name="connsiteX81" fmla="*/ 3492212 w 5755736"/>
                <a:gd name="connsiteY81" fmla="*/ 2915584 h 2922255"/>
                <a:gd name="connsiteX82" fmla="*/ 3782543 w 5755736"/>
                <a:gd name="connsiteY82" fmla="*/ 2916112 h 2922255"/>
                <a:gd name="connsiteX83" fmla="*/ 4691542 w 5755736"/>
                <a:gd name="connsiteY83" fmla="*/ 2914528 h 2922255"/>
                <a:gd name="connsiteX84" fmla="*/ 5213082 w 5755736"/>
                <a:gd name="connsiteY84" fmla="*/ 2913473 h 2922255"/>
                <a:gd name="connsiteX85" fmla="*/ 5278538 w 5755736"/>
                <a:gd name="connsiteY85" fmla="*/ 2898164 h 2922255"/>
                <a:gd name="connsiteX86" fmla="*/ 5282233 w 5755736"/>
                <a:gd name="connsiteY86" fmla="*/ 2896581 h 2922255"/>
                <a:gd name="connsiteX87" fmla="*/ 5313378 w 5755736"/>
                <a:gd name="connsiteY87" fmla="*/ 2894997 h 2922255"/>
                <a:gd name="connsiteX88" fmla="*/ 5566229 w 5755736"/>
                <a:gd name="connsiteY88" fmla="*/ 2896581 h 2922255"/>
                <a:gd name="connsiteX89" fmla="*/ 5644882 w 5755736"/>
                <a:gd name="connsiteY89" fmla="*/ 2782560 h 2922255"/>
                <a:gd name="connsiteX90" fmla="*/ 5644882 w 5755736"/>
                <a:gd name="connsiteY90" fmla="*/ 2782560 h 2922255"/>
                <a:gd name="connsiteX91" fmla="*/ 5655968 w 5755736"/>
                <a:gd name="connsiteY91" fmla="*/ 2733996 h 2922255"/>
                <a:gd name="connsiteX92" fmla="*/ 5713506 w 5755736"/>
                <a:gd name="connsiteY92" fmla="*/ 2332283 h 2922255"/>
                <a:gd name="connsiteX93" fmla="*/ 5729342 w 5755736"/>
                <a:gd name="connsiteY93" fmla="*/ 2157029 h 2922255"/>
                <a:gd name="connsiteX94" fmla="*/ 5729342 w 5755736"/>
                <a:gd name="connsiteY94" fmla="*/ 2157029 h 2922255"/>
                <a:gd name="connsiteX95" fmla="*/ 5745179 w 5755736"/>
                <a:gd name="connsiteY95" fmla="*/ 2016615 h 2922255"/>
                <a:gd name="connsiteX96" fmla="*/ 5745179 w 5755736"/>
                <a:gd name="connsiteY96" fmla="*/ 2016615 h 2922255"/>
                <a:gd name="connsiteX97" fmla="*/ 5750985 w 5755736"/>
                <a:gd name="connsiteY97" fmla="*/ 1888869 h 2922255"/>
                <a:gd name="connsiteX98" fmla="*/ 5750457 w 5755736"/>
                <a:gd name="connsiteY98" fmla="*/ 1757957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04624 w 5755736"/>
                <a:gd name="connsiteY35" fmla="*/ 21251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541511 w 5755736"/>
                <a:gd name="connsiteY39" fmla="*/ 26530 h 2922255"/>
                <a:gd name="connsiteX40" fmla="*/ 2541511 w 5755736"/>
                <a:gd name="connsiteY40" fmla="*/ 2653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543618 w 5755736"/>
                <a:gd name="connsiteY40" fmla="*/ 3176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181501 w 5755736"/>
                <a:gd name="connsiteY40" fmla="*/ 48701 h 2922255"/>
                <a:gd name="connsiteX41" fmla="*/ 1853691 w 5755736"/>
                <a:gd name="connsiteY41" fmla="*/ 78262 h 2922255"/>
                <a:gd name="connsiteX42" fmla="*/ 1366464 w 5755736"/>
                <a:gd name="connsiteY42" fmla="*/ 144774 h 2922255"/>
                <a:gd name="connsiteX43" fmla="*/ 959473 w 5755736"/>
                <a:gd name="connsiteY43" fmla="*/ 320028 h 2922255"/>
                <a:gd name="connsiteX44" fmla="*/ 688146 w 5755736"/>
                <a:gd name="connsiteY44" fmla="*/ 654172 h 2922255"/>
                <a:gd name="connsiteX45" fmla="*/ 640637 w 5755736"/>
                <a:gd name="connsiteY45" fmla="*/ 744967 h 2922255"/>
                <a:gd name="connsiteX46" fmla="*/ 629552 w 5755736"/>
                <a:gd name="connsiteY46" fmla="*/ 771888 h 2922255"/>
                <a:gd name="connsiteX47" fmla="*/ 574653 w 5755736"/>
                <a:gd name="connsiteY47" fmla="*/ 888548 h 2922255"/>
                <a:gd name="connsiteX48" fmla="*/ 511836 w 5755736"/>
                <a:gd name="connsiteY48" fmla="*/ 1000457 h 2922255"/>
                <a:gd name="connsiteX49" fmla="*/ 455881 w 5755736"/>
                <a:gd name="connsiteY49" fmla="*/ 1119229 h 2922255"/>
                <a:gd name="connsiteX50" fmla="*/ 376172 w 5755736"/>
                <a:gd name="connsiteY50" fmla="*/ 1285509 h 2922255"/>
                <a:gd name="connsiteX51" fmla="*/ 291184 w 5755736"/>
                <a:gd name="connsiteY51" fmla="*/ 1457068 h 2922255"/>
                <a:gd name="connsiteX52" fmla="*/ 198806 w 5755736"/>
                <a:gd name="connsiteY52" fmla="*/ 1649215 h 2922255"/>
                <a:gd name="connsiteX53" fmla="*/ 61031 w 5755736"/>
                <a:gd name="connsiteY53" fmla="*/ 1941657 h 2922255"/>
                <a:gd name="connsiteX54" fmla="*/ 27775 w 5755736"/>
                <a:gd name="connsiteY54" fmla="*/ 2016087 h 2922255"/>
                <a:gd name="connsiteX55" fmla="*/ 1909 w 5755736"/>
                <a:gd name="connsiteY55" fmla="*/ 2148055 h 2922255"/>
                <a:gd name="connsiteX56" fmla="*/ 1909 w 5755736"/>
                <a:gd name="connsiteY56" fmla="*/ 2148055 h 2922255"/>
                <a:gd name="connsiteX57" fmla="*/ 75812 w 5755736"/>
                <a:gd name="connsiteY57" fmla="*/ 2328060 h 2922255"/>
                <a:gd name="connsiteX58" fmla="*/ 275348 w 5755736"/>
                <a:gd name="connsiteY58" fmla="*/ 2803147 h 2922255"/>
                <a:gd name="connsiteX59" fmla="*/ 307549 w 5755736"/>
                <a:gd name="connsiteY59" fmla="*/ 2880745 h 2922255"/>
                <a:gd name="connsiteX60" fmla="*/ 324440 w 5755736"/>
                <a:gd name="connsiteY60" fmla="*/ 2919807 h 2922255"/>
                <a:gd name="connsiteX61" fmla="*/ 374589 w 5755736"/>
                <a:gd name="connsiteY61" fmla="*/ 2921919 h 2922255"/>
                <a:gd name="connsiteX62" fmla="*/ 2045838 w 5755736"/>
                <a:gd name="connsiteY62" fmla="*/ 2921919 h 2922255"/>
                <a:gd name="connsiteX63" fmla="*/ 2085428 w 5755736"/>
                <a:gd name="connsiteY63" fmla="*/ 2921391 h 2922255"/>
                <a:gd name="connsiteX64" fmla="*/ 2113933 w 5755736"/>
                <a:gd name="connsiteY64" fmla="*/ 2910833 h 2922255"/>
                <a:gd name="connsiteX65" fmla="*/ 2118156 w 5755736"/>
                <a:gd name="connsiteY65" fmla="*/ 2902915 h 2922255"/>
                <a:gd name="connsiteX66" fmla="*/ 2121324 w 5755736"/>
                <a:gd name="connsiteY66" fmla="*/ 2903443 h 2922255"/>
                <a:gd name="connsiteX67" fmla="*/ 2324555 w 5755736"/>
                <a:gd name="connsiteY67" fmla="*/ 2903971 h 2922255"/>
                <a:gd name="connsiteX68" fmla="*/ 2349893 w 5755736"/>
                <a:gd name="connsiteY68" fmla="*/ 2881800 h 2922255"/>
                <a:gd name="connsiteX69" fmla="*/ 2397402 w 5755736"/>
                <a:gd name="connsiteY69" fmla="*/ 2746137 h 2922255"/>
                <a:gd name="connsiteX70" fmla="*/ 2467609 w 5755736"/>
                <a:gd name="connsiteY70" fmla="*/ 2661149 h 2922255"/>
                <a:gd name="connsiteX71" fmla="*/ 3354437 w 5755736"/>
                <a:gd name="connsiteY71" fmla="*/ 2660621 h 2922255"/>
                <a:gd name="connsiteX72" fmla="*/ 3382415 w 5755736"/>
                <a:gd name="connsiteY72" fmla="*/ 2674874 h 2922255"/>
                <a:gd name="connsiteX73" fmla="*/ 3406697 w 5755736"/>
                <a:gd name="connsiteY73" fmla="*/ 2700212 h 2922255"/>
                <a:gd name="connsiteX74" fmla="*/ 3450510 w 5755736"/>
                <a:gd name="connsiteY74" fmla="*/ 2876522 h 2922255"/>
                <a:gd name="connsiteX75" fmla="*/ 3458428 w 5755736"/>
                <a:gd name="connsiteY75" fmla="*/ 2891830 h 2922255"/>
                <a:gd name="connsiteX76" fmla="*/ 3453678 w 5755736"/>
                <a:gd name="connsiteY76" fmla="*/ 2898692 h 2922255"/>
                <a:gd name="connsiteX77" fmla="*/ 3492212 w 5755736"/>
                <a:gd name="connsiteY77" fmla="*/ 2915584 h 2922255"/>
                <a:gd name="connsiteX78" fmla="*/ 3782543 w 5755736"/>
                <a:gd name="connsiteY78" fmla="*/ 2916112 h 2922255"/>
                <a:gd name="connsiteX79" fmla="*/ 4691542 w 5755736"/>
                <a:gd name="connsiteY79" fmla="*/ 2914528 h 2922255"/>
                <a:gd name="connsiteX80" fmla="*/ 5213082 w 5755736"/>
                <a:gd name="connsiteY80" fmla="*/ 2913473 h 2922255"/>
                <a:gd name="connsiteX81" fmla="*/ 5278538 w 5755736"/>
                <a:gd name="connsiteY81" fmla="*/ 2898164 h 2922255"/>
                <a:gd name="connsiteX82" fmla="*/ 5282233 w 5755736"/>
                <a:gd name="connsiteY82" fmla="*/ 2896581 h 2922255"/>
                <a:gd name="connsiteX83" fmla="*/ 5313378 w 5755736"/>
                <a:gd name="connsiteY83" fmla="*/ 2894997 h 2922255"/>
                <a:gd name="connsiteX84" fmla="*/ 5566229 w 5755736"/>
                <a:gd name="connsiteY84" fmla="*/ 2896581 h 2922255"/>
                <a:gd name="connsiteX85" fmla="*/ 5644882 w 5755736"/>
                <a:gd name="connsiteY85" fmla="*/ 2782560 h 2922255"/>
                <a:gd name="connsiteX86" fmla="*/ 5644882 w 5755736"/>
                <a:gd name="connsiteY86" fmla="*/ 2782560 h 2922255"/>
                <a:gd name="connsiteX87" fmla="*/ 5655968 w 5755736"/>
                <a:gd name="connsiteY87" fmla="*/ 2733996 h 2922255"/>
                <a:gd name="connsiteX88" fmla="*/ 5713506 w 5755736"/>
                <a:gd name="connsiteY88" fmla="*/ 2332283 h 2922255"/>
                <a:gd name="connsiteX89" fmla="*/ 5729342 w 5755736"/>
                <a:gd name="connsiteY89" fmla="*/ 2157029 h 2922255"/>
                <a:gd name="connsiteX90" fmla="*/ 5729342 w 5755736"/>
                <a:gd name="connsiteY90" fmla="*/ 2157029 h 2922255"/>
                <a:gd name="connsiteX91" fmla="*/ 5745179 w 5755736"/>
                <a:gd name="connsiteY91" fmla="*/ 2016615 h 2922255"/>
                <a:gd name="connsiteX92" fmla="*/ 5745179 w 5755736"/>
                <a:gd name="connsiteY92" fmla="*/ 2016615 h 2922255"/>
                <a:gd name="connsiteX93" fmla="*/ 5750985 w 5755736"/>
                <a:gd name="connsiteY93" fmla="*/ 1888869 h 2922255"/>
                <a:gd name="connsiteX94" fmla="*/ 5750457 w 5755736"/>
                <a:gd name="connsiteY94" fmla="*/ 1757957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543618 w 5755736"/>
                <a:gd name="connsiteY38" fmla="*/ 31760 h 2922255"/>
                <a:gd name="connsiteX39" fmla="*/ 2181501 w 5755736"/>
                <a:gd name="connsiteY39" fmla="*/ 48701 h 2922255"/>
                <a:gd name="connsiteX40" fmla="*/ 1853691 w 5755736"/>
                <a:gd name="connsiteY40" fmla="*/ 78262 h 2922255"/>
                <a:gd name="connsiteX41" fmla="*/ 1366464 w 5755736"/>
                <a:gd name="connsiteY41" fmla="*/ 144774 h 2922255"/>
                <a:gd name="connsiteX42" fmla="*/ 959473 w 5755736"/>
                <a:gd name="connsiteY42" fmla="*/ 320028 h 2922255"/>
                <a:gd name="connsiteX43" fmla="*/ 688146 w 5755736"/>
                <a:gd name="connsiteY43" fmla="*/ 654172 h 2922255"/>
                <a:gd name="connsiteX44" fmla="*/ 640637 w 5755736"/>
                <a:gd name="connsiteY44" fmla="*/ 744967 h 2922255"/>
                <a:gd name="connsiteX45" fmla="*/ 629552 w 5755736"/>
                <a:gd name="connsiteY45" fmla="*/ 771888 h 2922255"/>
                <a:gd name="connsiteX46" fmla="*/ 574653 w 5755736"/>
                <a:gd name="connsiteY46" fmla="*/ 888548 h 2922255"/>
                <a:gd name="connsiteX47" fmla="*/ 511836 w 5755736"/>
                <a:gd name="connsiteY47" fmla="*/ 1000457 h 2922255"/>
                <a:gd name="connsiteX48" fmla="*/ 455881 w 5755736"/>
                <a:gd name="connsiteY48" fmla="*/ 1119229 h 2922255"/>
                <a:gd name="connsiteX49" fmla="*/ 376172 w 5755736"/>
                <a:gd name="connsiteY49" fmla="*/ 1285509 h 2922255"/>
                <a:gd name="connsiteX50" fmla="*/ 291184 w 5755736"/>
                <a:gd name="connsiteY50" fmla="*/ 1457068 h 2922255"/>
                <a:gd name="connsiteX51" fmla="*/ 198806 w 5755736"/>
                <a:gd name="connsiteY51" fmla="*/ 1649215 h 2922255"/>
                <a:gd name="connsiteX52" fmla="*/ 61031 w 5755736"/>
                <a:gd name="connsiteY52" fmla="*/ 1941657 h 2922255"/>
                <a:gd name="connsiteX53" fmla="*/ 27775 w 5755736"/>
                <a:gd name="connsiteY53" fmla="*/ 2016087 h 2922255"/>
                <a:gd name="connsiteX54" fmla="*/ 1909 w 5755736"/>
                <a:gd name="connsiteY54" fmla="*/ 2148055 h 2922255"/>
                <a:gd name="connsiteX55" fmla="*/ 1909 w 5755736"/>
                <a:gd name="connsiteY55" fmla="*/ 2148055 h 2922255"/>
                <a:gd name="connsiteX56" fmla="*/ 75812 w 5755736"/>
                <a:gd name="connsiteY56" fmla="*/ 2328060 h 2922255"/>
                <a:gd name="connsiteX57" fmla="*/ 275348 w 5755736"/>
                <a:gd name="connsiteY57" fmla="*/ 2803147 h 2922255"/>
                <a:gd name="connsiteX58" fmla="*/ 307549 w 5755736"/>
                <a:gd name="connsiteY58" fmla="*/ 2880745 h 2922255"/>
                <a:gd name="connsiteX59" fmla="*/ 324440 w 5755736"/>
                <a:gd name="connsiteY59" fmla="*/ 2919807 h 2922255"/>
                <a:gd name="connsiteX60" fmla="*/ 374589 w 5755736"/>
                <a:gd name="connsiteY60" fmla="*/ 2921919 h 2922255"/>
                <a:gd name="connsiteX61" fmla="*/ 2045838 w 5755736"/>
                <a:gd name="connsiteY61" fmla="*/ 2921919 h 2922255"/>
                <a:gd name="connsiteX62" fmla="*/ 2085428 w 5755736"/>
                <a:gd name="connsiteY62" fmla="*/ 2921391 h 2922255"/>
                <a:gd name="connsiteX63" fmla="*/ 2113933 w 5755736"/>
                <a:gd name="connsiteY63" fmla="*/ 2910833 h 2922255"/>
                <a:gd name="connsiteX64" fmla="*/ 2118156 w 5755736"/>
                <a:gd name="connsiteY64" fmla="*/ 2902915 h 2922255"/>
                <a:gd name="connsiteX65" fmla="*/ 2121324 w 5755736"/>
                <a:gd name="connsiteY65" fmla="*/ 2903443 h 2922255"/>
                <a:gd name="connsiteX66" fmla="*/ 2324555 w 5755736"/>
                <a:gd name="connsiteY66" fmla="*/ 2903971 h 2922255"/>
                <a:gd name="connsiteX67" fmla="*/ 2349893 w 5755736"/>
                <a:gd name="connsiteY67" fmla="*/ 2881800 h 2922255"/>
                <a:gd name="connsiteX68" fmla="*/ 2397402 w 5755736"/>
                <a:gd name="connsiteY68" fmla="*/ 2746137 h 2922255"/>
                <a:gd name="connsiteX69" fmla="*/ 2467609 w 5755736"/>
                <a:gd name="connsiteY69" fmla="*/ 2661149 h 2922255"/>
                <a:gd name="connsiteX70" fmla="*/ 3354437 w 5755736"/>
                <a:gd name="connsiteY70" fmla="*/ 2660621 h 2922255"/>
                <a:gd name="connsiteX71" fmla="*/ 3382415 w 5755736"/>
                <a:gd name="connsiteY71" fmla="*/ 2674874 h 2922255"/>
                <a:gd name="connsiteX72" fmla="*/ 3406697 w 5755736"/>
                <a:gd name="connsiteY72" fmla="*/ 2700212 h 2922255"/>
                <a:gd name="connsiteX73" fmla="*/ 3450510 w 5755736"/>
                <a:gd name="connsiteY73" fmla="*/ 2876522 h 2922255"/>
                <a:gd name="connsiteX74" fmla="*/ 3458428 w 5755736"/>
                <a:gd name="connsiteY74" fmla="*/ 2891830 h 2922255"/>
                <a:gd name="connsiteX75" fmla="*/ 3453678 w 5755736"/>
                <a:gd name="connsiteY75" fmla="*/ 2898692 h 2922255"/>
                <a:gd name="connsiteX76" fmla="*/ 3492212 w 5755736"/>
                <a:gd name="connsiteY76" fmla="*/ 2915584 h 2922255"/>
                <a:gd name="connsiteX77" fmla="*/ 3782543 w 5755736"/>
                <a:gd name="connsiteY77" fmla="*/ 2916112 h 2922255"/>
                <a:gd name="connsiteX78" fmla="*/ 4691542 w 5755736"/>
                <a:gd name="connsiteY78" fmla="*/ 2914528 h 2922255"/>
                <a:gd name="connsiteX79" fmla="*/ 5213082 w 5755736"/>
                <a:gd name="connsiteY79" fmla="*/ 2913473 h 2922255"/>
                <a:gd name="connsiteX80" fmla="*/ 5278538 w 5755736"/>
                <a:gd name="connsiteY80" fmla="*/ 2898164 h 2922255"/>
                <a:gd name="connsiteX81" fmla="*/ 5282233 w 5755736"/>
                <a:gd name="connsiteY81" fmla="*/ 2896581 h 2922255"/>
                <a:gd name="connsiteX82" fmla="*/ 5313378 w 5755736"/>
                <a:gd name="connsiteY82" fmla="*/ 2894997 h 2922255"/>
                <a:gd name="connsiteX83" fmla="*/ 5566229 w 5755736"/>
                <a:gd name="connsiteY83" fmla="*/ 2896581 h 2922255"/>
                <a:gd name="connsiteX84" fmla="*/ 5644882 w 5755736"/>
                <a:gd name="connsiteY84" fmla="*/ 2782560 h 2922255"/>
                <a:gd name="connsiteX85" fmla="*/ 5644882 w 5755736"/>
                <a:gd name="connsiteY85" fmla="*/ 2782560 h 2922255"/>
                <a:gd name="connsiteX86" fmla="*/ 5655968 w 5755736"/>
                <a:gd name="connsiteY86" fmla="*/ 2733996 h 2922255"/>
                <a:gd name="connsiteX87" fmla="*/ 5713506 w 5755736"/>
                <a:gd name="connsiteY87" fmla="*/ 2332283 h 2922255"/>
                <a:gd name="connsiteX88" fmla="*/ 5729342 w 5755736"/>
                <a:gd name="connsiteY88" fmla="*/ 2157029 h 2922255"/>
                <a:gd name="connsiteX89" fmla="*/ 5729342 w 5755736"/>
                <a:gd name="connsiteY89" fmla="*/ 2157029 h 2922255"/>
                <a:gd name="connsiteX90" fmla="*/ 5745179 w 5755736"/>
                <a:gd name="connsiteY90" fmla="*/ 2016615 h 2922255"/>
                <a:gd name="connsiteX91" fmla="*/ 5745179 w 5755736"/>
                <a:gd name="connsiteY91" fmla="*/ 2016615 h 2922255"/>
                <a:gd name="connsiteX92" fmla="*/ 5750985 w 5755736"/>
                <a:gd name="connsiteY92" fmla="*/ 1888869 h 2922255"/>
                <a:gd name="connsiteX93" fmla="*/ 5750457 w 5755736"/>
                <a:gd name="connsiteY93" fmla="*/ 1757957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181501 w 5755736"/>
                <a:gd name="connsiteY38" fmla="*/ 48701 h 2922255"/>
                <a:gd name="connsiteX39" fmla="*/ 1853691 w 5755736"/>
                <a:gd name="connsiteY39" fmla="*/ 78262 h 2922255"/>
                <a:gd name="connsiteX40" fmla="*/ 1366464 w 5755736"/>
                <a:gd name="connsiteY40" fmla="*/ 144774 h 2922255"/>
                <a:gd name="connsiteX41" fmla="*/ 959473 w 5755736"/>
                <a:gd name="connsiteY41" fmla="*/ 320028 h 2922255"/>
                <a:gd name="connsiteX42" fmla="*/ 688146 w 5755736"/>
                <a:gd name="connsiteY42" fmla="*/ 654172 h 2922255"/>
                <a:gd name="connsiteX43" fmla="*/ 640637 w 5755736"/>
                <a:gd name="connsiteY43" fmla="*/ 744967 h 2922255"/>
                <a:gd name="connsiteX44" fmla="*/ 629552 w 5755736"/>
                <a:gd name="connsiteY44" fmla="*/ 771888 h 2922255"/>
                <a:gd name="connsiteX45" fmla="*/ 574653 w 5755736"/>
                <a:gd name="connsiteY45" fmla="*/ 888548 h 2922255"/>
                <a:gd name="connsiteX46" fmla="*/ 511836 w 5755736"/>
                <a:gd name="connsiteY46" fmla="*/ 1000457 h 2922255"/>
                <a:gd name="connsiteX47" fmla="*/ 455881 w 5755736"/>
                <a:gd name="connsiteY47" fmla="*/ 1119229 h 2922255"/>
                <a:gd name="connsiteX48" fmla="*/ 376172 w 5755736"/>
                <a:gd name="connsiteY48" fmla="*/ 1285509 h 2922255"/>
                <a:gd name="connsiteX49" fmla="*/ 291184 w 5755736"/>
                <a:gd name="connsiteY49" fmla="*/ 1457068 h 2922255"/>
                <a:gd name="connsiteX50" fmla="*/ 198806 w 5755736"/>
                <a:gd name="connsiteY50" fmla="*/ 1649215 h 2922255"/>
                <a:gd name="connsiteX51" fmla="*/ 61031 w 5755736"/>
                <a:gd name="connsiteY51" fmla="*/ 1941657 h 2922255"/>
                <a:gd name="connsiteX52" fmla="*/ 27775 w 5755736"/>
                <a:gd name="connsiteY52" fmla="*/ 2016087 h 2922255"/>
                <a:gd name="connsiteX53" fmla="*/ 1909 w 5755736"/>
                <a:gd name="connsiteY53" fmla="*/ 2148055 h 2922255"/>
                <a:gd name="connsiteX54" fmla="*/ 1909 w 5755736"/>
                <a:gd name="connsiteY54" fmla="*/ 2148055 h 2922255"/>
                <a:gd name="connsiteX55" fmla="*/ 75812 w 5755736"/>
                <a:gd name="connsiteY55" fmla="*/ 2328060 h 2922255"/>
                <a:gd name="connsiteX56" fmla="*/ 275348 w 5755736"/>
                <a:gd name="connsiteY56" fmla="*/ 2803147 h 2922255"/>
                <a:gd name="connsiteX57" fmla="*/ 307549 w 5755736"/>
                <a:gd name="connsiteY57" fmla="*/ 2880745 h 2922255"/>
                <a:gd name="connsiteX58" fmla="*/ 324440 w 5755736"/>
                <a:gd name="connsiteY58" fmla="*/ 2919807 h 2922255"/>
                <a:gd name="connsiteX59" fmla="*/ 374589 w 5755736"/>
                <a:gd name="connsiteY59" fmla="*/ 2921919 h 2922255"/>
                <a:gd name="connsiteX60" fmla="*/ 2045838 w 5755736"/>
                <a:gd name="connsiteY60" fmla="*/ 2921919 h 2922255"/>
                <a:gd name="connsiteX61" fmla="*/ 2085428 w 5755736"/>
                <a:gd name="connsiteY61" fmla="*/ 2921391 h 2922255"/>
                <a:gd name="connsiteX62" fmla="*/ 2113933 w 5755736"/>
                <a:gd name="connsiteY62" fmla="*/ 2910833 h 2922255"/>
                <a:gd name="connsiteX63" fmla="*/ 2118156 w 5755736"/>
                <a:gd name="connsiteY63" fmla="*/ 2902915 h 2922255"/>
                <a:gd name="connsiteX64" fmla="*/ 2121324 w 5755736"/>
                <a:gd name="connsiteY64" fmla="*/ 2903443 h 2922255"/>
                <a:gd name="connsiteX65" fmla="*/ 2324555 w 5755736"/>
                <a:gd name="connsiteY65" fmla="*/ 2903971 h 2922255"/>
                <a:gd name="connsiteX66" fmla="*/ 2349893 w 5755736"/>
                <a:gd name="connsiteY66" fmla="*/ 2881800 h 2922255"/>
                <a:gd name="connsiteX67" fmla="*/ 2397402 w 5755736"/>
                <a:gd name="connsiteY67" fmla="*/ 2746137 h 2922255"/>
                <a:gd name="connsiteX68" fmla="*/ 2467609 w 5755736"/>
                <a:gd name="connsiteY68" fmla="*/ 2661149 h 2922255"/>
                <a:gd name="connsiteX69" fmla="*/ 3354437 w 5755736"/>
                <a:gd name="connsiteY69" fmla="*/ 2660621 h 2922255"/>
                <a:gd name="connsiteX70" fmla="*/ 3382415 w 5755736"/>
                <a:gd name="connsiteY70" fmla="*/ 2674874 h 2922255"/>
                <a:gd name="connsiteX71" fmla="*/ 3406697 w 5755736"/>
                <a:gd name="connsiteY71" fmla="*/ 2700212 h 2922255"/>
                <a:gd name="connsiteX72" fmla="*/ 3450510 w 5755736"/>
                <a:gd name="connsiteY72" fmla="*/ 2876522 h 2922255"/>
                <a:gd name="connsiteX73" fmla="*/ 3458428 w 5755736"/>
                <a:gd name="connsiteY73" fmla="*/ 2891830 h 2922255"/>
                <a:gd name="connsiteX74" fmla="*/ 3453678 w 5755736"/>
                <a:gd name="connsiteY74" fmla="*/ 2898692 h 2922255"/>
                <a:gd name="connsiteX75" fmla="*/ 3492212 w 5755736"/>
                <a:gd name="connsiteY75" fmla="*/ 2915584 h 2922255"/>
                <a:gd name="connsiteX76" fmla="*/ 3782543 w 5755736"/>
                <a:gd name="connsiteY76" fmla="*/ 2916112 h 2922255"/>
                <a:gd name="connsiteX77" fmla="*/ 4691542 w 5755736"/>
                <a:gd name="connsiteY77" fmla="*/ 2914528 h 2922255"/>
                <a:gd name="connsiteX78" fmla="*/ 5213082 w 5755736"/>
                <a:gd name="connsiteY78" fmla="*/ 2913473 h 2922255"/>
                <a:gd name="connsiteX79" fmla="*/ 5278538 w 5755736"/>
                <a:gd name="connsiteY79" fmla="*/ 2898164 h 2922255"/>
                <a:gd name="connsiteX80" fmla="*/ 5282233 w 5755736"/>
                <a:gd name="connsiteY80" fmla="*/ 2896581 h 2922255"/>
                <a:gd name="connsiteX81" fmla="*/ 5313378 w 5755736"/>
                <a:gd name="connsiteY81" fmla="*/ 2894997 h 2922255"/>
                <a:gd name="connsiteX82" fmla="*/ 5566229 w 5755736"/>
                <a:gd name="connsiteY82" fmla="*/ 2896581 h 2922255"/>
                <a:gd name="connsiteX83" fmla="*/ 5644882 w 5755736"/>
                <a:gd name="connsiteY83" fmla="*/ 2782560 h 2922255"/>
                <a:gd name="connsiteX84" fmla="*/ 5644882 w 5755736"/>
                <a:gd name="connsiteY84" fmla="*/ 2782560 h 2922255"/>
                <a:gd name="connsiteX85" fmla="*/ 5655968 w 5755736"/>
                <a:gd name="connsiteY85" fmla="*/ 2733996 h 2922255"/>
                <a:gd name="connsiteX86" fmla="*/ 5713506 w 5755736"/>
                <a:gd name="connsiteY86" fmla="*/ 2332283 h 2922255"/>
                <a:gd name="connsiteX87" fmla="*/ 5729342 w 5755736"/>
                <a:gd name="connsiteY87" fmla="*/ 2157029 h 2922255"/>
                <a:gd name="connsiteX88" fmla="*/ 5729342 w 5755736"/>
                <a:gd name="connsiteY88" fmla="*/ 2157029 h 2922255"/>
                <a:gd name="connsiteX89" fmla="*/ 5745179 w 5755736"/>
                <a:gd name="connsiteY89" fmla="*/ 2016615 h 2922255"/>
                <a:gd name="connsiteX90" fmla="*/ 5745179 w 5755736"/>
                <a:gd name="connsiteY90" fmla="*/ 2016615 h 2922255"/>
                <a:gd name="connsiteX91" fmla="*/ 5750985 w 5755736"/>
                <a:gd name="connsiteY91" fmla="*/ 1888869 h 2922255"/>
                <a:gd name="connsiteX92" fmla="*/ 5750457 w 5755736"/>
                <a:gd name="connsiteY92" fmla="*/ 1757957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994955 w 5755736"/>
                <a:gd name="connsiteY32" fmla="*/ 10694 h 2922255"/>
                <a:gd name="connsiteX33" fmla="*/ 2868793 w 5755736"/>
                <a:gd name="connsiteY33" fmla="*/ 15973 h 2922255"/>
                <a:gd name="connsiteX34" fmla="*/ 2620164 w 5755736"/>
                <a:gd name="connsiteY34" fmla="*/ 26530 h 2922255"/>
                <a:gd name="connsiteX35" fmla="*/ 2541511 w 5755736"/>
                <a:gd name="connsiteY35" fmla="*/ 26530 h 2922255"/>
                <a:gd name="connsiteX36" fmla="*/ 2541511 w 5755736"/>
                <a:gd name="connsiteY36" fmla="*/ 26530 h 2922255"/>
                <a:gd name="connsiteX37" fmla="*/ 2181501 w 5755736"/>
                <a:gd name="connsiteY37" fmla="*/ 48701 h 2922255"/>
                <a:gd name="connsiteX38" fmla="*/ 1853691 w 5755736"/>
                <a:gd name="connsiteY38" fmla="*/ 78262 h 2922255"/>
                <a:gd name="connsiteX39" fmla="*/ 1366464 w 5755736"/>
                <a:gd name="connsiteY39" fmla="*/ 144774 h 2922255"/>
                <a:gd name="connsiteX40" fmla="*/ 959473 w 5755736"/>
                <a:gd name="connsiteY40" fmla="*/ 320028 h 2922255"/>
                <a:gd name="connsiteX41" fmla="*/ 688146 w 5755736"/>
                <a:gd name="connsiteY41" fmla="*/ 654172 h 2922255"/>
                <a:gd name="connsiteX42" fmla="*/ 640637 w 5755736"/>
                <a:gd name="connsiteY42" fmla="*/ 744967 h 2922255"/>
                <a:gd name="connsiteX43" fmla="*/ 629552 w 5755736"/>
                <a:gd name="connsiteY43" fmla="*/ 771888 h 2922255"/>
                <a:gd name="connsiteX44" fmla="*/ 574653 w 5755736"/>
                <a:gd name="connsiteY44" fmla="*/ 888548 h 2922255"/>
                <a:gd name="connsiteX45" fmla="*/ 511836 w 5755736"/>
                <a:gd name="connsiteY45" fmla="*/ 1000457 h 2922255"/>
                <a:gd name="connsiteX46" fmla="*/ 455881 w 5755736"/>
                <a:gd name="connsiteY46" fmla="*/ 1119229 h 2922255"/>
                <a:gd name="connsiteX47" fmla="*/ 376172 w 5755736"/>
                <a:gd name="connsiteY47" fmla="*/ 1285509 h 2922255"/>
                <a:gd name="connsiteX48" fmla="*/ 291184 w 5755736"/>
                <a:gd name="connsiteY48" fmla="*/ 1457068 h 2922255"/>
                <a:gd name="connsiteX49" fmla="*/ 198806 w 5755736"/>
                <a:gd name="connsiteY49" fmla="*/ 1649215 h 2922255"/>
                <a:gd name="connsiteX50" fmla="*/ 61031 w 5755736"/>
                <a:gd name="connsiteY50" fmla="*/ 1941657 h 2922255"/>
                <a:gd name="connsiteX51" fmla="*/ 27775 w 5755736"/>
                <a:gd name="connsiteY51" fmla="*/ 2016087 h 2922255"/>
                <a:gd name="connsiteX52" fmla="*/ 1909 w 5755736"/>
                <a:gd name="connsiteY52" fmla="*/ 2148055 h 2922255"/>
                <a:gd name="connsiteX53" fmla="*/ 1909 w 5755736"/>
                <a:gd name="connsiteY53" fmla="*/ 2148055 h 2922255"/>
                <a:gd name="connsiteX54" fmla="*/ 75812 w 5755736"/>
                <a:gd name="connsiteY54" fmla="*/ 2328060 h 2922255"/>
                <a:gd name="connsiteX55" fmla="*/ 275348 w 5755736"/>
                <a:gd name="connsiteY55" fmla="*/ 2803147 h 2922255"/>
                <a:gd name="connsiteX56" fmla="*/ 307549 w 5755736"/>
                <a:gd name="connsiteY56" fmla="*/ 2880745 h 2922255"/>
                <a:gd name="connsiteX57" fmla="*/ 324440 w 5755736"/>
                <a:gd name="connsiteY57" fmla="*/ 2919807 h 2922255"/>
                <a:gd name="connsiteX58" fmla="*/ 374589 w 5755736"/>
                <a:gd name="connsiteY58" fmla="*/ 2921919 h 2922255"/>
                <a:gd name="connsiteX59" fmla="*/ 2045838 w 5755736"/>
                <a:gd name="connsiteY59" fmla="*/ 2921919 h 2922255"/>
                <a:gd name="connsiteX60" fmla="*/ 2085428 w 5755736"/>
                <a:gd name="connsiteY60" fmla="*/ 2921391 h 2922255"/>
                <a:gd name="connsiteX61" fmla="*/ 2113933 w 5755736"/>
                <a:gd name="connsiteY61" fmla="*/ 2910833 h 2922255"/>
                <a:gd name="connsiteX62" fmla="*/ 2118156 w 5755736"/>
                <a:gd name="connsiteY62" fmla="*/ 2902915 h 2922255"/>
                <a:gd name="connsiteX63" fmla="*/ 2121324 w 5755736"/>
                <a:gd name="connsiteY63" fmla="*/ 2903443 h 2922255"/>
                <a:gd name="connsiteX64" fmla="*/ 2324555 w 5755736"/>
                <a:gd name="connsiteY64" fmla="*/ 2903971 h 2922255"/>
                <a:gd name="connsiteX65" fmla="*/ 2349893 w 5755736"/>
                <a:gd name="connsiteY65" fmla="*/ 2881800 h 2922255"/>
                <a:gd name="connsiteX66" fmla="*/ 2397402 w 5755736"/>
                <a:gd name="connsiteY66" fmla="*/ 2746137 h 2922255"/>
                <a:gd name="connsiteX67" fmla="*/ 2467609 w 5755736"/>
                <a:gd name="connsiteY67" fmla="*/ 2661149 h 2922255"/>
                <a:gd name="connsiteX68" fmla="*/ 3354437 w 5755736"/>
                <a:gd name="connsiteY68" fmla="*/ 2660621 h 2922255"/>
                <a:gd name="connsiteX69" fmla="*/ 3382415 w 5755736"/>
                <a:gd name="connsiteY69" fmla="*/ 2674874 h 2922255"/>
                <a:gd name="connsiteX70" fmla="*/ 3406697 w 5755736"/>
                <a:gd name="connsiteY70" fmla="*/ 2700212 h 2922255"/>
                <a:gd name="connsiteX71" fmla="*/ 3450510 w 5755736"/>
                <a:gd name="connsiteY71" fmla="*/ 2876522 h 2922255"/>
                <a:gd name="connsiteX72" fmla="*/ 3458428 w 5755736"/>
                <a:gd name="connsiteY72" fmla="*/ 2891830 h 2922255"/>
                <a:gd name="connsiteX73" fmla="*/ 3453678 w 5755736"/>
                <a:gd name="connsiteY73" fmla="*/ 2898692 h 2922255"/>
                <a:gd name="connsiteX74" fmla="*/ 3492212 w 5755736"/>
                <a:gd name="connsiteY74" fmla="*/ 2915584 h 2922255"/>
                <a:gd name="connsiteX75" fmla="*/ 3782543 w 5755736"/>
                <a:gd name="connsiteY75" fmla="*/ 2916112 h 2922255"/>
                <a:gd name="connsiteX76" fmla="*/ 4691542 w 5755736"/>
                <a:gd name="connsiteY76" fmla="*/ 2914528 h 2922255"/>
                <a:gd name="connsiteX77" fmla="*/ 5213082 w 5755736"/>
                <a:gd name="connsiteY77" fmla="*/ 2913473 h 2922255"/>
                <a:gd name="connsiteX78" fmla="*/ 5278538 w 5755736"/>
                <a:gd name="connsiteY78" fmla="*/ 2898164 h 2922255"/>
                <a:gd name="connsiteX79" fmla="*/ 5282233 w 5755736"/>
                <a:gd name="connsiteY79" fmla="*/ 2896581 h 2922255"/>
                <a:gd name="connsiteX80" fmla="*/ 5313378 w 5755736"/>
                <a:gd name="connsiteY80" fmla="*/ 2894997 h 2922255"/>
                <a:gd name="connsiteX81" fmla="*/ 5566229 w 5755736"/>
                <a:gd name="connsiteY81" fmla="*/ 2896581 h 2922255"/>
                <a:gd name="connsiteX82" fmla="*/ 5644882 w 5755736"/>
                <a:gd name="connsiteY82" fmla="*/ 2782560 h 2922255"/>
                <a:gd name="connsiteX83" fmla="*/ 5644882 w 5755736"/>
                <a:gd name="connsiteY83" fmla="*/ 2782560 h 2922255"/>
                <a:gd name="connsiteX84" fmla="*/ 5655968 w 5755736"/>
                <a:gd name="connsiteY84" fmla="*/ 2733996 h 2922255"/>
                <a:gd name="connsiteX85" fmla="*/ 5713506 w 5755736"/>
                <a:gd name="connsiteY85" fmla="*/ 2332283 h 2922255"/>
                <a:gd name="connsiteX86" fmla="*/ 5729342 w 5755736"/>
                <a:gd name="connsiteY86" fmla="*/ 2157029 h 2922255"/>
                <a:gd name="connsiteX87" fmla="*/ 5729342 w 5755736"/>
                <a:gd name="connsiteY87" fmla="*/ 2157029 h 2922255"/>
                <a:gd name="connsiteX88" fmla="*/ 5745179 w 5755736"/>
                <a:gd name="connsiteY88" fmla="*/ 2016615 h 2922255"/>
                <a:gd name="connsiteX89" fmla="*/ 5745179 w 5755736"/>
                <a:gd name="connsiteY89" fmla="*/ 2016615 h 2922255"/>
                <a:gd name="connsiteX90" fmla="*/ 5750985 w 5755736"/>
                <a:gd name="connsiteY90" fmla="*/ 1888869 h 2922255"/>
                <a:gd name="connsiteX91" fmla="*/ 5750457 w 5755736"/>
                <a:gd name="connsiteY91" fmla="*/ 1757957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868793 w 5755736"/>
                <a:gd name="connsiteY32" fmla="*/ 15973 h 2922255"/>
                <a:gd name="connsiteX33" fmla="*/ 2620164 w 5755736"/>
                <a:gd name="connsiteY33" fmla="*/ 26530 h 2922255"/>
                <a:gd name="connsiteX34" fmla="*/ 2541511 w 5755736"/>
                <a:gd name="connsiteY34" fmla="*/ 26530 h 2922255"/>
                <a:gd name="connsiteX35" fmla="*/ 2541511 w 5755736"/>
                <a:gd name="connsiteY35" fmla="*/ 26530 h 2922255"/>
                <a:gd name="connsiteX36" fmla="*/ 2181501 w 5755736"/>
                <a:gd name="connsiteY36" fmla="*/ 48701 h 2922255"/>
                <a:gd name="connsiteX37" fmla="*/ 1853691 w 5755736"/>
                <a:gd name="connsiteY37" fmla="*/ 78262 h 2922255"/>
                <a:gd name="connsiteX38" fmla="*/ 1366464 w 5755736"/>
                <a:gd name="connsiteY38" fmla="*/ 144774 h 2922255"/>
                <a:gd name="connsiteX39" fmla="*/ 959473 w 5755736"/>
                <a:gd name="connsiteY39" fmla="*/ 320028 h 2922255"/>
                <a:gd name="connsiteX40" fmla="*/ 688146 w 5755736"/>
                <a:gd name="connsiteY40" fmla="*/ 654172 h 2922255"/>
                <a:gd name="connsiteX41" fmla="*/ 640637 w 5755736"/>
                <a:gd name="connsiteY41" fmla="*/ 744967 h 2922255"/>
                <a:gd name="connsiteX42" fmla="*/ 629552 w 5755736"/>
                <a:gd name="connsiteY42" fmla="*/ 771888 h 2922255"/>
                <a:gd name="connsiteX43" fmla="*/ 574653 w 5755736"/>
                <a:gd name="connsiteY43" fmla="*/ 888548 h 2922255"/>
                <a:gd name="connsiteX44" fmla="*/ 511836 w 5755736"/>
                <a:gd name="connsiteY44" fmla="*/ 1000457 h 2922255"/>
                <a:gd name="connsiteX45" fmla="*/ 455881 w 5755736"/>
                <a:gd name="connsiteY45" fmla="*/ 1119229 h 2922255"/>
                <a:gd name="connsiteX46" fmla="*/ 376172 w 5755736"/>
                <a:gd name="connsiteY46" fmla="*/ 1285509 h 2922255"/>
                <a:gd name="connsiteX47" fmla="*/ 291184 w 5755736"/>
                <a:gd name="connsiteY47" fmla="*/ 1457068 h 2922255"/>
                <a:gd name="connsiteX48" fmla="*/ 198806 w 5755736"/>
                <a:gd name="connsiteY48" fmla="*/ 1649215 h 2922255"/>
                <a:gd name="connsiteX49" fmla="*/ 61031 w 5755736"/>
                <a:gd name="connsiteY49" fmla="*/ 1941657 h 2922255"/>
                <a:gd name="connsiteX50" fmla="*/ 27775 w 5755736"/>
                <a:gd name="connsiteY50" fmla="*/ 2016087 h 2922255"/>
                <a:gd name="connsiteX51" fmla="*/ 1909 w 5755736"/>
                <a:gd name="connsiteY51" fmla="*/ 2148055 h 2922255"/>
                <a:gd name="connsiteX52" fmla="*/ 1909 w 5755736"/>
                <a:gd name="connsiteY52" fmla="*/ 2148055 h 2922255"/>
                <a:gd name="connsiteX53" fmla="*/ 75812 w 5755736"/>
                <a:gd name="connsiteY53" fmla="*/ 2328060 h 2922255"/>
                <a:gd name="connsiteX54" fmla="*/ 275348 w 5755736"/>
                <a:gd name="connsiteY54" fmla="*/ 2803147 h 2922255"/>
                <a:gd name="connsiteX55" fmla="*/ 307549 w 5755736"/>
                <a:gd name="connsiteY55" fmla="*/ 2880745 h 2922255"/>
                <a:gd name="connsiteX56" fmla="*/ 324440 w 5755736"/>
                <a:gd name="connsiteY56" fmla="*/ 2919807 h 2922255"/>
                <a:gd name="connsiteX57" fmla="*/ 374589 w 5755736"/>
                <a:gd name="connsiteY57" fmla="*/ 2921919 h 2922255"/>
                <a:gd name="connsiteX58" fmla="*/ 2045838 w 5755736"/>
                <a:gd name="connsiteY58" fmla="*/ 2921919 h 2922255"/>
                <a:gd name="connsiteX59" fmla="*/ 2085428 w 5755736"/>
                <a:gd name="connsiteY59" fmla="*/ 2921391 h 2922255"/>
                <a:gd name="connsiteX60" fmla="*/ 2113933 w 5755736"/>
                <a:gd name="connsiteY60" fmla="*/ 2910833 h 2922255"/>
                <a:gd name="connsiteX61" fmla="*/ 2118156 w 5755736"/>
                <a:gd name="connsiteY61" fmla="*/ 2902915 h 2922255"/>
                <a:gd name="connsiteX62" fmla="*/ 2121324 w 5755736"/>
                <a:gd name="connsiteY62" fmla="*/ 2903443 h 2922255"/>
                <a:gd name="connsiteX63" fmla="*/ 2324555 w 5755736"/>
                <a:gd name="connsiteY63" fmla="*/ 2903971 h 2922255"/>
                <a:gd name="connsiteX64" fmla="*/ 2349893 w 5755736"/>
                <a:gd name="connsiteY64" fmla="*/ 2881800 h 2922255"/>
                <a:gd name="connsiteX65" fmla="*/ 2397402 w 5755736"/>
                <a:gd name="connsiteY65" fmla="*/ 2746137 h 2922255"/>
                <a:gd name="connsiteX66" fmla="*/ 2467609 w 5755736"/>
                <a:gd name="connsiteY66" fmla="*/ 2661149 h 2922255"/>
                <a:gd name="connsiteX67" fmla="*/ 3354437 w 5755736"/>
                <a:gd name="connsiteY67" fmla="*/ 2660621 h 2922255"/>
                <a:gd name="connsiteX68" fmla="*/ 3382415 w 5755736"/>
                <a:gd name="connsiteY68" fmla="*/ 2674874 h 2922255"/>
                <a:gd name="connsiteX69" fmla="*/ 3406697 w 5755736"/>
                <a:gd name="connsiteY69" fmla="*/ 2700212 h 2922255"/>
                <a:gd name="connsiteX70" fmla="*/ 3450510 w 5755736"/>
                <a:gd name="connsiteY70" fmla="*/ 2876522 h 2922255"/>
                <a:gd name="connsiteX71" fmla="*/ 3458428 w 5755736"/>
                <a:gd name="connsiteY71" fmla="*/ 2891830 h 2922255"/>
                <a:gd name="connsiteX72" fmla="*/ 3453678 w 5755736"/>
                <a:gd name="connsiteY72" fmla="*/ 2898692 h 2922255"/>
                <a:gd name="connsiteX73" fmla="*/ 3492212 w 5755736"/>
                <a:gd name="connsiteY73" fmla="*/ 2915584 h 2922255"/>
                <a:gd name="connsiteX74" fmla="*/ 3782543 w 5755736"/>
                <a:gd name="connsiteY74" fmla="*/ 2916112 h 2922255"/>
                <a:gd name="connsiteX75" fmla="*/ 4691542 w 5755736"/>
                <a:gd name="connsiteY75" fmla="*/ 2914528 h 2922255"/>
                <a:gd name="connsiteX76" fmla="*/ 5213082 w 5755736"/>
                <a:gd name="connsiteY76" fmla="*/ 2913473 h 2922255"/>
                <a:gd name="connsiteX77" fmla="*/ 5278538 w 5755736"/>
                <a:gd name="connsiteY77" fmla="*/ 2898164 h 2922255"/>
                <a:gd name="connsiteX78" fmla="*/ 5282233 w 5755736"/>
                <a:gd name="connsiteY78" fmla="*/ 2896581 h 2922255"/>
                <a:gd name="connsiteX79" fmla="*/ 5313378 w 5755736"/>
                <a:gd name="connsiteY79" fmla="*/ 2894997 h 2922255"/>
                <a:gd name="connsiteX80" fmla="*/ 5566229 w 5755736"/>
                <a:gd name="connsiteY80" fmla="*/ 2896581 h 2922255"/>
                <a:gd name="connsiteX81" fmla="*/ 5644882 w 5755736"/>
                <a:gd name="connsiteY81" fmla="*/ 2782560 h 2922255"/>
                <a:gd name="connsiteX82" fmla="*/ 5644882 w 5755736"/>
                <a:gd name="connsiteY82" fmla="*/ 2782560 h 2922255"/>
                <a:gd name="connsiteX83" fmla="*/ 5655968 w 5755736"/>
                <a:gd name="connsiteY83" fmla="*/ 2733996 h 2922255"/>
                <a:gd name="connsiteX84" fmla="*/ 5713506 w 5755736"/>
                <a:gd name="connsiteY84" fmla="*/ 2332283 h 2922255"/>
                <a:gd name="connsiteX85" fmla="*/ 5729342 w 5755736"/>
                <a:gd name="connsiteY85" fmla="*/ 2157029 h 2922255"/>
                <a:gd name="connsiteX86" fmla="*/ 5729342 w 5755736"/>
                <a:gd name="connsiteY86" fmla="*/ 2157029 h 2922255"/>
                <a:gd name="connsiteX87" fmla="*/ 5745179 w 5755736"/>
                <a:gd name="connsiteY87" fmla="*/ 2016615 h 2922255"/>
                <a:gd name="connsiteX88" fmla="*/ 5745179 w 5755736"/>
                <a:gd name="connsiteY88" fmla="*/ 2016615 h 2922255"/>
                <a:gd name="connsiteX89" fmla="*/ 5750985 w 5755736"/>
                <a:gd name="connsiteY89" fmla="*/ 1888869 h 2922255"/>
                <a:gd name="connsiteX90" fmla="*/ 5750457 w 5755736"/>
                <a:gd name="connsiteY90" fmla="*/ 1757957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81230 w 5755736"/>
                <a:gd name="connsiteY30" fmla="*/ 13333 h 2922255"/>
                <a:gd name="connsiteX31" fmla="*/ 2868793 w 5755736"/>
                <a:gd name="connsiteY31" fmla="*/ 15973 h 2922255"/>
                <a:gd name="connsiteX32" fmla="*/ 2620164 w 5755736"/>
                <a:gd name="connsiteY32" fmla="*/ 26530 h 2922255"/>
                <a:gd name="connsiteX33" fmla="*/ 2541511 w 5755736"/>
                <a:gd name="connsiteY33" fmla="*/ 26530 h 2922255"/>
                <a:gd name="connsiteX34" fmla="*/ 2541511 w 5755736"/>
                <a:gd name="connsiteY34" fmla="*/ 26530 h 2922255"/>
                <a:gd name="connsiteX35" fmla="*/ 2181501 w 5755736"/>
                <a:gd name="connsiteY35" fmla="*/ 48701 h 2922255"/>
                <a:gd name="connsiteX36" fmla="*/ 1853691 w 5755736"/>
                <a:gd name="connsiteY36" fmla="*/ 78262 h 2922255"/>
                <a:gd name="connsiteX37" fmla="*/ 1366464 w 5755736"/>
                <a:gd name="connsiteY37" fmla="*/ 144774 h 2922255"/>
                <a:gd name="connsiteX38" fmla="*/ 959473 w 5755736"/>
                <a:gd name="connsiteY38" fmla="*/ 320028 h 2922255"/>
                <a:gd name="connsiteX39" fmla="*/ 688146 w 5755736"/>
                <a:gd name="connsiteY39" fmla="*/ 654172 h 2922255"/>
                <a:gd name="connsiteX40" fmla="*/ 640637 w 5755736"/>
                <a:gd name="connsiteY40" fmla="*/ 744967 h 2922255"/>
                <a:gd name="connsiteX41" fmla="*/ 629552 w 5755736"/>
                <a:gd name="connsiteY41" fmla="*/ 771888 h 2922255"/>
                <a:gd name="connsiteX42" fmla="*/ 574653 w 5755736"/>
                <a:gd name="connsiteY42" fmla="*/ 888548 h 2922255"/>
                <a:gd name="connsiteX43" fmla="*/ 511836 w 5755736"/>
                <a:gd name="connsiteY43" fmla="*/ 1000457 h 2922255"/>
                <a:gd name="connsiteX44" fmla="*/ 455881 w 5755736"/>
                <a:gd name="connsiteY44" fmla="*/ 1119229 h 2922255"/>
                <a:gd name="connsiteX45" fmla="*/ 376172 w 5755736"/>
                <a:gd name="connsiteY45" fmla="*/ 1285509 h 2922255"/>
                <a:gd name="connsiteX46" fmla="*/ 291184 w 5755736"/>
                <a:gd name="connsiteY46" fmla="*/ 1457068 h 2922255"/>
                <a:gd name="connsiteX47" fmla="*/ 198806 w 5755736"/>
                <a:gd name="connsiteY47" fmla="*/ 1649215 h 2922255"/>
                <a:gd name="connsiteX48" fmla="*/ 61031 w 5755736"/>
                <a:gd name="connsiteY48" fmla="*/ 1941657 h 2922255"/>
                <a:gd name="connsiteX49" fmla="*/ 27775 w 5755736"/>
                <a:gd name="connsiteY49" fmla="*/ 2016087 h 2922255"/>
                <a:gd name="connsiteX50" fmla="*/ 1909 w 5755736"/>
                <a:gd name="connsiteY50" fmla="*/ 2148055 h 2922255"/>
                <a:gd name="connsiteX51" fmla="*/ 1909 w 5755736"/>
                <a:gd name="connsiteY51" fmla="*/ 2148055 h 2922255"/>
                <a:gd name="connsiteX52" fmla="*/ 75812 w 5755736"/>
                <a:gd name="connsiteY52" fmla="*/ 2328060 h 2922255"/>
                <a:gd name="connsiteX53" fmla="*/ 275348 w 5755736"/>
                <a:gd name="connsiteY53" fmla="*/ 2803147 h 2922255"/>
                <a:gd name="connsiteX54" fmla="*/ 307549 w 5755736"/>
                <a:gd name="connsiteY54" fmla="*/ 2880745 h 2922255"/>
                <a:gd name="connsiteX55" fmla="*/ 324440 w 5755736"/>
                <a:gd name="connsiteY55" fmla="*/ 2919807 h 2922255"/>
                <a:gd name="connsiteX56" fmla="*/ 374589 w 5755736"/>
                <a:gd name="connsiteY56" fmla="*/ 2921919 h 2922255"/>
                <a:gd name="connsiteX57" fmla="*/ 2045838 w 5755736"/>
                <a:gd name="connsiteY57" fmla="*/ 2921919 h 2922255"/>
                <a:gd name="connsiteX58" fmla="*/ 2085428 w 5755736"/>
                <a:gd name="connsiteY58" fmla="*/ 2921391 h 2922255"/>
                <a:gd name="connsiteX59" fmla="*/ 2113933 w 5755736"/>
                <a:gd name="connsiteY59" fmla="*/ 2910833 h 2922255"/>
                <a:gd name="connsiteX60" fmla="*/ 2118156 w 5755736"/>
                <a:gd name="connsiteY60" fmla="*/ 2902915 h 2922255"/>
                <a:gd name="connsiteX61" fmla="*/ 2121324 w 5755736"/>
                <a:gd name="connsiteY61" fmla="*/ 2903443 h 2922255"/>
                <a:gd name="connsiteX62" fmla="*/ 2324555 w 5755736"/>
                <a:gd name="connsiteY62" fmla="*/ 2903971 h 2922255"/>
                <a:gd name="connsiteX63" fmla="*/ 2349893 w 5755736"/>
                <a:gd name="connsiteY63" fmla="*/ 2881800 h 2922255"/>
                <a:gd name="connsiteX64" fmla="*/ 2397402 w 5755736"/>
                <a:gd name="connsiteY64" fmla="*/ 2746137 h 2922255"/>
                <a:gd name="connsiteX65" fmla="*/ 2467609 w 5755736"/>
                <a:gd name="connsiteY65" fmla="*/ 2661149 h 2922255"/>
                <a:gd name="connsiteX66" fmla="*/ 3354437 w 5755736"/>
                <a:gd name="connsiteY66" fmla="*/ 2660621 h 2922255"/>
                <a:gd name="connsiteX67" fmla="*/ 3382415 w 5755736"/>
                <a:gd name="connsiteY67" fmla="*/ 2674874 h 2922255"/>
                <a:gd name="connsiteX68" fmla="*/ 3406697 w 5755736"/>
                <a:gd name="connsiteY68" fmla="*/ 2700212 h 2922255"/>
                <a:gd name="connsiteX69" fmla="*/ 3450510 w 5755736"/>
                <a:gd name="connsiteY69" fmla="*/ 2876522 h 2922255"/>
                <a:gd name="connsiteX70" fmla="*/ 3458428 w 5755736"/>
                <a:gd name="connsiteY70" fmla="*/ 2891830 h 2922255"/>
                <a:gd name="connsiteX71" fmla="*/ 3453678 w 5755736"/>
                <a:gd name="connsiteY71" fmla="*/ 2898692 h 2922255"/>
                <a:gd name="connsiteX72" fmla="*/ 3492212 w 5755736"/>
                <a:gd name="connsiteY72" fmla="*/ 2915584 h 2922255"/>
                <a:gd name="connsiteX73" fmla="*/ 3782543 w 5755736"/>
                <a:gd name="connsiteY73" fmla="*/ 2916112 h 2922255"/>
                <a:gd name="connsiteX74" fmla="*/ 4691542 w 5755736"/>
                <a:gd name="connsiteY74" fmla="*/ 2914528 h 2922255"/>
                <a:gd name="connsiteX75" fmla="*/ 5213082 w 5755736"/>
                <a:gd name="connsiteY75" fmla="*/ 2913473 h 2922255"/>
                <a:gd name="connsiteX76" fmla="*/ 5278538 w 5755736"/>
                <a:gd name="connsiteY76" fmla="*/ 2898164 h 2922255"/>
                <a:gd name="connsiteX77" fmla="*/ 5282233 w 5755736"/>
                <a:gd name="connsiteY77" fmla="*/ 2896581 h 2922255"/>
                <a:gd name="connsiteX78" fmla="*/ 5313378 w 5755736"/>
                <a:gd name="connsiteY78" fmla="*/ 2894997 h 2922255"/>
                <a:gd name="connsiteX79" fmla="*/ 5566229 w 5755736"/>
                <a:gd name="connsiteY79" fmla="*/ 2896581 h 2922255"/>
                <a:gd name="connsiteX80" fmla="*/ 5644882 w 5755736"/>
                <a:gd name="connsiteY80" fmla="*/ 2782560 h 2922255"/>
                <a:gd name="connsiteX81" fmla="*/ 5644882 w 5755736"/>
                <a:gd name="connsiteY81" fmla="*/ 2782560 h 2922255"/>
                <a:gd name="connsiteX82" fmla="*/ 5655968 w 5755736"/>
                <a:gd name="connsiteY82" fmla="*/ 2733996 h 2922255"/>
                <a:gd name="connsiteX83" fmla="*/ 5713506 w 5755736"/>
                <a:gd name="connsiteY83" fmla="*/ 2332283 h 2922255"/>
                <a:gd name="connsiteX84" fmla="*/ 5729342 w 5755736"/>
                <a:gd name="connsiteY84" fmla="*/ 2157029 h 2922255"/>
                <a:gd name="connsiteX85" fmla="*/ 5729342 w 5755736"/>
                <a:gd name="connsiteY85" fmla="*/ 2157029 h 2922255"/>
                <a:gd name="connsiteX86" fmla="*/ 5745179 w 5755736"/>
                <a:gd name="connsiteY86" fmla="*/ 2016615 h 2922255"/>
                <a:gd name="connsiteX87" fmla="*/ 5745179 w 5755736"/>
                <a:gd name="connsiteY87" fmla="*/ 2016615 h 2922255"/>
                <a:gd name="connsiteX88" fmla="*/ 5750985 w 5755736"/>
                <a:gd name="connsiteY88" fmla="*/ 1888869 h 2922255"/>
                <a:gd name="connsiteX89" fmla="*/ 5750457 w 5755736"/>
                <a:gd name="connsiteY89" fmla="*/ 1757957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2981230 w 5755736"/>
                <a:gd name="connsiteY29" fmla="*/ 13333 h 2922255"/>
                <a:gd name="connsiteX30" fmla="*/ 2868793 w 5755736"/>
                <a:gd name="connsiteY30" fmla="*/ 15973 h 2922255"/>
                <a:gd name="connsiteX31" fmla="*/ 2620164 w 5755736"/>
                <a:gd name="connsiteY31" fmla="*/ 26530 h 2922255"/>
                <a:gd name="connsiteX32" fmla="*/ 2541511 w 5755736"/>
                <a:gd name="connsiteY32" fmla="*/ 26530 h 2922255"/>
                <a:gd name="connsiteX33" fmla="*/ 2541511 w 5755736"/>
                <a:gd name="connsiteY33" fmla="*/ 26530 h 2922255"/>
                <a:gd name="connsiteX34" fmla="*/ 2181501 w 5755736"/>
                <a:gd name="connsiteY34" fmla="*/ 48701 h 2922255"/>
                <a:gd name="connsiteX35" fmla="*/ 1853691 w 5755736"/>
                <a:gd name="connsiteY35" fmla="*/ 78262 h 2922255"/>
                <a:gd name="connsiteX36" fmla="*/ 1366464 w 5755736"/>
                <a:gd name="connsiteY36" fmla="*/ 144774 h 2922255"/>
                <a:gd name="connsiteX37" fmla="*/ 959473 w 5755736"/>
                <a:gd name="connsiteY37" fmla="*/ 320028 h 2922255"/>
                <a:gd name="connsiteX38" fmla="*/ 688146 w 5755736"/>
                <a:gd name="connsiteY38" fmla="*/ 654172 h 2922255"/>
                <a:gd name="connsiteX39" fmla="*/ 640637 w 5755736"/>
                <a:gd name="connsiteY39" fmla="*/ 744967 h 2922255"/>
                <a:gd name="connsiteX40" fmla="*/ 629552 w 5755736"/>
                <a:gd name="connsiteY40" fmla="*/ 771888 h 2922255"/>
                <a:gd name="connsiteX41" fmla="*/ 574653 w 5755736"/>
                <a:gd name="connsiteY41" fmla="*/ 888548 h 2922255"/>
                <a:gd name="connsiteX42" fmla="*/ 511836 w 5755736"/>
                <a:gd name="connsiteY42" fmla="*/ 1000457 h 2922255"/>
                <a:gd name="connsiteX43" fmla="*/ 455881 w 5755736"/>
                <a:gd name="connsiteY43" fmla="*/ 1119229 h 2922255"/>
                <a:gd name="connsiteX44" fmla="*/ 376172 w 5755736"/>
                <a:gd name="connsiteY44" fmla="*/ 1285509 h 2922255"/>
                <a:gd name="connsiteX45" fmla="*/ 291184 w 5755736"/>
                <a:gd name="connsiteY45" fmla="*/ 1457068 h 2922255"/>
                <a:gd name="connsiteX46" fmla="*/ 198806 w 5755736"/>
                <a:gd name="connsiteY46" fmla="*/ 1649215 h 2922255"/>
                <a:gd name="connsiteX47" fmla="*/ 61031 w 5755736"/>
                <a:gd name="connsiteY47" fmla="*/ 1941657 h 2922255"/>
                <a:gd name="connsiteX48" fmla="*/ 27775 w 5755736"/>
                <a:gd name="connsiteY48" fmla="*/ 2016087 h 2922255"/>
                <a:gd name="connsiteX49" fmla="*/ 1909 w 5755736"/>
                <a:gd name="connsiteY49" fmla="*/ 2148055 h 2922255"/>
                <a:gd name="connsiteX50" fmla="*/ 1909 w 5755736"/>
                <a:gd name="connsiteY50" fmla="*/ 2148055 h 2922255"/>
                <a:gd name="connsiteX51" fmla="*/ 75812 w 5755736"/>
                <a:gd name="connsiteY51" fmla="*/ 2328060 h 2922255"/>
                <a:gd name="connsiteX52" fmla="*/ 275348 w 5755736"/>
                <a:gd name="connsiteY52" fmla="*/ 2803147 h 2922255"/>
                <a:gd name="connsiteX53" fmla="*/ 307549 w 5755736"/>
                <a:gd name="connsiteY53" fmla="*/ 2880745 h 2922255"/>
                <a:gd name="connsiteX54" fmla="*/ 324440 w 5755736"/>
                <a:gd name="connsiteY54" fmla="*/ 2919807 h 2922255"/>
                <a:gd name="connsiteX55" fmla="*/ 374589 w 5755736"/>
                <a:gd name="connsiteY55" fmla="*/ 2921919 h 2922255"/>
                <a:gd name="connsiteX56" fmla="*/ 2045838 w 5755736"/>
                <a:gd name="connsiteY56" fmla="*/ 2921919 h 2922255"/>
                <a:gd name="connsiteX57" fmla="*/ 2085428 w 5755736"/>
                <a:gd name="connsiteY57" fmla="*/ 2921391 h 2922255"/>
                <a:gd name="connsiteX58" fmla="*/ 2113933 w 5755736"/>
                <a:gd name="connsiteY58" fmla="*/ 2910833 h 2922255"/>
                <a:gd name="connsiteX59" fmla="*/ 2118156 w 5755736"/>
                <a:gd name="connsiteY59" fmla="*/ 2902915 h 2922255"/>
                <a:gd name="connsiteX60" fmla="*/ 2121324 w 5755736"/>
                <a:gd name="connsiteY60" fmla="*/ 2903443 h 2922255"/>
                <a:gd name="connsiteX61" fmla="*/ 2324555 w 5755736"/>
                <a:gd name="connsiteY61" fmla="*/ 2903971 h 2922255"/>
                <a:gd name="connsiteX62" fmla="*/ 2349893 w 5755736"/>
                <a:gd name="connsiteY62" fmla="*/ 2881800 h 2922255"/>
                <a:gd name="connsiteX63" fmla="*/ 2397402 w 5755736"/>
                <a:gd name="connsiteY63" fmla="*/ 2746137 h 2922255"/>
                <a:gd name="connsiteX64" fmla="*/ 2467609 w 5755736"/>
                <a:gd name="connsiteY64" fmla="*/ 2661149 h 2922255"/>
                <a:gd name="connsiteX65" fmla="*/ 3354437 w 5755736"/>
                <a:gd name="connsiteY65" fmla="*/ 2660621 h 2922255"/>
                <a:gd name="connsiteX66" fmla="*/ 3382415 w 5755736"/>
                <a:gd name="connsiteY66" fmla="*/ 2674874 h 2922255"/>
                <a:gd name="connsiteX67" fmla="*/ 3406697 w 5755736"/>
                <a:gd name="connsiteY67" fmla="*/ 2700212 h 2922255"/>
                <a:gd name="connsiteX68" fmla="*/ 3450510 w 5755736"/>
                <a:gd name="connsiteY68" fmla="*/ 2876522 h 2922255"/>
                <a:gd name="connsiteX69" fmla="*/ 3458428 w 5755736"/>
                <a:gd name="connsiteY69" fmla="*/ 2891830 h 2922255"/>
                <a:gd name="connsiteX70" fmla="*/ 3453678 w 5755736"/>
                <a:gd name="connsiteY70" fmla="*/ 2898692 h 2922255"/>
                <a:gd name="connsiteX71" fmla="*/ 3492212 w 5755736"/>
                <a:gd name="connsiteY71" fmla="*/ 2915584 h 2922255"/>
                <a:gd name="connsiteX72" fmla="*/ 3782543 w 5755736"/>
                <a:gd name="connsiteY72" fmla="*/ 2916112 h 2922255"/>
                <a:gd name="connsiteX73" fmla="*/ 4691542 w 5755736"/>
                <a:gd name="connsiteY73" fmla="*/ 2914528 h 2922255"/>
                <a:gd name="connsiteX74" fmla="*/ 5213082 w 5755736"/>
                <a:gd name="connsiteY74" fmla="*/ 2913473 h 2922255"/>
                <a:gd name="connsiteX75" fmla="*/ 5278538 w 5755736"/>
                <a:gd name="connsiteY75" fmla="*/ 2898164 h 2922255"/>
                <a:gd name="connsiteX76" fmla="*/ 5282233 w 5755736"/>
                <a:gd name="connsiteY76" fmla="*/ 2896581 h 2922255"/>
                <a:gd name="connsiteX77" fmla="*/ 5313378 w 5755736"/>
                <a:gd name="connsiteY77" fmla="*/ 2894997 h 2922255"/>
                <a:gd name="connsiteX78" fmla="*/ 5566229 w 5755736"/>
                <a:gd name="connsiteY78" fmla="*/ 2896581 h 2922255"/>
                <a:gd name="connsiteX79" fmla="*/ 5644882 w 5755736"/>
                <a:gd name="connsiteY79" fmla="*/ 2782560 h 2922255"/>
                <a:gd name="connsiteX80" fmla="*/ 5644882 w 5755736"/>
                <a:gd name="connsiteY80" fmla="*/ 2782560 h 2922255"/>
                <a:gd name="connsiteX81" fmla="*/ 5655968 w 5755736"/>
                <a:gd name="connsiteY81" fmla="*/ 2733996 h 2922255"/>
                <a:gd name="connsiteX82" fmla="*/ 5713506 w 5755736"/>
                <a:gd name="connsiteY82" fmla="*/ 2332283 h 2922255"/>
                <a:gd name="connsiteX83" fmla="*/ 5729342 w 5755736"/>
                <a:gd name="connsiteY83" fmla="*/ 2157029 h 2922255"/>
                <a:gd name="connsiteX84" fmla="*/ 5729342 w 5755736"/>
                <a:gd name="connsiteY84" fmla="*/ 2157029 h 2922255"/>
                <a:gd name="connsiteX85" fmla="*/ 5745179 w 5755736"/>
                <a:gd name="connsiteY85" fmla="*/ 2016615 h 2922255"/>
                <a:gd name="connsiteX86" fmla="*/ 5745179 w 5755736"/>
                <a:gd name="connsiteY86" fmla="*/ 2016615 h 2922255"/>
                <a:gd name="connsiteX87" fmla="*/ 5750985 w 5755736"/>
                <a:gd name="connsiteY87" fmla="*/ 1888869 h 2922255"/>
                <a:gd name="connsiteX88" fmla="*/ 5750457 w 5755736"/>
                <a:gd name="connsiteY88" fmla="*/ 1757957 h 2922255"/>
                <a:gd name="connsiteX89" fmla="*/ 2868793 w 5755736"/>
                <a:gd name="connsiteY89" fmla="*/ 15973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0" fmla="*/ 5750457 w 5755736"/>
                <a:gd name="connsiteY0" fmla="*/ 1757293 h 2921591"/>
                <a:gd name="connsiteX1" fmla="*/ 5750457 w 5755736"/>
                <a:gd name="connsiteY1" fmla="*/ 1757293 h 2921591"/>
                <a:gd name="connsiteX2" fmla="*/ 5750457 w 5755736"/>
                <a:gd name="connsiteY2" fmla="*/ 1757293 h 2921591"/>
                <a:gd name="connsiteX3" fmla="*/ 5755736 w 5755736"/>
                <a:gd name="connsiteY3" fmla="*/ 1751486 h 2921591"/>
                <a:gd name="connsiteX4" fmla="*/ 5755736 w 5755736"/>
                <a:gd name="connsiteY4" fmla="*/ 1652246 h 2921591"/>
                <a:gd name="connsiteX5" fmla="*/ 5755736 w 5755736"/>
                <a:gd name="connsiteY5" fmla="*/ 1652246 h 2921591"/>
                <a:gd name="connsiteX6" fmla="*/ 5755736 w 5755736"/>
                <a:gd name="connsiteY6" fmla="*/ 1652246 h 2921591"/>
                <a:gd name="connsiteX7" fmla="*/ 5750457 w 5755736"/>
                <a:gd name="connsiteY7" fmla="*/ 1645911 h 2921591"/>
                <a:gd name="connsiteX8" fmla="*/ 5750457 w 5755736"/>
                <a:gd name="connsiteY8" fmla="*/ 1509192 h 2921591"/>
                <a:gd name="connsiteX9" fmla="*/ 5750457 w 5755736"/>
                <a:gd name="connsiteY9" fmla="*/ 1509192 h 2921591"/>
                <a:gd name="connsiteX10" fmla="*/ 5750457 w 5755736"/>
                <a:gd name="connsiteY10" fmla="*/ 1509192 h 2921591"/>
                <a:gd name="connsiteX11" fmla="*/ 5745179 w 5755736"/>
                <a:gd name="connsiteY11" fmla="*/ 1409424 h 2921591"/>
                <a:gd name="connsiteX12" fmla="*/ 5726175 w 5755736"/>
                <a:gd name="connsiteY12" fmla="*/ 1173464 h 2921591"/>
                <a:gd name="connsiteX13" fmla="*/ 5697670 w 5755736"/>
                <a:gd name="connsiteY13" fmla="*/ 932754 h 2921591"/>
                <a:gd name="connsiteX14" fmla="*/ 5661774 w 5755736"/>
                <a:gd name="connsiteY14" fmla="*/ 695738 h 2921591"/>
                <a:gd name="connsiteX15" fmla="*/ 5655968 w 5755736"/>
                <a:gd name="connsiteY15" fmla="*/ 652980 h 2921591"/>
                <a:gd name="connsiteX16" fmla="*/ 5655968 w 5755736"/>
                <a:gd name="connsiteY16" fmla="*/ 652980 h 2921591"/>
                <a:gd name="connsiteX17" fmla="*/ 5655968 w 5755736"/>
                <a:gd name="connsiteY17" fmla="*/ 652980 h 2921591"/>
                <a:gd name="connsiteX18" fmla="*/ 5563062 w 5755736"/>
                <a:gd name="connsiteY18" fmla="*/ 409103 h 2921591"/>
                <a:gd name="connsiteX19" fmla="*/ 5352440 w 5755736"/>
                <a:gd name="connsiteY19" fmla="*/ 185812 h 2921591"/>
                <a:gd name="connsiteX20" fmla="*/ 5140763 w 5755736"/>
                <a:gd name="connsiteY20" fmla="*/ 89211 h 2921591"/>
                <a:gd name="connsiteX21" fmla="*/ 4816120 w 5755736"/>
                <a:gd name="connsiteY21" fmla="*/ 51732 h 2921591"/>
                <a:gd name="connsiteX22" fmla="*/ 4598108 w 5755736"/>
                <a:gd name="connsiteY22" fmla="*/ 34312 h 2921591"/>
                <a:gd name="connsiteX23" fmla="*/ 4199036 w 5755736"/>
                <a:gd name="connsiteY23" fmla="*/ 15836 h 2921591"/>
                <a:gd name="connsiteX24" fmla="*/ 4199036 w 5755736"/>
                <a:gd name="connsiteY24" fmla="*/ 15836 h 2921591"/>
                <a:gd name="connsiteX25" fmla="*/ 3953574 w 5755736"/>
                <a:gd name="connsiteY25" fmla="*/ 8974 h 2921591"/>
                <a:gd name="connsiteX26" fmla="*/ 3666411 w 5755736"/>
                <a:gd name="connsiteY26" fmla="*/ 0 h 2921591"/>
                <a:gd name="connsiteX27" fmla="*/ 3301650 w 5755736"/>
                <a:gd name="connsiteY27" fmla="*/ 5279 h 2921591"/>
                <a:gd name="connsiteX28" fmla="*/ 2981230 w 5755736"/>
                <a:gd name="connsiteY28" fmla="*/ 12669 h 2921591"/>
                <a:gd name="connsiteX29" fmla="*/ 2868793 w 5755736"/>
                <a:gd name="connsiteY29" fmla="*/ 15309 h 2921591"/>
                <a:gd name="connsiteX30" fmla="*/ 2620164 w 5755736"/>
                <a:gd name="connsiteY30" fmla="*/ 25866 h 2921591"/>
                <a:gd name="connsiteX31" fmla="*/ 2541511 w 5755736"/>
                <a:gd name="connsiteY31" fmla="*/ 25866 h 2921591"/>
                <a:gd name="connsiteX32" fmla="*/ 2541511 w 5755736"/>
                <a:gd name="connsiteY32" fmla="*/ 25866 h 2921591"/>
                <a:gd name="connsiteX33" fmla="*/ 2181501 w 5755736"/>
                <a:gd name="connsiteY33" fmla="*/ 48037 h 2921591"/>
                <a:gd name="connsiteX34" fmla="*/ 1853691 w 5755736"/>
                <a:gd name="connsiteY34" fmla="*/ 77598 h 2921591"/>
                <a:gd name="connsiteX35" fmla="*/ 1366464 w 5755736"/>
                <a:gd name="connsiteY35" fmla="*/ 144110 h 2921591"/>
                <a:gd name="connsiteX36" fmla="*/ 959473 w 5755736"/>
                <a:gd name="connsiteY36" fmla="*/ 319364 h 2921591"/>
                <a:gd name="connsiteX37" fmla="*/ 688146 w 5755736"/>
                <a:gd name="connsiteY37" fmla="*/ 653508 h 2921591"/>
                <a:gd name="connsiteX38" fmla="*/ 640637 w 5755736"/>
                <a:gd name="connsiteY38" fmla="*/ 744303 h 2921591"/>
                <a:gd name="connsiteX39" fmla="*/ 629552 w 5755736"/>
                <a:gd name="connsiteY39" fmla="*/ 771224 h 2921591"/>
                <a:gd name="connsiteX40" fmla="*/ 574653 w 5755736"/>
                <a:gd name="connsiteY40" fmla="*/ 887884 h 2921591"/>
                <a:gd name="connsiteX41" fmla="*/ 511836 w 5755736"/>
                <a:gd name="connsiteY41" fmla="*/ 999793 h 2921591"/>
                <a:gd name="connsiteX42" fmla="*/ 455881 w 5755736"/>
                <a:gd name="connsiteY42" fmla="*/ 1118565 h 2921591"/>
                <a:gd name="connsiteX43" fmla="*/ 376172 w 5755736"/>
                <a:gd name="connsiteY43" fmla="*/ 1284845 h 2921591"/>
                <a:gd name="connsiteX44" fmla="*/ 291184 w 5755736"/>
                <a:gd name="connsiteY44" fmla="*/ 1456404 h 2921591"/>
                <a:gd name="connsiteX45" fmla="*/ 198806 w 5755736"/>
                <a:gd name="connsiteY45" fmla="*/ 1648551 h 2921591"/>
                <a:gd name="connsiteX46" fmla="*/ 61031 w 5755736"/>
                <a:gd name="connsiteY46" fmla="*/ 1940993 h 2921591"/>
                <a:gd name="connsiteX47" fmla="*/ 27775 w 5755736"/>
                <a:gd name="connsiteY47" fmla="*/ 2015423 h 2921591"/>
                <a:gd name="connsiteX48" fmla="*/ 1909 w 5755736"/>
                <a:gd name="connsiteY48" fmla="*/ 2147391 h 2921591"/>
                <a:gd name="connsiteX49" fmla="*/ 1909 w 5755736"/>
                <a:gd name="connsiteY49" fmla="*/ 2147391 h 2921591"/>
                <a:gd name="connsiteX50" fmla="*/ 75812 w 5755736"/>
                <a:gd name="connsiteY50" fmla="*/ 2327396 h 2921591"/>
                <a:gd name="connsiteX51" fmla="*/ 275348 w 5755736"/>
                <a:gd name="connsiteY51" fmla="*/ 2802483 h 2921591"/>
                <a:gd name="connsiteX52" fmla="*/ 307549 w 5755736"/>
                <a:gd name="connsiteY52" fmla="*/ 2880081 h 2921591"/>
                <a:gd name="connsiteX53" fmla="*/ 324440 w 5755736"/>
                <a:gd name="connsiteY53" fmla="*/ 2919143 h 2921591"/>
                <a:gd name="connsiteX54" fmla="*/ 374589 w 5755736"/>
                <a:gd name="connsiteY54" fmla="*/ 2921255 h 2921591"/>
                <a:gd name="connsiteX55" fmla="*/ 2045838 w 5755736"/>
                <a:gd name="connsiteY55" fmla="*/ 2921255 h 2921591"/>
                <a:gd name="connsiteX56" fmla="*/ 2085428 w 5755736"/>
                <a:gd name="connsiteY56" fmla="*/ 2920727 h 2921591"/>
                <a:gd name="connsiteX57" fmla="*/ 2113933 w 5755736"/>
                <a:gd name="connsiteY57" fmla="*/ 2910169 h 2921591"/>
                <a:gd name="connsiteX58" fmla="*/ 2118156 w 5755736"/>
                <a:gd name="connsiteY58" fmla="*/ 2902251 h 2921591"/>
                <a:gd name="connsiteX59" fmla="*/ 2121324 w 5755736"/>
                <a:gd name="connsiteY59" fmla="*/ 2902779 h 2921591"/>
                <a:gd name="connsiteX60" fmla="*/ 2324555 w 5755736"/>
                <a:gd name="connsiteY60" fmla="*/ 2903307 h 2921591"/>
                <a:gd name="connsiteX61" fmla="*/ 2349893 w 5755736"/>
                <a:gd name="connsiteY61" fmla="*/ 2881136 h 2921591"/>
                <a:gd name="connsiteX62" fmla="*/ 2397402 w 5755736"/>
                <a:gd name="connsiteY62" fmla="*/ 2745473 h 2921591"/>
                <a:gd name="connsiteX63" fmla="*/ 2467609 w 5755736"/>
                <a:gd name="connsiteY63" fmla="*/ 2660485 h 2921591"/>
                <a:gd name="connsiteX64" fmla="*/ 3354437 w 5755736"/>
                <a:gd name="connsiteY64" fmla="*/ 2659957 h 2921591"/>
                <a:gd name="connsiteX65" fmla="*/ 3382415 w 5755736"/>
                <a:gd name="connsiteY65" fmla="*/ 2674210 h 2921591"/>
                <a:gd name="connsiteX66" fmla="*/ 3406697 w 5755736"/>
                <a:gd name="connsiteY66" fmla="*/ 2699548 h 2921591"/>
                <a:gd name="connsiteX67" fmla="*/ 3450510 w 5755736"/>
                <a:gd name="connsiteY67" fmla="*/ 2875858 h 2921591"/>
                <a:gd name="connsiteX68" fmla="*/ 3458428 w 5755736"/>
                <a:gd name="connsiteY68" fmla="*/ 2891166 h 2921591"/>
                <a:gd name="connsiteX69" fmla="*/ 3453678 w 5755736"/>
                <a:gd name="connsiteY69" fmla="*/ 2898028 h 2921591"/>
                <a:gd name="connsiteX70" fmla="*/ 3492212 w 5755736"/>
                <a:gd name="connsiteY70" fmla="*/ 2914920 h 2921591"/>
                <a:gd name="connsiteX71" fmla="*/ 3782543 w 5755736"/>
                <a:gd name="connsiteY71" fmla="*/ 2915448 h 2921591"/>
                <a:gd name="connsiteX72" fmla="*/ 4691542 w 5755736"/>
                <a:gd name="connsiteY72" fmla="*/ 2913864 h 2921591"/>
                <a:gd name="connsiteX73" fmla="*/ 5213082 w 5755736"/>
                <a:gd name="connsiteY73" fmla="*/ 2912809 h 2921591"/>
                <a:gd name="connsiteX74" fmla="*/ 5278538 w 5755736"/>
                <a:gd name="connsiteY74" fmla="*/ 2897500 h 2921591"/>
                <a:gd name="connsiteX75" fmla="*/ 5282233 w 5755736"/>
                <a:gd name="connsiteY75" fmla="*/ 2895917 h 2921591"/>
                <a:gd name="connsiteX76" fmla="*/ 5313378 w 5755736"/>
                <a:gd name="connsiteY76" fmla="*/ 2894333 h 2921591"/>
                <a:gd name="connsiteX77" fmla="*/ 5566229 w 5755736"/>
                <a:gd name="connsiteY77" fmla="*/ 2895917 h 2921591"/>
                <a:gd name="connsiteX78" fmla="*/ 5644882 w 5755736"/>
                <a:gd name="connsiteY78" fmla="*/ 2781896 h 2921591"/>
                <a:gd name="connsiteX79" fmla="*/ 5644882 w 5755736"/>
                <a:gd name="connsiteY79" fmla="*/ 2781896 h 2921591"/>
                <a:gd name="connsiteX80" fmla="*/ 5655968 w 5755736"/>
                <a:gd name="connsiteY80" fmla="*/ 2733332 h 2921591"/>
                <a:gd name="connsiteX81" fmla="*/ 5713506 w 5755736"/>
                <a:gd name="connsiteY81" fmla="*/ 2331619 h 2921591"/>
                <a:gd name="connsiteX82" fmla="*/ 5729342 w 5755736"/>
                <a:gd name="connsiteY82" fmla="*/ 2156365 h 2921591"/>
                <a:gd name="connsiteX83" fmla="*/ 5729342 w 5755736"/>
                <a:gd name="connsiteY83" fmla="*/ 2156365 h 2921591"/>
                <a:gd name="connsiteX84" fmla="*/ 5745179 w 5755736"/>
                <a:gd name="connsiteY84" fmla="*/ 2015951 h 2921591"/>
                <a:gd name="connsiteX85" fmla="*/ 5745179 w 5755736"/>
                <a:gd name="connsiteY85" fmla="*/ 2015951 h 2921591"/>
                <a:gd name="connsiteX86" fmla="*/ 5750985 w 5755736"/>
                <a:gd name="connsiteY86" fmla="*/ 1888205 h 2921591"/>
                <a:gd name="connsiteX87" fmla="*/ 5750457 w 5755736"/>
                <a:gd name="connsiteY87" fmla="*/ 1757293 h 2921591"/>
                <a:gd name="connsiteX88" fmla="*/ 2868793 w 5755736"/>
                <a:gd name="connsiteY88" fmla="*/ 15309 h 2921591"/>
                <a:gd name="connsiteX89" fmla="*/ 2868793 w 5755736"/>
                <a:gd name="connsiteY89" fmla="*/ 15309 h 2921591"/>
                <a:gd name="connsiteX90" fmla="*/ 2868793 w 5755736"/>
                <a:gd name="connsiteY90" fmla="*/ 15309 h 292159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4199036 w 5755736"/>
                <a:gd name="connsiteY24" fmla="*/ 10556 h 2916311"/>
                <a:gd name="connsiteX25" fmla="*/ 3953574 w 5755736"/>
                <a:gd name="connsiteY25" fmla="*/ 3694 h 2916311"/>
                <a:gd name="connsiteX26" fmla="*/ 3301650 w 5755736"/>
                <a:gd name="connsiteY26" fmla="*/ -1 h 2916311"/>
                <a:gd name="connsiteX27" fmla="*/ 2981230 w 5755736"/>
                <a:gd name="connsiteY27" fmla="*/ 7389 h 2916311"/>
                <a:gd name="connsiteX28" fmla="*/ 2868793 w 5755736"/>
                <a:gd name="connsiteY28" fmla="*/ 10029 h 2916311"/>
                <a:gd name="connsiteX29" fmla="*/ 2620164 w 5755736"/>
                <a:gd name="connsiteY29" fmla="*/ 20586 h 2916311"/>
                <a:gd name="connsiteX30" fmla="*/ 2541511 w 5755736"/>
                <a:gd name="connsiteY30" fmla="*/ 20586 h 2916311"/>
                <a:gd name="connsiteX31" fmla="*/ 2541511 w 5755736"/>
                <a:gd name="connsiteY31" fmla="*/ 20586 h 2916311"/>
                <a:gd name="connsiteX32" fmla="*/ 2181501 w 5755736"/>
                <a:gd name="connsiteY32" fmla="*/ 42757 h 2916311"/>
                <a:gd name="connsiteX33" fmla="*/ 1853691 w 5755736"/>
                <a:gd name="connsiteY33" fmla="*/ 72318 h 2916311"/>
                <a:gd name="connsiteX34" fmla="*/ 1366464 w 5755736"/>
                <a:gd name="connsiteY34" fmla="*/ 138830 h 2916311"/>
                <a:gd name="connsiteX35" fmla="*/ 959473 w 5755736"/>
                <a:gd name="connsiteY35" fmla="*/ 314084 h 2916311"/>
                <a:gd name="connsiteX36" fmla="*/ 688146 w 5755736"/>
                <a:gd name="connsiteY36" fmla="*/ 648228 h 2916311"/>
                <a:gd name="connsiteX37" fmla="*/ 640637 w 5755736"/>
                <a:gd name="connsiteY37" fmla="*/ 739023 h 2916311"/>
                <a:gd name="connsiteX38" fmla="*/ 629552 w 5755736"/>
                <a:gd name="connsiteY38" fmla="*/ 765944 h 2916311"/>
                <a:gd name="connsiteX39" fmla="*/ 574653 w 5755736"/>
                <a:gd name="connsiteY39" fmla="*/ 882604 h 2916311"/>
                <a:gd name="connsiteX40" fmla="*/ 511836 w 5755736"/>
                <a:gd name="connsiteY40" fmla="*/ 994513 h 2916311"/>
                <a:gd name="connsiteX41" fmla="*/ 455881 w 5755736"/>
                <a:gd name="connsiteY41" fmla="*/ 1113285 h 2916311"/>
                <a:gd name="connsiteX42" fmla="*/ 376172 w 5755736"/>
                <a:gd name="connsiteY42" fmla="*/ 1279565 h 2916311"/>
                <a:gd name="connsiteX43" fmla="*/ 291184 w 5755736"/>
                <a:gd name="connsiteY43" fmla="*/ 1451124 h 2916311"/>
                <a:gd name="connsiteX44" fmla="*/ 198806 w 5755736"/>
                <a:gd name="connsiteY44" fmla="*/ 1643271 h 2916311"/>
                <a:gd name="connsiteX45" fmla="*/ 61031 w 5755736"/>
                <a:gd name="connsiteY45" fmla="*/ 1935713 h 2916311"/>
                <a:gd name="connsiteX46" fmla="*/ 27775 w 5755736"/>
                <a:gd name="connsiteY46" fmla="*/ 2010143 h 2916311"/>
                <a:gd name="connsiteX47" fmla="*/ 1909 w 5755736"/>
                <a:gd name="connsiteY47" fmla="*/ 2142111 h 2916311"/>
                <a:gd name="connsiteX48" fmla="*/ 1909 w 5755736"/>
                <a:gd name="connsiteY48" fmla="*/ 2142111 h 2916311"/>
                <a:gd name="connsiteX49" fmla="*/ 75812 w 5755736"/>
                <a:gd name="connsiteY49" fmla="*/ 2322116 h 2916311"/>
                <a:gd name="connsiteX50" fmla="*/ 275348 w 5755736"/>
                <a:gd name="connsiteY50" fmla="*/ 2797203 h 2916311"/>
                <a:gd name="connsiteX51" fmla="*/ 307549 w 5755736"/>
                <a:gd name="connsiteY51" fmla="*/ 2874801 h 2916311"/>
                <a:gd name="connsiteX52" fmla="*/ 324440 w 5755736"/>
                <a:gd name="connsiteY52" fmla="*/ 2913863 h 2916311"/>
                <a:gd name="connsiteX53" fmla="*/ 374589 w 5755736"/>
                <a:gd name="connsiteY53" fmla="*/ 2915975 h 2916311"/>
                <a:gd name="connsiteX54" fmla="*/ 2045838 w 5755736"/>
                <a:gd name="connsiteY54" fmla="*/ 2915975 h 2916311"/>
                <a:gd name="connsiteX55" fmla="*/ 2085428 w 5755736"/>
                <a:gd name="connsiteY55" fmla="*/ 2915447 h 2916311"/>
                <a:gd name="connsiteX56" fmla="*/ 2113933 w 5755736"/>
                <a:gd name="connsiteY56" fmla="*/ 2904889 h 2916311"/>
                <a:gd name="connsiteX57" fmla="*/ 2118156 w 5755736"/>
                <a:gd name="connsiteY57" fmla="*/ 2896971 h 2916311"/>
                <a:gd name="connsiteX58" fmla="*/ 2121324 w 5755736"/>
                <a:gd name="connsiteY58" fmla="*/ 2897499 h 2916311"/>
                <a:gd name="connsiteX59" fmla="*/ 2324555 w 5755736"/>
                <a:gd name="connsiteY59" fmla="*/ 2898027 h 2916311"/>
                <a:gd name="connsiteX60" fmla="*/ 2349893 w 5755736"/>
                <a:gd name="connsiteY60" fmla="*/ 2875856 h 2916311"/>
                <a:gd name="connsiteX61" fmla="*/ 2397402 w 5755736"/>
                <a:gd name="connsiteY61" fmla="*/ 2740193 h 2916311"/>
                <a:gd name="connsiteX62" fmla="*/ 2467609 w 5755736"/>
                <a:gd name="connsiteY62" fmla="*/ 2655205 h 2916311"/>
                <a:gd name="connsiteX63" fmla="*/ 3354437 w 5755736"/>
                <a:gd name="connsiteY63" fmla="*/ 2654677 h 2916311"/>
                <a:gd name="connsiteX64" fmla="*/ 3382415 w 5755736"/>
                <a:gd name="connsiteY64" fmla="*/ 2668930 h 2916311"/>
                <a:gd name="connsiteX65" fmla="*/ 3406697 w 5755736"/>
                <a:gd name="connsiteY65" fmla="*/ 2694268 h 2916311"/>
                <a:gd name="connsiteX66" fmla="*/ 3450510 w 5755736"/>
                <a:gd name="connsiteY66" fmla="*/ 2870578 h 2916311"/>
                <a:gd name="connsiteX67" fmla="*/ 3458428 w 5755736"/>
                <a:gd name="connsiteY67" fmla="*/ 2885886 h 2916311"/>
                <a:gd name="connsiteX68" fmla="*/ 3453678 w 5755736"/>
                <a:gd name="connsiteY68" fmla="*/ 2892748 h 2916311"/>
                <a:gd name="connsiteX69" fmla="*/ 3492212 w 5755736"/>
                <a:gd name="connsiteY69" fmla="*/ 2909640 h 2916311"/>
                <a:gd name="connsiteX70" fmla="*/ 3782543 w 5755736"/>
                <a:gd name="connsiteY70" fmla="*/ 2910168 h 2916311"/>
                <a:gd name="connsiteX71" fmla="*/ 4691542 w 5755736"/>
                <a:gd name="connsiteY71" fmla="*/ 2908584 h 2916311"/>
                <a:gd name="connsiteX72" fmla="*/ 5213082 w 5755736"/>
                <a:gd name="connsiteY72" fmla="*/ 2907529 h 2916311"/>
                <a:gd name="connsiteX73" fmla="*/ 5278538 w 5755736"/>
                <a:gd name="connsiteY73" fmla="*/ 2892220 h 2916311"/>
                <a:gd name="connsiteX74" fmla="*/ 5282233 w 5755736"/>
                <a:gd name="connsiteY74" fmla="*/ 2890637 h 2916311"/>
                <a:gd name="connsiteX75" fmla="*/ 5313378 w 5755736"/>
                <a:gd name="connsiteY75" fmla="*/ 2889053 h 2916311"/>
                <a:gd name="connsiteX76" fmla="*/ 5566229 w 5755736"/>
                <a:gd name="connsiteY76" fmla="*/ 2890637 h 2916311"/>
                <a:gd name="connsiteX77" fmla="*/ 5644882 w 5755736"/>
                <a:gd name="connsiteY77" fmla="*/ 2776616 h 2916311"/>
                <a:gd name="connsiteX78" fmla="*/ 5644882 w 5755736"/>
                <a:gd name="connsiteY78" fmla="*/ 2776616 h 2916311"/>
                <a:gd name="connsiteX79" fmla="*/ 5655968 w 5755736"/>
                <a:gd name="connsiteY79" fmla="*/ 2728052 h 2916311"/>
                <a:gd name="connsiteX80" fmla="*/ 5713506 w 5755736"/>
                <a:gd name="connsiteY80" fmla="*/ 2326339 h 2916311"/>
                <a:gd name="connsiteX81" fmla="*/ 5729342 w 5755736"/>
                <a:gd name="connsiteY81" fmla="*/ 2151085 h 2916311"/>
                <a:gd name="connsiteX82" fmla="*/ 5729342 w 5755736"/>
                <a:gd name="connsiteY82" fmla="*/ 2151085 h 2916311"/>
                <a:gd name="connsiteX83" fmla="*/ 5745179 w 5755736"/>
                <a:gd name="connsiteY83" fmla="*/ 2010671 h 2916311"/>
                <a:gd name="connsiteX84" fmla="*/ 5745179 w 5755736"/>
                <a:gd name="connsiteY84" fmla="*/ 2010671 h 2916311"/>
                <a:gd name="connsiteX85" fmla="*/ 5750985 w 5755736"/>
                <a:gd name="connsiteY85" fmla="*/ 1882925 h 2916311"/>
                <a:gd name="connsiteX86" fmla="*/ 5750457 w 5755736"/>
                <a:gd name="connsiteY86" fmla="*/ 1752013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89" fmla="*/ 2868793 w 5755736"/>
                <a:gd name="connsiteY8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5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629552 w 5755736"/>
                <a:gd name="connsiteY36" fmla="*/ 765944 h 2916311"/>
                <a:gd name="connsiteX37" fmla="*/ 574653 w 5755736"/>
                <a:gd name="connsiteY37" fmla="*/ 882604 h 2916311"/>
                <a:gd name="connsiteX38" fmla="*/ 511836 w 5755736"/>
                <a:gd name="connsiteY38" fmla="*/ 994513 h 2916311"/>
                <a:gd name="connsiteX39" fmla="*/ 455881 w 5755736"/>
                <a:gd name="connsiteY39" fmla="*/ 1113285 h 2916311"/>
                <a:gd name="connsiteX40" fmla="*/ 376172 w 5755736"/>
                <a:gd name="connsiteY40" fmla="*/ 1279565 h 2916311"/>
                <a:gd name="connsiteX41" fmla="*/ 291184 w 5755736"/>
                <a:gd name="connsiteY41" fmla="*/ 1451124 h 2916311"/>
                <a:gd name="connsiteX42" fmla="*/ 198806 w 5755736"/>
                <a:gd name="connsiteY42" fmla="*/ 1643271 h 2916311"/>
                <a:gd name="connsiteX43" fmla="*/ 61031 w 5755736"/>
                <a:gd name="connsiteY43" fmla="*/ 1935713 h 2916311"/>
                <a:gd name="connsiteX44" fmla="*/ 27775 w 5755736"/>
                <a:gd name="connsiteY44" fmla="*/ 2010143 h 2916311"/>
                <a:gd name="connsiteX45" fmla="*/ 1909 w 5755736"/>
                <a:gd name="connsiteY45" fmla="*/ 2142111 h 2916311"/>
                <a:gd name="connsiteX46" fmla="*/ 1909 w 5755736"/>
                <a:gd name="connsiteY46" fmla="*/ 2142111 h 2916311"/>
                <a:gd name="connsiteX47" fmla="*/ 75812 w 5755736"/>
                <a:gd name="connsiteY47" fmla="*/ 2322116 h 2916311"/>
                <a:gd name="connsiteX48" fmla="*/ 275348 w 5755736"/>
                <a:gd name="connsiteY48" fmla="*/ 2797203 h 2916311"/>
                <a:gd name="connsiteX49" fmla="*/ 307549 w 5755736"/>
                <a:gd name="connsiteY49" fmla="*/ 2874801 h 2916311"/>
                <a:gd name="connsiteX50" fmla="*/ 324440 w 5755736"/>
                <a:gd name="connsiteY50" fmla="*/ 2913863 h 2916311"/>
                <a:gd name="connsiteX51" fmla="*/ 374589 w 5755736"/>
                <a:gd name="connsiteY51" fmla="*/ 2915975 h 2916311"/>
                <a:gd name="connsiteX52" fmla="*/ 2045838 w 5755736"/>
                <a:gd name="connsiteY52" fmla="*/ 2915975 h 2916311"/>
                <a:gd name="connsiteX53" fmla="*/ 2085428 w 5755736"/>
                <a:gd name="connsiteY53" fmla="*/ 2915447 h 2916311"/>
                <a:gd name="connsiteX54" fmla="*/ 2113933 w 5755736"/>
                <a:gd name="connsiteY54" fmla="*/ 2904889 h 2916311"/>
                <a:gd name="connsiteX55" fmla="*/ 2118156 w 5755736"/>
                <a:gd name="connsiteY55" fmla="*/ 2896971 h 2916311"/>
                <a:gd name="connsiteX56" fmla="*/ 2121324 w 5755736"/>
                <a:gd name="connsiteY56" fmla="*/ 2897499 h 2916311"/>
                <a:gd name="connsiteX57" fmla="*/ 2324555 w 5755736"/>
                <a:gd name="connsiteY57" fmla="*/ 2898027 h 2916311"/>
                <a:gd name="connsiteX58" fmla="*/ 2349893 w 5755736"/>
                <a:gd name="connsiteY58" fmla="*/ 2875856 h 2916311"/>
                <a:gd name="connsiteX59" fmla="*/ 2397402 w 5755736"/>
                <a:gd name="connsiteY59" fmla="*/ 2740193 h 2916311"/>
                <a:gd name="connsiteX60" fmla="*/ 2467609 w 5755736"/>
                <a:gd name="connsiteY60" fmla="*/ 2655205 h 2916311"/>
                <a:gd name="connsiteX61" fmla="*/ 3354437 w 5755736"/>
                <a:gd name="connsiteY61" fmla="*/ 2654677 h 2916311"/>
                <a:gd name="connsiteX62" fmla="*/ 3382415 w 5755736"/>
                <a:gd name="connsiteY62" fmla="*/ 2668930 h 2916311"/>
                <a:gd name="connsiteX63" fmla="*/ 3406697 w 5755736"/>
                <a:gd name="connsiteY63" fmla="*/ 2694268 h 2916311"/>
                <a:gd name="connsiteX64" fmla="*/ 3450510 w 5755736"/>
                <a:gd name="connsiteY64" fmla="*/ 2870578 h 2916311"/>
                <a:gd name="connsiteX65" fmla="*/ 3458428 w 5755736"/>
                <a:gd name="connsiteY65" fmla="*/ 2885886 h 2916311"/>
                <a:gd name="connsiteX66" fmla="*/ 3453678 w 5755736"/>
                <a:gd name="connsiteY66" fmla="*/ 2892748 h 2916311"/>
                <a:gd name="connsiteX67" fmla="*/ 3492212 w 5755736"/>
                <a:gd name="connsiteY67" fmla="*/ 2909640 h 2916311"/>
                <a:gd name="connsiteX68" fmla="*/ 3782543 w 5755736"/>
                <a:gd name="connsiteY68" fmla="*/ 2910168 h 2916311"/>
                <a:gd name="connsiteX69" fmla="*/ 4691542 w 5755736"/>
                <a:gd name="connsiteY69" fmla="*/ 2908584 h 2916311"/>
                <a:gd name="connsiteX70" fmla="*/ 5213082 w 5755736"/>
                <a:gd name="connsiteY70" fmla="*/ 2907529 h 2916311"/>
                <a:gd name="connsiteX71" fmla="*/ 5278538 w 5755736"/>
                <a:gd name="connsiteY71" fmla="*/ 2892220 h 2916311"/>
                <a:gd name="connsiteX72" fmla="*/ 5282233 w 5755736"/>
                <a:gd name="connsiteY72" fmla="*/ 2890637 h 2916311"/>
                <a:gd name="connsiteX73" fmla="*/ 5313378 w 5755736"/>
                <a:gd name="connsiteY73" fmla="*/ 2889053 h 2916311"/>
                <a:gd name="connsiteX74" fmla="*/ 5566229 w 5755736"/>
                <a:gd name="connsiteY74" fmla="*/ 2890637 h 2916311"/>
                <a:gd name="connsiteX75" fmla="*/ 5644882 w 5755736"/>
                <a:gd name="connsiteY75" fmla="*/ 2776616 h 2916311"/>
                <a:gd name="connsiteX76" fmla="*/ 5644882 w 5755736"/>
                <a:gd name="connsiteY76" fmla="*/ 2776616 h 2916311"/>
                <a:gd name="connsiteX77" fmla="*/ 5655968 w 5755736"/>
                <a:gd name="connsiteY77" fmla="*/ 2728052 h 2916311"/>
                <a:gd name="connsiteX78" fmla="*/ 5713506 w 5755736"/>
                <a:gd name="connsiteY78" fmla="*/ 2326339 h 2916311"/>
                <a:gd name="connsiteX79" fmla="*/ 5729342 w 5755736"/>
                <a:gd name="connsiteY79" fmla="*/ 2151085 h 2916311"/>
                <a:gd name="connsiteX80" fmla="*/ 5729342 w 5755736"/>
                <a:gd name="connsiteY80" fmla="*/ 2151085 h 2916311"/>
                <a:gd name="connsiteX81" fmla="*/ 5745179 w 5755736"/>
                <a:gd name="connsiteY81" fmla="*/ 2010671 h 2916311"/>
                <a:gd name="connsiteX82" fmla="*/ 5745179 w 5755736"/>
                <a:gd name="connsiteY82" fmla="*/ 2010671 h 2916311"/>
                <a:gd name="connsiteX83" fmla="*/ 5750985 w 5755736"/>
                <a:gd name="connsiteY83" fmla="*/ 1882925 h 2916311"/>
                <a:gd name="connsiteX84" fmla="*/ 5750457 w 5755736"/>
                <a:gd name="connsiteY84" fmla="*/ 1752013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511836 w 5755736"/>
                <a:gd name="connsiteY37" fmla="*/ 994513 h 2916311"/>
                <a:gd name="connsiteX38" fmla="*/ 455881 w 5755736"/>
                <a:gd name="connsiteY38" fmla="*/ 1113285 h 2916311"/>
                <a:gd name="connsiteX39" fmla="*/ 376172 w 5755736"/>
                <a:gd name="connsiteY39" fmla="*/ 1279565 h 2916311"/>
                <a:gd name="connsiteX40" fmla="*/ 291184 w 5755736"/>
                <a:gd name="connsiteY40" fmla="*/ 1451124 h 2916311"/>
                <a:gd name="connsiteX41" fmla="*/ 198806 w 5755736"/>
                <a:gd name="connsiteY41" fmla="*/ 1643271 h 2916311"/>
                <a:gd name="connsiteX42" fmla="*/ 61031 w 5755736"/>
                <a:gd name="connsiteY42" fmla="*/ 1935713 h 2916311"/>
                <a:gd name="connsiteX43" fmla="*/ 27775 w 5755736"/>
                <a:gd name="connsiteY43" fmla="*/ 2010143 h 2916311"/>
                <a:gd name="connsiteX44" fmla="*/ 1909 w 5755736"/>
                <a:gd name="connsiteY44" fmla="*/ 2142111 h 2916311"/>
                <a:gd name="connsiteX45" fmla="*/ 1909 w 5755736"/>
                <a:gd name="connsiteY45" fmla="*/ 2142111 h 2916311"/>
                <a:gd name="connsiteX46" fmla="*/ 75812 w 5755736"/>
                <a:gd name="connsiteY46" fmla="*/ 2322116 h 2916311"/>
                <a:gd name="connsiteX47" fmla="*/ 275348 w 5755736"/>
                <a:gd name="connsiteY47" fmla="*/ 2797203 h 2916311"/>
                <a:gd name="connsiteX48" fmla="*/ 307549 w 5755736"/>
                <a:gd name="connsiteY48" fmla="*/ 2874801 h 2916311"/>
                <a:gd name="connsiteX49" fmla="*/ 324440 w 5755736"/>
                <a:gd name="connsiteY49" fmla="*/ 2913863 h 2916311"/>
                <a:gd name="connsiteX50" fmla="*/ 374589 w 5755736"/>
                <a:gd name="connsiteY50" fmla="*/ 2915975 h 2916311"/>
                <a:gd name="connsiteX51" fmla="*/ 2045838 w 5755736"/>
                <a:gd name="connsiteY51" fmla="*/ 2915975 h 2916311"/>
                <a:gd name="connsiteX52" fmla="*/ 2085428 w 5755736"/>
                <a:gd name="connsiteY52" fmla="*/ 2915447 h 2916311"/>
                <a:gd name="connsiteX53" fmla="*/ 2113933 w 5755736"/>
                <a:gd name="connsiteY53" fmla="*/ 2904889 h 2916311"/>
                <a:gd name="connsiteX54" fmla="*/ 2118156 w 5755736"/>
                <a:gd name="connsiteY54" fmla="*/ 2896971 h 2916311"/>
                <a:gd name="connsiteX55" fmla="*/ 2121324 w 5755736"/>
                <a:gd name="connsiteY55" fmla="*/ 2897499 h 2916311"/>
                <a:gd name="connsiteX56" fmla="*/ 2324555 w 5755736"/>
                <a:gd name="connsiteY56" fmla="*/ 2898027 h 2916311"/>
                <a:gd name="connsiteX57" fmla="*/ 2349893 w 5755736"/>
                <a:gd name="connsiteY57" fmla="*/ 2875856 h 2916311"/>
                <a:gd name="connsiteX58" fmla="*/ 2397402 w 5755736"/>
                <a:gd name="connsiteY58" fmla="*/ 2740193 h 2916311"/>
                <a:gd name="connsiteX59" fmla="*/ 2467609 w 5755736"/>
                <a:gd name="connsiteY59" fmla="*/ 2655205 h 2916311"/>
                <a:gd name="connsiteX60" fmla="*/ 3354437 w 5755736"/>
                <a:gd name="connsiteY60" fmla="*/ 2654677 h 2916311"/>
                <a:gd name="connsiteX61" fmla="*/ 3382415 w 5755736"/>
                <a:gd name="connsiteY61" fmla="*/ 2668930 h 2916311"/>
                <a:gd name="connsiteX62" fmla="*/ 3406697 w 5755736"/>
                <a:gd name="connsiteY62" fmla="*/ 2694268 h 2916311"/>
                <a:gd name="connsiteX63" fmla="*/ 3450510 w 5755736"/>
                <a:gd name="connsiteY63" fmla="*/ 2870578 h 2916311"/>
                <a:gd name="connsiteX64" fmla="*/ 3458428 w 5755736"/>
                <a:gd name="connsiteY64" fmla="*/ 2885886 h 2916311"/>
                <a:gd name="connsiteX65" fmla="*/ 3453678 w 5755736"/>
                <a:gd name="connsiteY65" fmla="*/ 2892748 h 2916311"/>
                <a:gd name="connsiteX66" fmla="*/ 3492212 w 5755736"/>
                <a:gd name="connsiteY66" fmla="*/ 2909640 h 2916311"/>
                <a:gd name="connsiteX67" fmla="*/ 3782543 w 5755736"/>
                <a:gd name="connsiteY67" fmla="*/ 2910168 h 2916311"/>
                <a:gd name="connsiteX68" fmla="*/ 4691542 w 5755736"/>
                <a:gd name="connsiteY68" fmla="*/ 2908584 h 2916311"/>
                <a:gd name="connsiteX69" fmla="*/ 5213082 w 5755736"/>
                <a:gd name="connsiteY69" fmla="*/ 2907529 h 2916311"/>
                <a:gd name="connsiteX70" fmla="*/ 5278538 w 5755736"/>
                <a:gd name="connsiteY70" fmla="*/ 2892220 h 2916311"/>
                <a:gd name="connsiteX71" fmla="*/ 5282233 w 5755736"/>
                <a:gd name="connsiteY71" fmla="*/ 2890637 h 2916311"/>
                <a:gd name="connsiteX72" fmla="*/ 5313378 w 5755736"/>
                <a:gd name="connsiteY72" fmla="*/ 2889053 h 2916311"/>
                <a:gd name="connsiteX73" fmla="*/ 5566229 w 5755736"/>
                <a:gd name="connsiteY73" fmla="*/ 2890637 h 2916311"/>
                <a:gd name="connsiteX74" fmla="*/ 5644882 w 5755736"/>
                <a:gd name="connsiteY74" fmla="*/ 2776616 h 2916311"/>
                <a:gd name="connsiteX75" fmla="*/ 5644882 w 5755736"/>
                <a:gd name="connsiteY75" fmla="*/ 2776616 h 2916311"/>
                <a:gd name="connsiteX76" fmla="*/ 5655968 w 5755736"/>
                <a:gd name="connsiteY76" fmla="*/ 2728052 h 2916311"/>
                <a:gd name="connsiteX77" fmla="*/ 5713506 w 5755736"/>
                <a:gd name="connsiteY77" fmla="*/ 2326339 h 2916311"/>
                <a:gd name="connsiteX78" fmla="*/ 5729342 w 5755736"/>
                <a:gd name="connsiteY78" fmla="*/ 2151085 h 2916311"/>
                <a:gd name="connsiteX79" fmla="*/ 5729342 w 5755736"/>
                <a:gd name="connsiteY79" fmla="*/ 2151085 h 2916311"/>
                <a:gd name="connsiteX80" fmla="*/ 5745179 w 5755736"/>
                <a:gd name="connsiteY80" fmla="*/ 2010671 h 2916311"/>
                <a:gd name="connsiteX81" fmla="*/ 5745179 w 5755736"/>
                <a:gd name="connsiteY81" fmla="*/ 2010671 h 2916311"/>
                <a:gd name="connsiteX82" fmla="*/ 5750985 w 5755736"/>
                <a:gd name="connsiteY82" fmla="*/ 1882925 h 2916311"/>
                <a:gd name="connsiteX83" fmla="*/ 5750457 w 5755736"/>
                <a:gd name="connsiteY83" fmla="*/ 1752013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455881 w 5755736"/>
                <a:gd name="connsiteY37" fmla="*/ 1113285 h 2916311"/>
                <a:gd name="connsiteX38" fmla="*/ 376172 w 5755736"/>
                <a:gd name="connsiteY38" fmla="*/ 1279565 h 2916311"/>
                <a:gd name="connsiteX39" fmla="*/ 291184 w 5755736"/>
                <a:gd name="connsiteY39" fmla="*/ 1451124 h 2916311"/>
                <a:gd name="connsiteX40" fmla="*/ 198806 w 5755736"/>
                <a:gd name="connsiteY40" fmla="*/ 1643271 h 2916311"/>
                <a:gd name="connsiteX41" fmla="*/ 61031 w 5755736"/>
                <a:gd name="connsiteY41" fmla="*/ 1935713 h 2916311"/>
                <a:gd name="connsiteX42" fmla="*/ 27775 w 5755736"/>
                <a:gd name="connsiteY42" fmla="*/ 2010143 h 2916311"/>
                <a:gd name="connsiteX43" fmla="*/ 1909 w 5755736"/>
                <a:gd name="connsiteY43" fmla="*/ 2142111 h 2916311"/>
                <a:gd name="connsiteX44" fmla="*/ 1909 w 5755736"/>
                <a:gd name="connsiteY44" fmla="*/ 2142111 h 2916311"/>
                <a:gd name="connsiteX45" fmla="*/ 75812 w 5755736"/>
                <a:gd name="connsiteY45" fmla="*/ 2322116 h 2916311"/>
                <a:gd name="connsiteX46" fmla="*/ 275348 w 5755736"/>
                <a:gd name="connsiteY46" fmla="*/ 2797203 h 2916311"/>
                <a:gd name="connsiteX47" fmla="*/ 307549 w 5755736"/>
                <a:gd name="connsiteY47" fmla="*/ 2874801 h 2916311"/>
                <a:gd name="connsiteX48" fmla="*/ 324440 w 5755736"/>
                <a:gd name="connsiteY48" fmla="*/ 2913863 h 2916311"/>
                <a:gd name="connsiteX49" fmla="*/ 374589 w 5755736"/>
                <a:gd name="connsiteY49" fmla="*/ 2915975 h 2916311"/>
                <a:gd name="connsiteX50" fmla="*/ 2045838 w 5755736"/>
                <a:gd name="connsiteY50" fmla="*/ 2915975 h 2916311"/>
                <a:gd name="connsiteX51" fmla="*/ 2085428 w 5755736"/>
                <a:gd name="connsiteY51" fmla="*/ 2915447 h 2916311"/>
                <a:gd name="connsiteX52" fmla="*/ 2113933 w 5755736"/>
                <a:gd name="connsiteY52" fmla="*/ 2904889 h 2916311"/>
                <a:gd name="connsiteX53" fmla="*/ 2118156 w 5755736"/>
                <a:gd name="connsiteY53" fmla="*/ 2896971 h 2916311"/>
                <a:gd name="connsiteX54" fmla="*/ 2121324 w 5755736"/>
                <a:gd name="connsiteY54" fmla="*/ 2897499 h 2916311"/>
                <a:gd name="connsiteX55" fmla="*/ 2324555 w 5755736"/>
                <a:gd name="connsiteY55" fmla="*/ 2898027 h 2916311"/>
                <a:gd name="connsiteX56" fmla="*/ 2349893 w 5755736"/>
                <a:gd name="connsiteY56" fmla="*/ 2875856 h 2916311"/>
                <a:gd name="connsiteX57" fmla="*/ 2397402 w 5755736"/>
                <a:gd name="connsiteY57" fmla="*/ 2740193 h 2916311"/>
                <a:gd name="connsiteX58" fmla="*/ 2467609 w 5755736"/>
                <a:gd name="connsiteY58" fmla="*/ 2655205 h 2916311"/>
                <a:gd name="connsiteX59" fmla="*/ 3354437 w 5755736"/>
                <a:gd name="connsiteY59" fmla="*/ 2654677 h 2916311"/>
                <a:gd name="connsiteX60" fmla="*/ 3382415 w 5755736"/>
                <a:gd name="connsiteY60" fmla="*/ 2668930 h 2916311"/>
                <a:gd name="connsiteX61" fmla="*/ 3406697 w 5755736"/>
                <a:gd name="connsiteY61" fmla="*/ 2694268 h 2916311"/>
                <a:gd name="connsiteX62" fmla="*/ 3450510 w 5755736"/>
                <a:gd name="connsiteY62" fmla="*/ 2870578 h 2916311"/>
                <a:gd name="connsiteX63" fmla="*/ 3458428 w 5755736"/>
                <a:gd name="connsiteY63" fmla="*/ 2885886 h 2916311"/>
                <a:gd name="connsiteX64" fmla="*/ 3453678 w 5755736"/>
                <a:gd name="connsiteY64" fmla="*/ 2892748 h 2916311"/>
                <a:gd name="connsiteX65" fmla="*/ 3492212 w 5755736"/>
                <a:gd name="connsiteY65" fmla="*/ 2909640 h 2916311"/>
                <a:gd name="connsiteX66" fmla="*/ 3782543 w 5755736"/>
                <a:gd name="connsiteY66" fmla="*/ 2910168 h 2916311"/>
                <a:gd name="connsiteX67" fmla="*/ 4691542 w 5755736"/>
                <a:gd name="connsiteY67" fmla="*/ 2908584 h 2916311"/>
                <a:gd name="connsiteX68" fmla="*/ 5213082 w 5755736"/>
                <a:gd name="connsiteY68" fmla="*/ 2907529 h 2916311"/>
                <a:gd name="connsiteX69" fmla="*/ 5278538 w 5755736"/>
                <a:gd name="connsiteY69" fmla="*/ 2892220 h 2916311"/>
                <a:gd name="connsiteX70" fmla="*/ 5282233 w 5755736"/>
                <a:gd name="connsiteY70" fmla="*/ 2890637 h 2916311"/>
                <a:gd name="connsiteX71" fmla="*/ 5313378 w 5755736"/>
                <a:gd name="connsiteY71" fmla="*/ 2889053 h 2916311"/>
                <a:gd name="connsiteX72" fmla="*/ 5566229 w 5755736"/>
                <a:gd name="connsiteY72" fmla="*/ 2890637 h 2916311"/>
                <a:gd name="connsiteX73" fmla="*/ 5644882 w 5755736"/>
                <a:gd name="connsiteY73" fmla="*/ 2776616 h 2916311"/>
                <a:gd name="connsiteX74" fmla="*/ 5644882 w 5755736"/>
                <a:gd name="connsiteY74" fmla="*/ 2776616 h 2916311"/>
                <a:gd name="connsiteX75" fmla="*/ 5655968 w 5755736"/>
                <a:gd name="connsiteY75" fmla="*/ 2728052 h 2916311"/>
                <a:gd name="connsiteX76" fmla="*/ 5713506 w 5755736"/>
                <a:gd name="connsiteY76" fmla="*/ 2326339 h 2916311"/>
                <a:gd name="connsiteX77" fmla="*/ 5729342 w 5755736"/>
                <a:gd name="connsiteY77" fmla="*/ 2151085 h 2916311"/>
                <a:gd name="connsiteX78" fmla="*/ 5729342 w 5755736"/>
                <a:gd name="connsiteY78" fmla="*/ 2151085 h 2916311"/>
                <a:gd name="connsiteX79" fmla="*/ 5745179 w 5755736"/>
                <a:gd name="connsiteY79" fmla="*/ 2010671 h 2916311"/>
                <a:gd name="connsiteX80" fmla="*/ 5745179 w 5755736"/>
                <a:gd name="connsiteY80" fmla="*/ 2010671 h 2916311"/>
                <a:gd name="connsiteX81" fmla="*/ 5750985 w 5755736"/>
                <a:gd name="connsiteY81" fmla="*/ 1882925 h 2916311"/>
                <a:gd name="connsiteX82" fmla="*/ 5750457 w 5755736"/>
                <a:gd name="connsiteY82" fmla="*/ 1752013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376172 w 5755736"/>
                <a:gd name="connsiteY37" fmla="*/ 1279565 h 2916311"/>
                <a:gd name="connsiteX38" fmla="*/ 291184 w 5755736"/>
                <a:gd name="connsiteY38" fmla="*/ 1451124 h 2916311"/>
                <a:gd name="connsiteX39" fmla="*/ 198806 w 5755736"/>
                <a:gd name="connsiteY39" fmla="*/ 1643271 h 2916311"/>
                <a:gd name="connsiteX40" fmla="*/ 61031 w 5755736"/>
                <a:gd name="connsiteY40" fmla="*/ 1935713 h 2916311"/>
                <a:gd name="connsiteX41" fmla="*/ 27775 w 5755736"/>
                <a:gd name="connsiteY41" fmla="*/ 2010143 h 2916311"/>
                <a:gd name="connsiteX42" fmla="*/ 1909 w 5755736"/>
                <a:gd name="connsiteY42" fmla="*/ 2142111 h 2916311"/>
                <a:gd name="connsiteX43" fmla="*/ 1909 w 5755736"/>
                <a:gd name="connsiteY43" fmla="*/ 2142111 h 2916311"/>
                <a:gd name="connsiteX44" fmla="*/ 75812 w 5755736"/>
                <a:gd name="connsiteY44" fmla="*/ 2322116 h 2916311"/>
                <a:gd name="connsiteX45" fmla="*/ 275348 w 5755736"/>
                <a:gd name="connsiteY45" fmla="*/ 2797203 h 2916311"/>
                <a:gd name="connsiteX46" fmla="*/ 307549 w 5755736"/>
                <a:gd name="connsiteY46" fmla="*/ 2874801 h 2916311"/>
                <a:gd name="connsiteX47" fmla="*/ 324440 w 5755736"/>
                <a:gd name="connsiteY47" fmla="*/ 2913863 h 2916311"/>
                <a:gd name="connsiteX48" fmla="*/ 374589 w 5755736"/>
                <a:gd name="connsiteY48" fmla="*/ 2915975 h 2916311"/>
                <a:gd name="connsiteX49" fmla="*/ 2045838 w 5755736"/>
                <a:gd name="connsiteY49" fmla="*/ 2915975 h 2916311"/>
                <a:gd name="connsiteX50" fmla="*/ 2085428 w 5755736"/>
                <a:gd name="connsiteY50" fmla="*/ 2915447 h 2916311"/>
                <a:gd name="connsiteX51" fmla="*/ 2113933 w 5755736"/>
                <a:gd name="connsiteY51" fmla="*/ 2904889 h 2916311"/>
                <a:gd name="connsiteX52" fmla="*/ 2118156 w 5755736"/>
                <a:gd name="connsiteY52" fmla="*/ 2896971 h 2916311"/>
                <a:gd name="connsiteX53" fmla="*/ 2121324 w 5755736"/>
                <a:gd name="connsiteY53" fmla="*/ 2897499 h 2916311"/>
                <a:gd name="connsiteX54" fmla="*/ 2324555 w 5755736"/>
                <a:gd name="connsiteY54" fmla="*/ 2898027 h 2916311"/>
                <a:gd name="connsiteX55" fmla="*/ 2349893 w 5755736"/>
                <a:gd name="connsiteY55" fmla="*/ 2875856 h 2916311"/>
                <a:gd name="connsiteX56" fmla="*/ 2397402 w 5755736"/>
                <a:gd name="connsiteY56" fmla="*/ 2740193 h 2916311"/>
                <a:gd name="connsiteX57" fmla="*/ 2467609 w 5755736"/>
                <a:gd name="connsiteY57" fmla="*/ 2655205 h 2916311"/>
                <a:gd name="connsiteX58" fmla="*/ 3354437 w 5755736"/>
                <a:gd name="connsiteY58" fmla="*/ 2654677 h 2916311"/>
                <a:gd name="connsiteX59" fmla="*/ 3382415 w 5755736"/>
                <a:gd name="connsiteY59" fmla="*/ 2668930 h 2916311"/>
                <a:gd name="connsiteX60" fmla="*/ 3406697 w 5755736"/>
                <a:gd name="connsiteY60" fmla="*/ 2694268 h 2916311"/>
                <a:gd name="connsiteX61" fmla="*/ 3450510 w 5755736"/>
                <a:gd name="connsiteY61" fmla="*/ 2870578 h 2916311"/>
                <a:gd name="connsiteX62" fmla="*/ 3458428 w 5755736"/>
                <a:gd name="connsiteY62" fmla="*/ 2885886 h 2916311"/>
                <a:gd name="connsiteX63" fmla="*/ 3453678 w 5755736"/>
                <a:gd name="connsiteY63" fmla="*/ 2892748 h 2916311"/>
                <a:gd name="connsiteX64" fmla="*/ 3492212 w 5755736"/>
                <a:gd name="connsiteY64" fmla="*/ 2909640 h 2916311"/>
                <a:gd name="connsiteX65" fmla="*/ 3782543 w 5755736"/>
                <a:gd name="connsiteY65" fmla="*/ 2910168 h 2916311"/>
                <a:gd name="connsiteX66" fmla="*/ 4691542 w 5755736"/>
                <a:gd name="connsiteY66" fmla="*/ 2908584 h 2916311"/>
                <a:gd name="connsiteX67" fmla="*/ 5213082 w 5755736"/>
                <a:gd name="connsiteY67" fmla="*/ 2907529 h 2916311"/>
                <a:gd name="connsiteX68" fmla="*/ 5278538 w 5755736"/>
                <a:gd name="connsiteY68" fmla="*/ 2892220 h 2916311"/>
                <a:gd name="connsiteX69" fmla="*/ 5282233 w 5755736"/>
                <a:gd name="connsiteY69" fmla="*/ 2890637 h 2916311"/>
                <a:gd name="connsiteX70" fmla="*/ 5313378 w 5755736"/>
                <a:gd name="connsiteY70" fmla="*/ 2889053 h 2916311"/>
                <a:gd name="connsiteX71" fmla="*/ 5566229 w 5755736"/>
                <a:gd name="connsiteY71" fmla="*/ 2890637 h 2916311"/>
                <a:gd name="connsiteX72" fmla="*/ 5644882 w 5755736"/>
                <a:gd name="connsiteY72" fmla="*/ 2776616 h 2916311"/>
                <a:gd name="connsiteX73" fmla="*/ 5644882 w 5755736"/>
                <a:gd name="connsiteY73" fmla="*/ 2776616 h 2916311"/>
                <a:gd name="connsiteX74" fmla="*/ 5655968 w 5755736"/>
                <a:gd name="connsiteY74" fmla="*/ 2728052 h 2916311"/>
                <a:gd name="connsiteX75" fmla="*/ 5713506 w 5755736"/>
                <a:gd name="connsiteY75" fmla="*/ 2326339 h 2916311"/>
                <a:gd name="connsiteX76" fmla="*/ 5729342 w 5755736"/>
                <a:gd name="connsiteY76" fmla="*/ 2151085 h 2916311"/>
                <a:gd name="connsiteX77" fmla="*/ 5729342 w 5755736"/>
                <a:gd name="connsiteY77" fmla="*/ 2151085 h 2916311"/>
                <a:gd name="connsiteX78" fmla="*/ 5745179 w 5755736"/>
                <a:gd name="connsiteY78" fmla="*/ 2010671 h 2916311"/>
                <a:gd name="connsiteX79" fmla="*/ 5745179 w 5755736"/>
                <a:gd name="connsiteY79" fmla="*/ 2010671 h 2916311"/>
                <a:gd name="connsiteX80" fmla="*/ 5750985 w 5755736"/>
                <a:gd name="connsiteY80" fmla="*/ 1882925 h 2916311"/>
                <a:gd name="connsiteX81" fmla="*/ 5750457 w 5755736"/>
                <a:gd name="connsiteY81" fmla="*/ 1752013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291184 w 5755736"/>
                <a:gd name="connsiteY37" fmla="*/ 1451124 h 2916311"/>
                <a:gd name="connsiteX38" fmla="*/ 198806 w 5755736"/>
                <a:gd name="connsiteY38" fmla="*/ 1643271 h 2916311"/>
                <a:gd name="connsiteX39" fmla="*/ 61031 w 5755736"/>
                <a:gd name="connsiteY39" fmla="*/ 1935713 h 2916311"/>
                <a:gd name="connsiteX40" fmla="*/ 27775 w 5755736"/>
                <a:gd name="connsiteY40" fmla="*/ 2010143 h 2916311"/>
                <a:gd name="connsiteX41" fmla="*/ 1909 w 5755736"/>
                <a:gd name="connsiteY41" fmla="*/ 2142111 h 2916311"/>
                <a:gd name="connsiteX42" fmla="*/ 1909 w 5755736"/>
                <a:gd name="connsiteY42" fmla="*/ 2142111 h 2916311"/>
                <a:gd name="connsiteX43" fmla="*/ 75812 w 5755736"/>
                <a:gd name="connsiteY43" fmla="*/ 2322116 h 2916311"/>
                <a:gd name="connsiteX44" fmla="*/ 275348 w 5755736"/>
                <a:gd name="connsiteY44" fmla="*/ 2797203 h 2916311"/>
                <a:gd name="connsiteX45" fmla="*/ 307549 w 5755736"/>
                <a:gd name="connsiteY45" fmla="*/ 2874801 h 2916311"/>
                <a:gd name="connsiteX46" fmla="*/ 324440 w 5755736"/>
                <a:gd name="connsiteY46" fmla="*/ 2913863 h 2916311"/>
                <a:gd name="connsiteX47" fmla="*/ 374589 w 5755736"/>
                <a:gd name="connsiteY47" fmla="*/ 2915975 h 2916311"/>
                <a:gd name="connsiteX48" fmla="*/ 2045838 w 5755736"/>
                <a:gd name="connsiteY48" fmla="*/ 2915975 h 2916311"/>
                <a:gd name="connsiteX49" fmla="*/ 2085428 w 5755736"/>
                <a:gd name="connsiteY49" fmla="*/ 2915447 h 2916311"/>
                <a:gd name="connsiteX50" fmla="*/ 2113933 w 5755736"/>
                <a:gd name="connsiteY50" fmla="*/ 2904889 h 2916311"/>
                <a:gd name="connsiteX51" fmla="*/ 2118156 w 5755736"/>
                <a:gd name="connsiteY51" fmla="*/ 2896971 h 2916311"/>
                <a:gd name="connsiteX52" fmla="*/ 2121324 w 5755736"/>
                <a:gd name="connsiteY52" fmla="*/ 2897499 h 2916311"/>
                <a:gd name="connsiteX53" fmla="*/ 2324555 w 5755736"/>
                <a:gd name="connsiteY53" fmla="*/ 2898027 h 2916311"/>
                <a:gd name="connsiteX54" fmla="*/ 2349893 w 5755736"/>
                <a:gd name="connsiteY54" fmla="*/ 2875856 h 2916311"/>
                <a:gd name="connsiteX55" fmla="*/ 2397402 w 5755736"/>
                <a:gd name="connsiteY55" fmla="*/ 2740193 h 2916311"/>
                <a:gd name="connsiteX56" fmla="*/ 2467609 w 5755736"/>
                <a:gd name="connsiteY56" fmla="*/ 2655205 h 2916311"/>
                <a:gd name="connsiteX57" fmla="*/ 3354437 w 5755736"/>
                <a:gd name="connsiteY57" fmla="*/ 2654677 h 2916311"/>
                <a:gd name="connsiteX58" fmla="*/ 3382415 w 5755736"/>
                <a:gd name="connsiteY58" fmla="*/ 2668930 h 2916311"/>
                <a:gd name="connsiteX59" fmla="*/ 3406697 w 5755736"/>
                <a:gd name="connsiteY59" fmla="*/ 2694268 h 2916311"/>
                <a:gd name="connsiteX60" fmla="*/ 3450510 w 5755736"/>
                <a:gd name="connsiteY60" fmla="*/ 2870578 h 2916311"/>
                <a:gd name="connsiteX61" fmla="*/ 3458428 w 5755736"/>
                <a:gd name="connsiteY61" fmla="*/ 2885886 h 2916311"/>
                <a:gd name="connsiteX62" fmla="*/ 3453678 w 5755736"/>
                <a:gd name="connsiteY62" fmla="*/ 2892748 h 2916311"/>
                <a:gd name="connsiteX63" fmla="*/ 3492212 w 5755736"/>
                <a:gd name="connsiteY63" fmla="*/ 2909640 h 2916311"/>
                <a:gd name="connsiteX64" fmla="*/ 3782543 w 5755736"/>
                <a:gd name="connsiteY64" fmla="*/ 2910168 h 2916311"/>
                <a:gd name="connsiteX65" fmla="*/ 4691542 w 5755736"/>
                <a:gd name="connsiteY65" fmla="*/ 2908584 h 2916311"/>
                <a:gd name="connsiteX66" fmla="*/ 5213082 w 5755736"/>
                <a:gd name="connsiteY66" fmla="*/ 2907529 h 2916311"/>
                <a:gd name="connsiteX67" fmla="*/ 5278538 w 5755736"/>
                <a:gd name="connsiteY67" fmla="*/ 2892220 h 2916311"/>
                <a:gd name="connsiteX68" fmla="*/ 5282233 w 5755736"/>
                <a:gd name="connsiteY68" fmla="*/ 2890637 h 2916311"/>
                <a:gd name="connsiteX69" fmla="*/ 5313378 w 5755736"/>
                <a:gd name="connsiteY69" fmla="*/ 2889053 h 2916311"/>
                <a:gd name="connsiteX70" fmla="*/ 5566229 w 5755736"/>
                <a:gd name="connsiteY70" fmla="*/ 2890637 h 2916311"/>
                <a:gd name="connsiteX71" fmla="*/ 5644882 w 5755736"/>
                <a:gd name="connsiteY71" fmla="*/ 2776616 h 2916311"/>
                <a:gd name="connsiteX72" fmla="*/ 5644882 w 5755736"/>
                <a:gd name="connsiteY72" fmla="*/ 2776616 h 2916311"/>
                <a:gd name="connsiteX73" fmla="*/ 5655968 w 5755736"/>
                <a:gd name="connsiteY73" fmla="*/ 2728052 h 2916311"/>
                <a:gd name="connsiteX74" fmla="*/ 5713506 w 5755736"/>
                <a:gd name="connsiteY74" fmla="*/ 2326339 h 2916311"/>
                <a:gd name="connsiteX75" fmla="*/ 5729342 w 5755736"/>
                <a:gd name="connsiteY75" fmla="*/ 2151085 h 2916311"/>
                <a:gd name="connsiteX76" fmla="*/ 5729342 w 5755736"/>
                <a:gd name="connsiteY76" fmla="*/ 2151085 h 2916311"/>
                <a:gd name="connsiteX77" fmla="*/ 5745179 w 5755736"/>
                <a:gd name="connsiteY77" fmla="*/ 2010671 h 2916311"/>
                <a:gd name="connsiteX78" fmla="*/ 5745179 w 5755736"/>
                <a:gd name="connsiteY78" fmla="*/ 2010671 h 2916311"/>
                <a:gd name="connsiteX79" fmla="*/ 5750985 w 5755736"/>
                <a:gd name="connsiteY79" fmla="*/ 1882925 h 2916311"/>
                <a:gd name="connsiteX80" fmla="*/ 5750457 w 5755736"/>
                <a:gd name="connsiteY80" fmla="*/ 1752013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198806 w 5755736"/>
                <a:gd name="connsiteY37" fmla="*/ 1643271 h 2916311"/>
                <a:gd name="connsiteX38" fmla="*/ 61031 w 5755736"/>
                <a:gd name="connsiteY38" fmla="*/ 1935713 h 2916311"/>
                <a:gd name="connsiteX39" fmla="*/ 27775 w 5755736"/>
                <a:gd name="connsiteY39" fmla="*/ 2010143 h 2916311"/>
                <a:gd name="connsiteX40" fmla="*/ 1909 w 5755736"/>
                <a:gd name="connsiteY40" fmla="*/ 2142111 h 2916311"/>
                <a:gd name="connsiteX41" fmla="*/ 1909 w 5755736"/>
                <a:gd name="connsiteY41" fmla="*/ 2142111 h 2916311"/>
                <a:gd name="connsiteX42" fmla="*/ 75812 w 5755736"/>
                <a:gd name="connsiteY42" fmla="*/ 2322116 h 2916311"/>
                <a:gd name="connsiteX43" fmla="*/ 275348 w 5755736"/>
                <a:gd name="connsiteY43" fmla="*/ 2797203 h 2916311"/>
                <a:gd name="connsiteX44" fmla="*/ 307549 w 5755736"/>
                <a:gd name="connsiteY44" fmla="*/ 2874801 h 2916311"/>
                <a:gd name="connsiteX45" fmla="*/ 324440 w 5755736"/>
                <a:gd name="connsiteY45" fmla="*/ 2913863 h 2916311"/>
                <a:gd name="connsiteX46" fmla="*/ 374589 w 5755736"/>
                <a:gd name="connsiteY46" fmla="*/ 2915975 h 2916311"/>
                <a:gd name="connsiteX47" fmla="*/ 2045838 w 5755736"/>
                <a:gd name="connsiteY47" fmla="*/ 2915975 h 2916311"/>
                <a:gd name="connsiteX48" fmla="*/ 2085428 w 5755736"/>
                <a:gd name="connsiteY48" fmla="*/ 2915447 h 2916311"/>
                <a:gd name="connsiteX49" fmla="*/ 2113933 w 5755736"/>
                <a:gd name="connsiteY49" fmla="*/ 2904889 h 2916311"/>
                <a:gd name="connsiteX50" fmla="*/ 2118156 w 5755736"/>
                <a:gd name="connsiteY50" fmla="*/ 2896971 h 2916311"/>
                <a:gd name="connsiteX51" fmla="*/ 2121324 w 5755736"/>
                <a:gd name="connsiteY51" fmla="*/ 2897499 h 2916311"/>
                <a:gd name="connsiteX52" fmla="*/ 2324555 w 5755736"/>
                <a:gd name="connsiteY52" fmla="*/ 2898027 h 2916311"/>
                <a:gd name="connsiteX53" fmla="*/ 2349893 w 5755736"/>
                <a:gd name="connsiteY53" fmla="*/ 2875856 h 2916311"/>
                <a:gd name="connsiteX54" fmla="*/ 2397402 w 5755736"/>
                <a:gd name="connsiteY54" fmla="*/ 2740193 h 2916311"/>
                <a:gd name="connsiteX55" fmla="*/ 2467609 w 5755736"/>
                <a:gd name="connsiteY55" fmla="*/ 2655205 h 2916311"/>
                <a:gd name="connsiteX56" fmla="*/ 3354437 w 5755736"/>
                <a:gd name="connsiteY56" fmla="*/ 2654677 h 2916311"/>
                <a:gd name="connsiteX57" fmla="*/ 3382415 w 5755736"/>
                <a:gd name="connsiteY57" fmla="*/ 2668930 h 2916311"/>
                <a:gd name="connsiteX58" fmla="*/ 3406697 w 5755736"/>
                <a:gd name="connsiteY58" fmla="*/ 2694268 h 2916311"/>
                <a:gd name="connsiteX59" fmla="*/ 3450510 w 5755736"/>
                <a:gd name="connsiteY59" fmla="*/ 2870578 h 2916311"/>
                <a:gd name="connsiteX60" fmla="*/ 3458428 w 5755736"/>
                <a:gd name="connsiteY60" fmla="*/ 2885886 h 2916311"/>
                <a:gd name="connsiteX61" fmla="*/ 3453678 w 5755736"/>
                <a:gd name="connsiteY61" fmla="*/ 2892748 h 2916311"/>
                <a:gd name="connsiteX62" fmla="*/ 3492212 w 5755736"/>
                <a:gd name="connsiteY62" fmla="*/ 2909640 h 2916311"/>
                <a:gd name="connsiteX63" fmla="*/ 3782543 w 5755736"/>
                <a:gd name="connsiteY63" fmla="*/ 2910168 h 2916311"/>
                <a:gd name="connsiteX64" fmla="*/ 4691542 w 5755736"/>
                <a:gd name="connsiteY64" fmla="*/ 2908584 h 2916311"/>
                <a:gd name="connsiteX65" fmla="*/ 5213082 w 5755736"/>
                <a:gd name="connsiteY65" fmla="*/ 2907529 h 2916311"/>
                <a:gd name="connsiteX66" fmla="*/ 5278538 w 5755736"/>
                <a:gd name="connsiteY66" fmla="*/ 2892220 h 2916311"/>
                <a:gd name="connsiteX67" fmla="*/ 5282233 w 5755736"/>
                <a:gd name="connsiteY67" fmla="*/ 2890637 h 2916311"/>
                <a:gd name="connsiteX68" fmla="*/ 5313378 w 5755736"/>
                <a:gd name="connsiteY68" fmla="*/ 2889053 h 2916311"/>
                <a:gd name="connsiteX69" fmla="*/ 5566229 w 5755736"/>
                <a:gd name="connsiteY69" fmla="*/ 2890637 h 2916311"/>
                <a:gd name="connsiteX70" fmla="*/ 5644882 w 5755736"/>
                <a:gd name="connsiteY70" fmla="*/ 2776616 h 2916311"/>
                <a:gd name="connsiteX71" fmla="*/ 5644882 w 5755736"/>
                <a:gd name="connsiteY71" fmla="*/ 2776616 h 2916311"/>
                <a:gd name="connsiteX72" fmla="*/ 5655968 w 5755736"/>
                <a:gd name="connsiteY72" fmla="*/ 2728052 h 2916311"/>
                <a:gd name="connsiteX73" fmla="*/ 5713506 w 5755736"/>
                <a:gd name="connsiteY73" fmla="*/ 2326339 h 2916311"/>
                <a:gd name="connsiteX74" fmla="*/ 5729342 w 5755736"/>
                <a:gd name="connsiteY74" fmla="*/ 2151085 h 2916311"/>
                <a:gd name="connsiteX75" fmla="*/ 5729342 w 5755736"/>
                <a:gd name="connsiteY75" fmla="*/ 2151085 h 2916311"/>
                <a:gd name="connsiteX76" fmla="*/ 5745179 w 5755736"/>
                <a:gd name="connsiteY76" fmla="*/ 2010671 h 2916311"/>
                <a:gd name="connsiteX77" fmla="*/ 5745179 w 5755736"/>
                <a:gd name="connsiteY77" fmla="*/ 2010671 h 2916311"/>
                <a:gd name="connsiteX78" fmla="*/ 5750985 w 5755736"/>
                <a:gd name="connsiteY78" fmla="*/ 1882925 h 2916311"/>
                <a:gd name="connsiteX79" fmla="*/ 5750457 w 5755736"/>
                <a:gd name="connsiteY79" fmla="*/ 1752013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0510 w 5755736"/>
                <a:gd name="connsiteY58" fmla="*/ 2870578 h 2916311"/>
                <a:gd name="connsiteX59" fmla="*/ 3458428 w 5755736"/>
                <a:gd name="connsiteY59" fmla="*/ 2885886 h 2916311"/>
                <a:gd name="connsiteX60" fmla="*/ 3453678 w 5755736"/>
                <a:gd name="connsiteY60" fmla="*/ 2892748 h 2916311"/>
                <a:gd name="connsiteX61" fmla="*/ 3492212 w 5755736"/>
                <a:gd name="connsiteY61" fmla="*/ 2909640 h 2916311"/>
                <a:gd name="connsiteX62" fmla="*/ 3782543 w 5755736"/>
                <a:gd name="connsiteY62" fmla="*/ 2910168 h 2916311"/>
                <a:gd name="connsiteX63" fmla="*/ 4691542 w 5755736"/>
                <a:gd name="connsiteY63" fmla="*/ 2908584 h 2916311"/>
                <a:gd name="connsiteX64" fmla="*/ 5213082 w 5755736"/>
                <a:gd name="connsiteY64" fmla="*/ 2907529 h 2916311"/>
                <a:gd name="connsiteX65" fmla="*/ 5278538 w 5755736"/>
                <a:gd name="connsiteY65" fmla="*/ 2892220 h 2916311"/>
                <a:gd name="connsiteX66" fmla="*/ 5282233 w 5755736"/>
                <a:gd name="connsiteY66" fmla="*/ 2890637 h 2916311"/>
                <a:gd name="connsiteX67" fmla="*/ 5313378 w 5755736"/>
                <a:gd name="connsiteY67" fmla="*/ 2889053 h 2916311"/>
                <a:gd name="connsiteX68" fmla="*/ 5566229 w 5755736"/>
                <a:gd name="connsiteY68" fmla="*/ 2890637 h 2916311"/>
                <a:gd name="connsiteX69" fmla="*/ 5644882 w 5755736"/>
                <a:gd name="connsiteY69" fmla="*/ 2776616 h 2916311"/>
                <a:gd name="connsiteX70" fmla="*/ 5644882 w 5755736"/>
                <a:gd name="connsiteY70" fmla="*/ 2776616 h 2916311"/>
                <a:gd name="connsiteX71" fmla="*/ 5655968 w 5755736"/>
                <a:gd name="connsiteY71" fmla="*/ 2728052 h 2916311"/>
                <a:gd name="connsiteX72" fmla="*/ 5713506 w 5755736"/>
                <a:gd name="connsiteY72" fmla="*/ 2326339 h 2916311"/>
                <a:gd name="connsiteX73" fmla="*/ 5729342 w 5755736"/>
                <a:gd name="connsiteY73" fmla="*/ 2151085 h 2916311"/>
                <a:gd name="connsiteX74" fmla="*/ 5729342 w 5755736"/>
                <a:gd name="connsiteY74" fmla="*/ 2151085 h 2916311"/>
                <a:gd name="connsiteX75" fmla="*/ 5745179 w 5755736"/>
                <a:gd name="connsiteY75" fmla="*/ 2010671 h 2916311"/>
                <a:gd name="connsiteX76" fmla="*/ 5745179 w 5755736"/>
                <a:gd name="connsiteY76" fmla="*/ 2010671 h 2916311"/>
                <a:gd name="connsiteX77" fmla="*/ 5750985 w 5755736"/>
                <a:gd name="connsiteY77" fmla="*/ 1882925 h 2916311"/>
                <a:gd name="connsiteX78" fmla="*/ 5750457 w 5755736"/>
                <a:gd name="connsiteY78" fmla="*/ 1752013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53678 w 5755736"/>
                <a:gd name="connsiteY59" fmla="*/ 2892748 h 2916311"/>
                <a:gd name="connsiteX60" fmla="*/ 3492212 w 5755736"/>
                <a:gd name="connsiteY60" fmla="*/ 2909640 h 2916311"/>
                <a:gd name="connsiteX61" fmla="*/ 3782543 w 5755736"/>
                <a:gd name="connsiteY61" fmla="*/ 2910168 h 2916311"/>
                <a:gd name="connsiteX62" fmla="*/ 4691542 w 5755736"/>
                <a:gd name="connsiteY62" fmla="*/ 2908584 h 2916311"/>
                <a:gd name="connsiteX63" fmla="*/ 5213082 w 5755736"/>
                <a:gd name="connsiteY63" fmla="*/ 2907529 h 2916311"/>
                <a:gd name="connsiteX64" fmla="*/ 5278538 w 5755736"/>
                <a:gd name="connsiteY64" fmla="*/ 2892220 h 2916311"/>
                <a:gd name="connsiteX65" fmla="*/ 5282233 w 5755736"/>
                <a:gd name="connsiteY65" fmla="*/ 2890637 h 2916311"/>
                <a:gd name="connsiteX66" fmla="*/ 5313378 w 5755736"/>
                <a:gd name="connsiteY66" fmla="*/ 2889053 h 2916311"/>
                <a:gd name="connsiteX67" fmla="*/ 5566229 w 5755736"/>
                <a:gd name="connsiteY67" fmla="*/ 2890637 h 2916311"/>
                <a:gd name="connsiteX68" fmla="*/ 5644882 w 5755736"/>
                <a:gd name="connsiteY68" fmla="*/ 2776616 h 2916311"/>
                <a:gd name="connsiteX69" fmla="*/ 5644882 w 5755736"/>
                <a:gd name="connsiteY69" fmla="*/ 2776616 h 2916311"/>
                <a:gd name="connsiteX70" fmla="*/ 5655968 w 5755736"/>
                <a:gd name="connsiteY70" fmla="*/ 2728052 h 2916311"/>
                <a:gd name="connsiteX71" fmla="*/ 5713506 w 5755736"/>
                <a:gd name="connsiteY71" fmla="*/ 2326339 h 2916311"/>
                <a:gd name="connsiteX72" fmla="*/ 5729342 w 5755736"/>
                <a:gd name="connsiteY72" fmla="*/ 2151085 h 2916311"/>
                <a:gd name="connsiteX73" fmla="*/ 5729342 w 5755736"/>
                <a:gd name="connsiteY73" fmla="*/ 2151085 h 2916311"/>
                <a:gd name="connsiteX74" fmla="*/ 5745179 w 5755736"/>
                <a:gd name="connsiteY74" fmla="*/ 2010671 h 2916311"/>
                <a:gd name="connsiteX75" fmla="*/ 5745179 w 5755736"/>
                <a:gd name="connsiteY75" fmla="*/ 2010671 h 2916311"/>
                <a:gd name="connsiteX76" fmla="*/ 5750985 w 5755736"/>
                <a:gd name="connsiteY76" fmla="*/ 1882925 h 2916311"/>
                <a:gd name="connsiteX77" fmla="*/ 5750457 w 5755736"/>
                <a:gd name="connsiteY77" fmla="*/ 1752013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92212 w 5755736"/>
                <a:gd name="connsiteY59" fmla="*/ 2909640 h 2916311"/>
                <a:gd name="connsiteX60" fmla="*/ 3782543 w 5755736"/>
                <a:gd name="connsiteY60" fmla="*/ 2910168 h 2916311"/>
                <a:gd name="connsiteX61" fmla="*/ 4691542 w 5755736"/>
                <a:gd name="connsiteY61" fmla="*/ 2908584 h 2916311"/>
                <a:gd name="connsiteX62" fmla="*/ 5213082 w 5755736"/>
                <a:gd name="connsiteY62" fmla="*/ 2907529 h 2916311"/>
                <a:gd name="connsiteX63" fmla="*/ 5278538 w 5755736"/>
                <a:gd name="connsiteY63" fmla="*/ 2892220 h 2916311"/>
                <a:gd name="connsiteX64" fmla="*/ 5282233 w 5755736"/>
                <a:gd name="connsiteY64" fmla="*/ 2890637 h 2916311"/>
                <a:gd name="connsiteX65" fmla="*/ 5313378 w 5755736"/>
                <a:gd name="connsiteY65" fmla="*/ 2889053 h 2916311"/>
                <a:gd name="connsiteX66" fmla="*/ 5566229 w 5755736"/>
                <a:gd name="connsiteY66" fmla="*/ 2890637 h 2916311"/>
                <a:gd name="connsiteX67" fmla="*/ 5644882 w 5755736"/>
                <a:gd name="connsiteY67" fmla="*/ 2776616 h 2916311"/>
                <a:gd name="connsiteX68" fmla="*/ 5644882 w 5755736"/>
                <a:gd name="connsiteY68" fmla="*/ 2776616 h 2916311"/>
                <a:gd name="connsiteX69" fmla="*/ 5655968 w 5755736"/>
                <a:gd name="connsiteY69" fmla="*/ 2728052 h 2916311"/>
                <a:gd name="connsiteX70" fmla="*/ 5713506 w 5755736"/>
                <a:gd name="connsiteY70" fmla="*/ 2326339 h 2916311"/>
                <a:gd name="connsiteX71" fmla="*/ 5729342 w 5755736"/>
                <a:gd name="connsiteY71" fmla="*/ 2151085 h 2916311"/>
                <a:gd name="connsiteX72" fmla="*/ 5729342 w 5755736"/>
                <a:gd name="connsiteY72" fmla="*/ 2151085 h 2916311"/>
                <a:gd name="connsiteX73" fmla="*/ 5745179 w 5755736"/>
                <a:gd name="connsiteY73" fmla="*/ 2010671 h 2916311"/>
                <a:gd name="connsiteX74" fmla="*/ 5745179 w 5755736"/>
                <a:gd name="connsiteY74" fmla="*/ 2010671 h 2916311"/>
                <a:gd name="connsiteX75" fmla="*/ 5750985 w 5755736"/>
                <a:gd name="connsiteY75" fmla="*/ 1882925 h 2916311"/>
                <a:gd name="connsiteX76" fmla="*/ 5750457 w 5755736"/>
                <a:gd name="connsiteY76" fmla="*/ 1752013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324555 w 5755736"/>
                <a:gd name="connsiteY50" fmla="*/ 2898027 h 2916311"/>
                <a:gd name="connsiteX51" fmla="*/ 2349893 w 5755736"/>
                <a:gd name="connsiteY51" fmla="*/ 2875856 h 2916311"/>
                <a:gd name="connsiteX52" fmla="*/ 2397402 w 5755736"/>
                <a:gd name="connsiteY52" fmla="*/ 2740193 h 2916311"/>
                <a:gd name="connsiteX53" fmla="*/ 2467609 w 5755736"/>
                <a:gd name="connsiteY53" fmla="*/ 2655205 h 2916311"/>
                <a:gd name="connsiteX54" fmla="*/ 3354437 w 5755736"/>
                <a:gd name="connsiteY54" fmla="*/ 2654677 h 2916311"/>
                <a:gd name="connsiteX55" fmla="*/ 3382415 w 5755736"/>
                <a:gd name="connsiteY55" fmla="*/ 2668930 h 2916311"/>
                <a:gd name="connsiteX56" fmla="*/ 3406697 w 5755736"/>
                <a:gd name="connsiteY56" fmla="*/ 2694268 h 2916311"/>
                <a:gd name="connsiteX57" fmla="*/ 3458428 w 5755736"/>
                <a:gd name="connsiteY57" fmla="*/ 2885886 h 2916311"/>
                <a:gd name="connsiteX58" fmla="*/ 3492212 w 5755736"/>
                <a:gd name="connsiteY58" fmla="*/ 2909640 h 2916311"/>
                <a:gd name="connsiteX59" fmla="*/ 3782543 w 5755736"/>
                <a:gd name="connsiteY59" fmla="*/ 2910168 h 2916311"/>
                <a:gd name="connsiteX60" fmla="*/ 4691542 w 5755736"/>
                <a:gd name="connsiteY60" fmla="*/ 2908584 h 2916311"/>
                <a:gd name="connsiteX61" fmla="*/ 5213082 w 5755736"/>
                <a:gd name="connsiteY61" fmla="*/ 2907529 h 2916311"/>
                <a:gd name="connsiteX62" fmla="*/ 5278538 w 5755736"/>
                <a:gd name="connsiteY62" fmla="*/ 2892220 h 2916311"/>
                <a:gd name="connsiteX63" fmla="*/ 5282233 w 5755736"/>
                <a:gd name="connsiteY63" fmla="*/ 2890637 h 2916311"/>
                <a:gd name="connsiteX64" fmla="*/ 5313378 w 5755736"/>
                <a:gd name="connsiteY64" fmla="*/ 2889053 h 2916311"/>
                <a:gd name="connsiteX65" fmla="*/ 5566229 w 5755736"/>
                <a:gd name="connsiteY65" fmla="*/ 2890637 h 2916311"/>
                <a:gd name="connsiteX66" fmla="*/ 5644882 w 5755736"/>
                <a:gd name="connsiteY66" fmla="*/ 2776616 h 2916311"/>
                <a:gd name="connsiteX67" fmla="*/ 5644882 w 5755736"/>
                <a:gd name="connsiteY67" fmla="*/ 2776616 h 2916311"/>
                <a:gd name="connsiteX68" fmla="*/ 5655968 w 5755736"/>
                <a:gd name="connsiteY68" fmla="*/ 2728052 h 2916311"/>
                <a:gd name="connsiteX69" fmla="*/ 5713506 w 5755736"/>
                <a:gd name="connsiteY69" fmla="*/ 2326339 h 2916311"/>
                <a:gd name="connsiteX70" fmla="*/ 5729342 w 5755736"/>
                <a:gd name="connsiteY70" fmla="*/ 2151085 h 2916311"/>
                <a:gd name="connsiteX71" fmla="*/ 5729342 w 5755736"/>
                <a:gd name="connsiteY71" fmla="*/ 2151085 h 2916311"/>
                <a:gd name="connsiteX72" fmla="*/ 5745179 w 5755736"/>
                <a:gd name="connsiteY72" fmla="*/ 2010671 h 2916311"/>
                <a:gd name="connsiteX73" fmla="*/ 5745179 w 5755736"/>
                <a:gd name="connsiteY73" fmla="*/ 2010671 h 2916311"/>
                <a:gd name="connsiteX74" fmla="*/ 5750985 w 5755736"/>
                <a:gd name="connsiteY74" fmla="*/ 1882925 h 2916311"/>
                <a:gd name="connsiteX75" fmla="*/ 5750457 w 5755736"/>
                <a:gd name="connsiteY75" fmla="*/ 1752013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324555 w 5755736"/>
                <a:gd name="connsiteY49" fmla="*/ 2898027 h 2916311"/>
                <a:gd name="connsiteX50" fmla="*/ 2349893 w 5755736"/>
                <a:gd name="connsiteY50" fmla="*/ 2875856 h 2916311"/>
                <a:gd name="connsiteX51" fmla="*/ 2397402 w 5755736"/>
                <a:gd name="connsiteY51" fmla="*/ 2740193 h 2916311"/>
                <a:gd name="connsiteX52" fmla="*/ 2467609 w 5755736"/>
                <a:gd name="connsiteY52" fmla="*/ 2655205 h 2916311"/>
                <a:gd name="connsiteX53" fmla="*/ 3354437 w 5755736"/>
                <a:gd name="connsiteY53" fmla="*/ 2654677 h 2916311"/>
                <a:gd name="connsiteX54" fmla="*/ 3382415 w 5755736"/>
                <a:gd name="connsiteY54" fmla="*/ 2668930 h 2916311"/>
                <a:gd name="connsiteX55" fmla="*/ 3406697 w 5755736"/>
                <a:gd name="connsiteY55" fmla="*/ 2694268 h 2916311"/>
                <a:gd name="connsiteX56" fmla="*/ 3458428 w 5755736"/>
                <a:gd name="connsiteY56" fmla="*/ 2885886 h 2916311"/>
                <a:gd name="connsiteX57" fmla="*/ 3492212 w 5755736"/>
                <a:gd name="connsiteY57" fmla="*/ 2909640 h 2916311"/>
                <a:gd name="connsiteX58" fmla="*/ 3782543 w 5755736"/>
                <a:gd name="connsiteY58" fmla="*/ 2910168 h 2916311"/>
                <a:gd name="connsiteX59" fmla="*/ 4691542 w 5755736"/>
                <a:gd name="connsiteY59" fmla="*/ 2908584 h 2916311"/>
                <a:gd name="connsiteX60" fmla="*/ 5213082 w 5755736"/>
                <a:gd name="connsiteY60" fmla="*/ 2907529 h 2916311"/>
                <a:gd name="connsiteX61" fmla="*/ 5278538 w 5755736"/>
                <a:gd name="connsiteY61" fmla="*/ 2892220 h 2916311"/>
                <a:gd name="connsiteX62" fmla="*/ 5282233 w 5755736"/>
                <a:gd name="connsiteY62" fmla="*/ 2890637 h 2916311"/>
                <a:gd name="connsiteX63" fmla="*/ 5313378 w 5755736"/>
                <a:gd name="connsiteY63" fmla="*/ 2889053 h 2916311"/>
                <a:gd name="connsiteX64" fmla="*/ 5566229 w 5755736"/>
                <a:gd name="connsiteY64" fmla="*/ 2890637 h 2916311"/>
                <a:gd name="connsiteX65" fmla="*/ 5644882 w 5755736"/>
                <a:gd name="connsiteY65" fmla="*/ 2776616 h 2916311"/>
                <a:gd name="connsiteX66" fmla="*/ 5644882 w 5755736"/>
                <a:gd name="connsiteY66" fmla="*/ 2776616 h 2916311"/>
                <a:gd name="connsiteX67" fmla="*/ 5655968 w 5755736"/>
                <a:gd name="connsiteY67" fmla="*/ 2728052 h 2916311"/>
                <a:gd name="connsiteX68" fmla="*/ 5713506 w 5755736"/>
                <a:gd name="connsiteY68" fmla="*/ 2326339 h 2916311"/>
                <a:gd name="connsiteX69" fmla="*/ 5729342 w 5755736"/>
                <a:gd name="connsiteY69" fmla="*/ 2151085 h 2916311"/>
                <a:gd name="connsiteX70" fmla="*/ 5729342 w 5755736"/>
                <a:gd name="connsiteY70" fmla="*/ 2151085 h 2916311"/>
                <a:gd name="connsiteX71" fmla="*/ 5745179 w 5755736"/>
                <a:gd name="connsiteY71" fmla="*/ 2010671 h 2916311"/>
                <a:gd name="connsiteX72" fmla="*/ 5745179 w 5755736"/>
                <a:gd name="connsiteY72" fmla="*/ 2010671 h 2916311"/>
                <a:gd name="connsiteX73" fmla="*/ 5750985 w 5755736"/>
                <a:gd name="connsiteY73" fmla="*/ 1882925 h 2916311"/>
                <a:gd name="connsiteX74" fmla="*/ 5750457 w 5755736"/>
                <a:gd name="connsiteY74" fmla="*/ 1752013 h 2916311"/>
                <a:gd name="connsiteX75" fmla="*/ 2868793 w 5755736"/>
                <a:gd name="connsiteY75" fmla="*/ 10029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0" fmla="*/ 5750457 w 5755736"/>
                <a:gd name="connsiteY0" fmla="*/ 1752013 h 2916927"/>
                <a:gd name="connsiteX1" fmla="*/ 5750457 w 5755736"/>
                <a:gd name="connsiteY1" fmla="*/ 1752013 h 2916927"/>
                <a:gd name="connsiteX2" fmla="*/ 5750457 w 5755736"/>
                <a:gd name="connsiteY2" fmla="*/ 1752013 h 2916927"/>
                <a:gd name="connsiteX3" fmla="*/ 5755736 w 5755736"/>
                <a:gd name="connsiteY3" fmla="*/ 1746206 h 2916927"/>
                <a:gd name="connsiteX4" fmla="*/ 5755736 w 5755736"/>
                <a:gd name="connsiteY4" fmla="*/ 1646966 h 2916927"/>
                <a:gd name="connsiteX5" fmla="*/ 5755736 w 5755736"/>
                <a:gd name="connsiteY5" fmla="*/ 1646966 h 2916927"/>
                <a:gd name="connsiteX6" fmla="*/ 5755736 w 5755736"/>
                <a:gd name="connsiteY6" fmla="*/ 1646966 h 2916927"/>
                <a:gd name="connsiteX7" fmla="*/ 5750457 w 5755736"/>
                <a:gd name="connsiteY7" fmla="*/ 1640631 h 2916927"/>
                <a:gd name="connsiteX8" fmla="*/ 5750457 w 5755736"/>
                <a:gd name="connsiteY8" fmla="*/ 1503912 h 2916927"/>
                <a:gd name="connsiteX9" fmla="*/ 5750457 w 5755736"/>
                <a:gd name="connsiteY9" fmla="*/ 1503912 h 2916927"/>
                <a:gd name="connsiteX10" fmla="*/ 5750457 w 5755736"/>
                <a:gd name="connsiteY10" fmla="*/ 1503912 h 2916927"/>
                <a:gd name="connsiteX11" fmla="*/ 5745179 w 5755736"/>
                <a:gd name="connsiteY11" fmla="*/ 1404144 h 2916927"/>
                <a:gd name="connsiteX12" fmla="*/ 5726175 w 5755736"/>
                <a:gd name="connsiteY12" fmla="*/ 1168184 h 2916927"/>
                <a:gd name="connsiteX13" fmla="*/ 5697670 w 5755736"/>
                <a:gd name="connsiteY13" fmla="*/ 927474 h 2916927"/>
                <a:gd name="connsiteX14" fmla="*/ 5655968 w 5755736"/>
                <a:gd name="connsiteY14" fmla="*/ 647700 h 2916927"/>
                <a:gd name="connsiteX15" fmla="*/ 5655968 w 5755736"/>
                <a:gd name="connsiteY15" fmla="*/ 647700 h 2916927"/>
                <a:gd name="connsiteX16" fmla="*/ 5655968 w 5755736"/>
                <a:gd name="connsiteY16" fmla="*/ 647700 h 2916927"/>
                <a:gd name="connsiteX17" fmla="*/ 5563062 w 5755736"/>
                <a:gd name="connsiteY17" fmla="*/ 403823 h 2916927"/>
                <a:gd name="connsiteX18" fmla="*/ 5352440 w 5755736"/>
                <a:gd name="connsiteY18" fmla="*/ 180532 h 2916927"/>
                <a:gd name="connsiteX19" fmla="*/ 5140763 w 5755736"/>
                <a:gd name="connsiteY19" fmla="*/ 83931 h 2916927"/>
                <a:gd name="connsiteX20" fmla="*/ 4816120 w 5755736"/>
                <a:gd name="connsiteY20" fmla="*/ 46452 h 2916927"/>
                <a:gd name="connsiteX21" fmla="*/ 4598108 w 5755736"/>
                <a:gd name="connsiteY21" fmla="*/ 29032 h 2916927"/>
                <a:gd name="connsiteX22" fmla="*/ 4199036 w 5755736"/>
                <a:gd name="connsiteY22" fmla="*/ 10556 h 2916927"/>
                <a:gd name="connsiteX23" fmla="*/ 3953574 w 5755736"/>
                <a:gd name="connsiteY23" fmla="*/ 3694 h 2916927"/>
                <a:gd name="connsiteX24" fmla="*/ 3301650 w 5755736"/>
                <a:gd name="connsiteY24" fmla="*/ -1 h 2916927"/>
                <a:gd name="connsiteX25" fmla="*/ 2981230 w 5755736"/>
                <a:gd name="connsiteY25" fmla="*/ 7389 h 2916927"/>
                <a:gd name="connsiteX26" fmla="*/ 2868793 w 5755736"/>
                <a:gd name="connsiteY26" fmla="*/ 10029 h 2916927"/>
                <a:gd name="connsiteX27" fmla="*/ 2620164 w 5755736"/>
                <a:gd name="connsiteY27" fmla="*/ 20586 h 2916927"/>
                <a:gd name="connsiteX28" fmla="*/ 2541511 w 5755736"/>
                <a:gd name="connsiteY28" fmla="*/ 20586 h 2916927"/>
                <a:gd name="connsiteX29" fmla="*/ 2541511 w 5755736"/>
                <a:gd name="connsiteY29" fmla="*/ 20586 h 2916927"/>
                <a:gd name="connsiteX30" fmla="*/ 2181501 w 5755736"/>
                <a:gd name="connsiteY30" fmla="*/ 42757 h 2916927"/>
                <a:gd name="connsiteX31" fmla="*/ 1853691 w 5755736"/>
                <a:gd name="connsiteY31" fmla="*/ 72318 h 2916927"/>
                <a:gd name="connsiteX32" fmla="*/ 1366464 w 5755736"/>
                <a:gd name="connsiteY32" fmla="*/ 138830 h 2916927"/>
                <a:gd name="connsiteX33" fmla="*/ 959473 w 5755736"/>
                <a:gd name="connsiteY33" fmla="*/ 314084 h 2916927"/>
                <a:gd name="connsiteX34" fmla="*/ 688146 w 5755736"/>
                <a:gd name="connsiteY34" fmla="*/ 648228 h 2916927"/>
                <a:gd name="connsiteX35" fmla="*/ 640637 w 5755736"/>
                <a:gd name="connsiteY35" fmla="*/ 739023 h 2916927"/>
                <a:gd name="connsiteX36" fmla="*/ 574653 w 5755736"/>
                <a:gd name="connsiteY36" fmla="*/ 882604 h 2916927"/>
                <a:gd name="connsiteX37" fmla="*/ 61031 w 5755736"/>
                <a:gd name="connsiteY37" fmla="*/ 1935713 h 2916927"/>
                <a:gd name="connsiteX38" fmla="*/ 27775 w 5755736"/>
                <a:gd name="connsiteY38" fmla="*/ 2010143 h 2916927"/>
                <a:gd name="connsiteX39" fmla="*/ 1909 w 5755736"/>
                <a:gd name="connsiteY39" fmla="*/ 2142111 h 2916927"/>
                <a:gd name="connsiteX40" fmla="*/ 1909 w 5755736"/>
                <a:gd name="connsiteY40" fmla="*/ 2142111 h 2916927"/>
                <a:gd name="connsiteX41" fmla="*/ 75812 w 5755736"/>
                <a:gd name="connsiteY41" fmla="*/ 2322116 h 2916927"/>
                <a:gd name="connsiteX42" fmla="*/ 275348 w 5755736"/>
                <a:gd name="connsiteY42" fmla="*/ 2797203 h 2916927"/>
                <a:gd name="connsiteX43" fmla="*/ 307549 w 5755736"/>
                <a:gd name="connsiteY43" fmla="*/ 2874801 h 2916927"/>
                <a:gd name="connsiteX44" fmla="*/ 324440 w 5755736"/>
                <a:gd name="connsiteY44" fmla="*/ 2913863 h 2916927"/>
                <a:gd name="connsiteX45" fmla="*/ 374589 w 5755736"/>
                <a:gd name="connsiteY45" fmla="*/ 2915975 h 2916927"/>
                <a:gd name="connsiteX46" fmla="*/ 2045838 w 5755736"/>
                <a:gd name="connsiteY46" fmla="*/ 2915975 h 2916927"/>
                <a:gd name="connsiteX47" fmla="*/ 2085428 w 5755736"/>
                <a:gd name="connsiteY47" fmla="*/ 2915447 h 2916927"/>
                <a:gd name="connsiteX48" fmla="*/ 2324555 w 5755736"/>
                <a:gd name="connsiteY48" fmla="*/ 2898027 h 2916927"/>
                <a:gd name="connsiteX49" fmla="*/ 2349893 w 5755736"/>
                <a:gd name="connsiteY49" fmla="*/ 2875856 h 2916927"/>
                <a:gd name="connsiteX50" fmla="*/ 2397402 w 5755736"/>
                <a:gd name="connsiteY50" fmla="*/ 2740193 h 2916927"/>
                <a:gd name="connsiteX51" fmla="*/ 2467609 w 5755736"/>
                <a:gd name="connsiteY51" fmla="*/ 2655205 h 2916927"/>
                <a:gd name="connsiteX52" fmla="*/ 3354437 w 5755736"/>
                <a:gd name="connsiteY52" fmla="*/ 2654677 h 2916927"/>
                <a:gd name="connsiteX53" fmla="*/ 3382415 w 5755736"/>
                <a:gd name="connsiteY53" fmla="*/ 2668930 h 2916927"/>
                <a:gd name="connsiteX54" fmla="*/ 3406697 w 5755736"/>
                <a:gd name="connsiteY54" fmla="*/ 2694268 h 2916927"/>
                <a:gd name="connsiteX55" fmla="*/ 3458428 w 5755736"/>
                <a:gd name="connsiteY55" fmla="*/ 2885886 h 2916927"/>
                <a:gd name="connsiteX56" fmla="*/ 3492212 w 5755736"/>
                <a:gd name="connsiteY56" fmla="*/ 2909640 h 2916927"/>
                <a:gd name="connsiteX57" fmla="*/ 3782543 w 5755736"/>
                <a:gd name="connsiteY57" fmla="*/ 2910168 h 2916927"/>
                <a:gd name="connsiteX58" fmla="*/ 4691542 w 5755736"/>
                <a:gd name="connsiteY58" fmla="*/ 2908584 h 2916927"/>
                <a:gd name="connsiteX59" fmla="*/ 5213082 w 5755736"/>
                <a:gd name="connsiteY59" fmla="*/ 2907529 h 2916927"/>
                <a:gd name="connsiteX60" fmla="*/ 5278538 w 5755736"/>
                <a:gd name="connsiteY60" fmla="*/ 2892220 h 2916927"/>
                <a:gd name="connsiteX61" fmla="*/ 5282233 w 5755736"/>
                <a:gd name="connsiteY61" fmla="*/ 2890637 h 2916927"/>
                <a:gd name="connsiteX62" fmla="*/ 5313378 w 5755736"/>
                <a:gd name="connsiteY62" fmla="*/ 2889053 h 2916927"/>
                <a:gd name="connsiteX63" fmla="*/ 5566229 w 5755736"/>
                <a:gd name="connsiteY63" fmla="*/ 2890637 h 2916927"/>
                <a:gd name="connsiteX64" fmla="*/ 5644882 w 5755736"/>
                <a:gd name="connsiteY64" fmla="*/ 2776616 h 2916927"/>
                <a:gd name="connsiteX65" fmla="*/ 5644882 w 5755736"/>
                <a:gd name="connsiteY65" fmla="*/ 2776616 h 2916927"/>
                <a:gd name="connsiteX66" fmla="*/ 5655968 w 5755736"/>
                <a:gd name="connsiteY66" fmla="*/ 2728052 h 2916927"/>
                <a:gd name="connsiteX67" fmla="*/ 5713506 w 5755736"/>
                <a:gd name="connsiteY67" fmla="*/ 2326339 h 2916927"/>
                <a:gd name="connsiteX68" fmla="*/ 5729342 w 5755736"/>
                <a:gd name="connsiteY68" fmla="*/ 2151085 h 2916927"/>
                <a:gd name="connsiteX69" fmla="*/ 5729342 w 5755736"/>
                <a:gd name="connsiteY69" fmla="*/ 2151085 h 2916927"/>
                <a:gd name="connsiteX70" fmla="*/ 5745179 w 5755736"/>
                <a:gd name="connsiteY70" fmla="*/ 2010671 h 2916927"/>
                <a:gd name="connsiteX71" fmla="*/ 5745179 w 5755736"/>
                <a:gd name="connsiteY71" fmla="*/ 2010671 h 2916927"/>
                <a:gd name="connsiteX72" fmla="*/ 5750985 w 5755736"/>
                <a:gd name="connsiteY72" fmla="*/ 1882925 h 2916927"/>
                <a:gd name="connsiteX73" fmla="*/ 5750457 w 5755736"/>
                <a:gd name="connsiteY73" fmla="*/ 1752013 h 2916927"/>
                <a:gd name="connsiteX74" fmla="*/ 2868793 w 5755736"/>
                <a:gd name="connsiteY74" fmla="*/ 10029 h 2916927"/>
                <a:gd name="connsiteX75" fmla="*/ 2868793 w 5755736"/>
                <a:gd name="connsiteY75" fmla="*/ 10029 h 2916927"/>
                <a:gd name="connsiteX76" fmla="*/ 2868793 w 5755736"/>
                <a:gd name="connsiteY76" fmla="*/ 10029 h 2916927"/>
                <a:gd name="connsiteX0" fmla="*/ 5750457 w 5755736"/>
                <a:gd name="connsiteY0" fmla="*/ 1752013 h 2916313"/>
                <a:gd name="connsiteX1" fmla="*/ 5750457 w 5755736"/>
                <a:gd name="connsiteY1" fmla="*/ 1752013 h 2916313"/>
                <a:gd name="connsiteX2" fmla="*/ 5750457 w 5755736"/>
                <a:gd name="connsiteY2" fmla="*/ 1752013 h 2916313"/>
                <a:gd name="connsiteX3" fmla="*/ 5755736 w 5755736"/>
                <a:gd name="connsiteY3" fmla="*/ 1746206 h 2916313"/>
                <a:gd name="connsiteX4" fmla="*/ 5755736 w 5755736"/>
                <a:gd name="connsiteY4" fmla="*/ 1646966 h 2916313"/>
                <a:gd name="connsiteX5" fmla="*/ 5755736 w 5755736"/>
                <a:gd name="connsiteY5" fmla="*/ 1646966 h 2916313"/>
                <a:gd name="connsiteX6" fmla="*/ 5755736 w 5755736"/>
                <a:gd name="connsiteY6" fmla="*/ 1646966 h 2916313"/>
                <a:gd name="connsiteX7" fmla="*/ 5750457 w 5755736"/>
                <a:gd name="connsiteY7" fmla="*/ 1640631 h 2916313"/>
                <a:gd name="connsiteX8" fmla="*/ 5750457 w 5755736"/>
                <a:gd name="connsiteY8" fmla="*/ 1503912 h 2916313"/>
                <a:gd name="connsiteX9" fmla="*/ 5750457 w 5755736"/>
                <a:gd name="connsiteY9" fmla="*/ 1503912 h 2916313"/>
                <a:gd name="connsiteX10" fmla="*/ 5750457 w 5755736"/>
                <a:gd name="connsiteY10" fmla="*/ 1503912 h 2916313"/>
                <a:gd name="connsiteX11" fmla="*/ 5745179 w 5755736"/>
                <a:gd name="connsiteY11" fmla="*/ 1404144 h 2916313"/>
                <a:gd name="connsiteX12" fmla="*/ 5726175 w 5755736"/>
                <a:gd name="connsiteY12" fmla="*/ 1168184 h 2916313"/>
                <a:gd name="connsiteX13" fmla="*/ 5697670 w 5755736"/>
                <a:gd name="connsiteY13" fmla="*/ 927474 h 2916313"/>
                <a:gd name="connsiteX14" fmla="*/ 5655968 w 5755736"/>
                <a:gd name="connsiteY14" fmla="*/ 647700 h 2916313"/>
                <a:gd name="connsiteX15" fmla="*/ 5655968 w 5755736"/>
                <a:gd name="connsiteY15" fmla="*/ 647700 h 2916313"/>
                <a:gd name="connsiteX16" fmla="*/ 5655968 w 5755736"/>
                <a:gd name="connsiteY16" fmla="*/ 647700 h 2916313"/>
                <a:gd name="connsiteX17" fmla="*/ 5563062 w 5755736"/>
                <a:gd name="connsiteY17" fmla="*/ 403823 h 2916313"/>
                <a:gd name="connsiteX18" fmla="*/ 5352440 w 5755736"/>
                <a:gd name="connsiteY18" fmla="*/ 180532 h 2916313"/>
                <a:gd name="connsiteX19" fmla="*/ 5140763 w 5755736"/>
                <a:gd name="connsiteY19" fmla="*/ 83931 h 2916313"/>
                <a:gd name="connsiteX20" fmla="*/ 4816120 w 5755736"/>
                <a:gd name="connsiteY20" fmla="*/ 46452 h 2916313"/>
                <a:gd name="connsiteX21" fmla="*/ 4598108 w 5755736"/>
                <a:gd name="connsiteY21" fmla="*/ 29032 h 2916313"/>
                <a:gd name="connsiteX22" fmla="*/ 4199036 w 5755736"/>
                <a:gd name="connsiteY22" fmla="*/ 10556 h 2916313"/>
                <a:gd name="connsiteX23" fmla="*/ 3953574 w 5755736"/>
                <a:gd name="connsiteY23" fmla="*/ 3694 h 2916313"/>
                <a:gd name="connsiteX24" fmla="*/ 3301650 w 5755736"/>
                <a:gd name="connsiteY24" fmla="*/ -1 h 2916313"/>
                <a:gd name="connsiteX25" fmla="*/ 2981230 w 5755736"/>
                <a:gd name="connsiteY25" fmla="*/ 7389 h 2916313"/>
                <a:gd name="connsiteX26" fmla="*/ 2868793 w 5755736"/>
                <a:gd name="connsiteY26" fmla="*/ 10029 h 2916313"/>
                <a:gd name="connsiteX27" fmla="*/ 2620164 w 5755736"/>
                <a:gd name="connsiteY27" fmla="*/ 20586 h 2916313"/>
                <a:gd name="connsiteX28" fmla="*/ 2541511 w 5755736"/>
                <a:gd name="connsiteY28" fmla="*/ 20586 h 2916313"/>
                <a:gd name="connsiteX29" fmla="*/ 2541511 w 5755736"/>
                <a:gd name="connsiteY29" fmla="*/ 20586 h 2916313"/>
                <a:gd name="connsiteX30" fmla="*/ 2181501 w 5755736"/>
                <a:gd name="connsiteY30" fmla="*/ 42757 h 2916313"/>
                <a:gd name="connsiteX31" fmla="*/ 1853691 w 5755736"/>
                <a:gd name="connsiteY31" fmla="*/ 72318 h 2916313"/>
                <a:gd name="connsiteX32" fmla="*/ 1366464 w 5755736"/>
                <a:gd name="connsiteY32" fmla="*/ 138830 h 2916313"/>
                <a:gd name="connsiteX33" fmla="*/ 959473 w 5755736"/>
                <a:gd name="connsiteY33" fmla="*/ 314084 h 2916313"/>
                <a:gd name="connsiteX34" fmla="*/ 688146 w 5755736"/>
                <a:gd name="connsiteY34" fmla="*/ 648228 h 2916313"/>
                <a:gd name="connsiteX35" fmla="*/ 640637 w 5755736"/>
                <a:gd name="connsiteY35" fmla="*/ 739023 h 2916313"/>
                <a:gd name="connsiteX36" fmla="*/ 574653 w 5755736"/>
                <a:gd name="connsiteY36" fmla="*/ 882604 h 2916313"/>
                <a:gd name="connsiteX37" fmla="*/ 61031 w 5755736"/>
                <a:gd name="connsiteY37" fmla="*/ 1935713 h 2916313"/>
                <a:gd name="connsiteX38" fmla="*/ 27775 w 5755736"/>
                <a:gd name="connsiteY38" fmla="*/ 2010143 h 2916313"/>
                <a:gd name="connsiteX39" fmla="*/ 1909 w 5755736"/>
                <a:gd name="connsiteY39" fmla="*/ 2142111 h 2916313"/>
                <a:gd name="connsiteX40" fmla="*/ 1909 w 5755736"/>
                <a:gd name="connsiteY40" fmla="*/ 2142111 h 2916313"/>
                <a:gd name="connsiteX41" fmla="*/ 75812 w 5755736"/>
                <a:gd name="connsiteY41" fmla="*/ 2322116 h 2916313"/>
                <a:gd name="connsiteX42" fmla="*/ 275348 w 5755736"/>
                <a:gd name="connsiteY42" fmla="*/ 2797203 h 2916313"/>
                <a:gd name="connsiteX43" fmla="*/ 307549 w 5755736"/>
                <a:gd name="connsiteY43" fmla="*/ 2874801 h 2916313"/>
                <a:gd name="connsiteX44" fmla="*/ 324440 w 5755736"/>
                <a:gd name="connsiteY44" fmla="*/ 2913863 h 2916313"/>
                <a:gd name="connsiteX45" fmla="*/ 374589 w 5755736"/>
                <a:gd name="connsiteY45" fmla="*/ 2915975 h 2916313"/>
                <a:gd name="connsiteX46" fmla="*/ 2045838 w 5755736"/>
                <a:gd name="connsiteY46" fmla="*/ 2915975 h 2916313"/>
                <a:gd name="connsiteX47" fmla="*/ 2324555 w 5755736"/>
                <a:gd name="connsiteY47" fmla="*/ 2898027 h 2916313"/>
                <a:gd name="connsiteX48" fmla="*/ 2349893 w 5755736"/>
                <a:gd name="connsiteY48" fmla="*/ 2875856 h 2916313"/>
                <a:gd name="connsiteX49" fmla="*/ 2397402 w 5755736"/>
                <a:gd name="connsiteY49" fmla="*/ 2740193 h 2916313"/>
                <a:gd name="connsiteX50" fmla="*/ 2467609 w 5755736"/>
                <a:gd name="connsiteY50" fmla="*/ 2655205 h 2916313"/>
                <a:gd name="connsiteX51" fmla="*/ 3354437 w 5755736"/>
                <a:gd name="connsiteY51" fmla="*/ 2654677 h 2916313"/>
                <a:gd name="connsiteX52" fmla="*/ 3382415 w 5755736"/>
                <a:gd name="connsiteY52" fmla="*/ 2668930 h 2916313"/>
                <a:gd name="connsiteX53" fmla="*/ 3406697 w 5755736"/>
                <a:gd name="connsiteY53" fmla="*/ 2694268 h 2916313"/>
                <a:gd name="connsiteX54" fmla="*/ 3458428 w 5755736"/>
                <a:gd name="connsiteY54" fmla="*/ 2885886 h 2916313"/>
                <a:gd name="connsiteX55" fmla="*/ 3492212 w 5755736"/>
                <a:gd name="connsiteY55" fmla="*/ 2909640 h 2916313"/>
                <a:gd name="connsiteX56" fmla="*/ 3782543 w 5755736"/>
                <a:gd name="connsiteY56" fmla="*/ 2910168 h 2916313"/>
                <a:gd name="connsiteX57" fmla="*/ 4691542 w 5755736"/>
                <a:gd name="connsiteY57" fmla="*/ 2908584 h 2916313"/>
                <a:gd name="connsiteX58" fmla="*/ 5213082 w 5755736"/>
                <a:gd name="connsiteY58" fmla="*/ 2907529 h 2916313"/>
                <a:gd name="connsiteX59" fmla="*/ 5278538 w 5755736"/>
                <a:gd name="connsiteY59" fmla="*/ 2892220 h 2916313"/>
                <a:gd name="connsiteX60" fmla="*/ 5282233 w 5755736"/>
                <a:gd name="connsiteY60" fmla="*/ 2890637 h 2916313"/>
                <a:gd name="connsiteX61" fmla="*/ 5313378 w 5755736"/>
                <a:gd name="connsiteY61" fmla="*/ 2889053 h 2916313"/>
                <a:gd name="connsiteX62" fmla="*/ 5566229 w 5755736"/>
                <a:gd name="connsiteY62" fmla="*/ 2890637 h 2916313"/>
                <a:gd name="connsiteX63" fmla="*/ 5644882 w 5755736"/>
                <a:gd name="connsiteY63" fmla="*/ 2776616 h 2916313"/>
                <a:gd name="connsiteX64" fmla="*/ 5644882 w 5755736"/>
                <a:gd name="connsiteY64" fmla="*/ 2776616 h 2916313"/>
                <a:gd name="connsiteX65" fmla="*/ 5655968 w 5755736"/>
                <a:gd name="connsiteY65" fmla="*/ 2728052 h 2916313"/>
                <a:gd name="connsiteX66" fmla="*/ 5713506 w 5755736"/>
                <a:gd name="connsiteY66" fmla="*/ 2326339 h 2916313"/>
                <a:gd name="connsiteX67" fmla="*/ 5729342 w 5755736"/>
                <a:gd name="connsiteY67" fmla="*/ 2151085 h 2916313"/>
                <a:gd name="connsiteX68" fmla="*/ 5729342 w 5755736"/>
                <a:gd name="connsiteY68" fmla="*/ 2151085 h 2916313"/>
                <a:gd name="connsiteX69" fmla="*/ 5745179 w 5755736"/>
                <a:gd name="connsiteY69" fmla="*/ 2010671 h 2916313"/>
                <a:gd name="connsiteX70" fmla="*/ 5745179 w 5755736"/>
                <a:gd name="connsiteY70" fmla="*/ 2010671 h 2916313"/>
                <a:gd name="connsiteX71" fmla="*/ 5750985 w 5755736"/>
                <a:gd name="connsiteY71" fmla="*/ 1882925 h 2916313"/>
                <a:gd name="connsiteX72" fmla="*/ 5750457 w 5755736"/>
                <a:gd name="connsiteY72" fmla="*/ 1752013 h 2916313"/>
                <a:gd name="connsiteX73" fmla="*/ 2868793 w 5755736"/>
                <a:gd name="connsiteY73" fmla="*/ 10029 h 2916313"/>
                <a:gd name="connsiteX74" fmla="*/ 2868793 w 5755736"/>
                <a:gd name="connsiteY74" fmla="*/ 10029 h 2916313"/>
                <a:gd name="connsiteX75" fmla="*/ 2868793 w 5755736"/>
                <a:gd name="connsiteY75" fmla="*/ 10029 h 2916313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282233 w 5755736"/>
                <a:gd name="connsiteY59" fmla="*/ 2890637 h 2916914"/>
                <a:gd name="connsiteX60" fmla="*/ 5313378 w 5755736"/>
                <a:gd name="connsiteY60" fmla="*/ 2889053 h 2916914"/>
                <a:gd name="connsiteX61" fmla="*/ 5566229 w 5755736"/>
                <a:gd name="connsiteY61" fmla="*/ 2890637 h 2916914"/>
                <a:gd name="connsiteX62" fmla="*/ 5644882 w 5755736"/>
                <a:gd name="connsiteY62" fmla="*/ 2776616 h 2916914"/>
                <a:gd name="connsiteX63" fmla="*/ 5644882 w 5755736"/>
                <a:gd name="connsiteY63" fmla="*/ 2776616 h 2916914"/>
                <a:gd name="connsiteX64" fmla="*/ 5655968 w 5755736"/>
                <a:gd name="connsiteY64" fmla="*/ 2728052 h 2916914"/>
                <a:gd name="connsiteX65" fmla="*/ 5713506 w 5755736"/>
                <a:gd name="connsiteY65" fmla="*/ 2326339 h 2916914"/>
                <a:gd name="connsiteX66" fmla="*/ 5729342 w 5755736"/>
                <a:gd name="connsiteY66" fmla="*/ 2151085 h 2916914"/>
                <a:gd name="connsiteX67" fmla="*/ 5729342 w 5755736"/>
                <a:gd name="connsiteY67" fmla="*/ 2151085 h 2916914"/>
                <a:gd name="connsiteX68" fmla="*/ 5745179 w 5755736"/>
                <a:gd name="connsiteY68" fmla="*/ 2010671 h 2916914"/>
                <a:gd name="connsiteX69" fmla="*/ 5745179 w 5755736"/>
                <a:gd name="connsiteY69" fmla="*/ 2010671 h 2916914"/>
                <a:gd name="connsiteX70" fmla="*/ 5750985 w 5755736"/>
                <a:gd name="connsiteY70" fmla="*/ 1882925 h 2916914"/>
                <a:gd name="connsiteX71" fmla="*/ 5750457 w 5755736"/>
                <a:gd name="connsiteY71" fmla="*/ 1752013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74" fmla="*/ 2868793 w 5755736"/>
                <a:gd name="connsiteY7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313378 w 5755736"/>
                <a:gd name="connsiteY59" fmla="*/ 2889053 h 2916914"/>
                <a:gd name="connsiteX60" fmla="*/ 5566229 w 5755736"/>
                <a:gd name="connsiteY60" fmla="*/ 2890637 h 2916914"/>
                <a:gd name="connsiteX61" fmla="*/ 5644882 w 5755736"/>
                <a:gd name="connsiteY61" fmla="*/ 2776616 h 2916914"/>
                <a:gd name="connsiteX62" fmla="*/ 5644882 w 5755736"/>
                <a:gd name="connsiteY62" fmla="*/ 2776616 h 2916914"/>
                <a:gd name="connsiteX63" fmla="*/ 5655968 w 5755736"/>
                <a:gd name="connsiteY63" fmla="*/ 2728052 h 2916914"/>
                <a:gd name="connsiteX64" fmla="*/ 5713506 w 5755736"/>
                <a:gd name="connsiteY64" fmla="*/ 2326339 h 2916914"/>
                <a:gd name="connsiteX65" fmla="*/ 5729342 w 5755736"/>
                <a:gd name="connsiteY65" fmla="*/ 2151085 h 2916914"/>
                <a:gd name="connsiteX66" fmla="*/ 5729342 w 5755736"/>
                <a:gd name="connsiteY66" fmla="*/ 2151085 h 2916914"/>
                <a:gd name="connsiteX67" fmla="*/ 5745179 w 5755736"/>
                <a:gd name="connsiteY67" fmla="*/ 2010671 h 2916914"/>
                <a:gd name="connsiteX68" fmla="*/ 5745179 w 5755736"/>
                <a:gd name="connsiteY68" fmla="*/ 2010671 h 2916914"/>
                <a:gd name="connsiteX69" fmla="*/ 5750985 w 5755736"/>
                <a:gd name="connsiteY69" fmla="*/ 1882925 h 2916914"/>
                <a:gd name="connsiteX70" fmla="*/ 5750457 w 5755736"/>
                <a:gd name="connsiteY70" fmla="*/ 1752013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66229 w 5755736"/>
                <a:gd name="connsiteY59" fmla="*/ 2890637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98998 w 5755736"/>
                <a:gd name="connsiteY58" fmla="*/ 2871761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45179 w 5755736"/>
                <a:gd name="connsiteY10" fmla="*/ 1404144 h 2916914"/>
                <a:gd name="connsiteX11" fmla="*/ 5726175 w 5755736"/>
                <a:gd name="connsiteY11" fmla="*/ 1168184 h 2916914"/>
                <a:gd name="connsiteX12" fmla="*/ 5697670 w 5755736"/>
                <a:gd name="connsiteY12" fmla="*/ 927474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563062 w 5755736"/>
                <a:gd name="connsiteY16" fmla="*/ 403823 h 2916914"/>
                <a:gd name="connsiteX17" fmla="*/ 5352440 w 5755736"/>
                <a:gd name="connsiteY17" fmla="*/ 180532 h 2916914"/>
                <a:gd name="connsiteX18" fmla="*/ 5140763 w 5755736"/>
                <a:gd name="connsiteY18" fmla="*/ 83931 h 2916914"/>
                <a:gd name="connsiteX19" fmla="*/ 4816120 w 5755736"/>
                <a:gd name="connsiteY19" fmla="*/ 46452 h 2916914"/>
                <a:gd name="connsiteX20" fmla="*/ 4598108 w 5755736"/>
                <a:gd name="connsiteY20" fmla="*/ 29032 h 2916914"/>
                <a:gd name="connsiteX21" fmla="*/ 4199036 w 5755736"/>
                <a:gd name="connsiteY21" fmla="*/ 10556 h 2916914"/>
                <a:gd name="connsiteX22" fmla="*/ 3953574 w 5755736"/>
                <a:gd name="connsiteY22" fmla="*/ 3694 h 2916914"/>
                <a:gd name="connsiteX23" fmla="*/ 3301650 w 5755736"/>
                <a:gd name="connsiteY23" fmla="*/ -1 h 2916914"/>
                <a:gd name="connsiteX24" fmla="*/ 2981230 w 5755736"/>
                <a:gd name="connsiteY24" fmla="*/ 7389 h 2916914"/>
                <a:gd name="connsiteX25" fmla="*/ 2868793 w 5755736"/>
                <a:gd name="connsiteY25" fmla="*/ 10029 h 2916914"/>
                <a:gd name="connsiteX26" fmla="*/ 2620164 w 5755736"/>
                <a:gd name="connsiteY26" fmla="*/ 20586 h 2916914"/>
                <a:gd name="connsiteX27" fmla="*/ 2541511 w 5755736"/>
                <a:gd name="connsiteY27" fmla="*/ 20586 h 2916914"/>
                <a:gd name="connsiteX28" fmla="*/ 2541511 w 5755736"/>
                <a:gd name="connsiteY28" fmla="*/ 20586 h 2916914"/>
                <a:gd name="connsiteX29" fmla="*/ 2181501 w 5755736"/>
                <a:gd name="connsiteY29" fmla="*/ 42757 h 2916914"/>
                <a:gd name="connsiteX30" fmla="*/ 1853691 w 5755736"/>
                <a:gd name="connsiteY30" fmla="*/ 72318 h 2916914"/>
                <a:gd name="connsiteX31" fmla="*/ 1366464 w 5755736"/>
                <a:gd name="connsiteY31" fmla="*/ 138830 h 2916914"/>
                <a:gd name="connsiteX32" fmla="*/ 959473 w 5755736"/>
                <a:gd name="connsiteY32" fmla="*/ 314084 h 2916914"/>
                <a:gd name="connsiteX33" fmla="*/ 688146 w 5755736"/>
                <a:gd name="connsiteY33" fmla="*/ 648228 h 2916914"/>
                <a:gd name="connsiteX34" fmla="*/ 640637 w 5755736"/>
                <a:gd name="connsiteY34" fmla="*/ 739023 h 2916914"/>
                <a:gd name="connsiteX35" fmla="*/ 574653 w 5755736"/>
                <a:gd name="connsiteY35" fmla="*/ 882604 h 2916914"/>
                <a:gd name="connsiteX36" fmla="*/ 61031 w 5755736"/>
                <a:gd name="connsiteY36" fmla="*/ 1935713 h 2916914"/>
                <a:gd name="connsiteX37" fmla="*/ 27775 w 5755736"/>
                <a:gd name="connsiteY37" fmla="*/ 2010143 h 2916914"/>
                <a:gd name="connsiteX38" fmla="*/ 1909 w 5755736"/>
                <a:gd name="connsiteY38" fmla="*/ 2142111 h 2916914"/>
                <a:gd name="connsiteX39" fmla="*/ 1909 w 5755736"/>
                <a:gd name="connsiteY39" fmla="*/ 2142111 h 2916914"/>
                <a:gd name="connsiteX40" fmla="*/ 75812 w 5755736"/>
                <a:gd name="connsiteY40" fmla="*/ 2322116 h 2916914"/>
                <a:gd name="connsiteX41" fmla="*/ 275348 w 5755736"/>
                <a:gd name="connsiteY41" fmla="*/ 2797203 h 2916914"/>
                <a:gd name="connsiteX42" fmla="*/ 307549 w 5755736"/>
                <a:gd name="connsiteY42" fmla="*/ 2874801 h 2916914"/>
                <a:gd name="connsiteX43" fmla="*/ 324440 w 5755736"/>
                <a:gd name="connsiteY43" fmla="*/ 2913863 h 2916914"/>
                <a:gd name="connsiteX44" fmla="*/ 374589 w 5755736"/>
                <a:gd name="connsiteY44" fmla="*/ 2915975 h 2916914"/>
                <a:gd name="connsiteX45" fmla="*/ 2045838 w 5755736"/>
                <a:gd name="connsiteY45" fmla="*/ 2915975 h 2916914"/>
                <a:gd name="connsiteX46" fmla="*/ 2324555 w 5755736"/>
                <a:gd name="connsiteY46" fmla="*/ 2898027 h 2916914"/>
                <a:gd name="connsiteX47" fmla="*/ 2397402 w 5755736"/>
                <a:gd name="connsiteY47" fmla="*/ 2740193 h 2916914"/>
                <a:gd name="connsiteX48" fmla="*/ 2467609 w 5755736"/>
                <a:gd name="connsiteY48" fmla="*/ 2655205 h 2916914"/>
                <a:gd name="connsiteX49" fmla="*/ 3354437 w 5755736"/>
                <a:gd name="connsiteY49" fmla="*/ 2654677 h 2916914"/>
                <a:gd name="connsiteX50" fmla="*/ 3382415 w 5755736"/>
                <a:gd name="connsiteY50" fmla="*/ 2668930 h 2916914"/>
                <a:gd name="connsiteX51" fmla="*/ 3406697 w 5755736"/>
                <a:gd name="connsiteY51" fmla="*/ 2694268 h 2916914"/>
                <a:gd name="connsiteX52" fmla="*/ 3458428 w 5755736"/>
                <a:gd name="connsiteY52" fmla="*/ 2885886 h 2916914"/>
                <a:gd name="connsiteX53" fmla="*/ 3492212 w 5755736"/>
                <a:gd name="connsiteY53" fmla="*/ 2909640 h 2916914"/>
                <a:gd name="connsiteX54" fmla="*/ 3782543 w 5755736"/>
                <a:gd name="connsiteY54" fmla="*/ 2910168 h 2916914"/>
                <a:gd name="connsiteX55" fmla="*/ 4691542 w 5755736"/>
                <a:gd name="connsiteY55" fmla="*/ 2908584 h 2916914"/>
                <a:gd name="connsiteX56" fmla="*/ 5213082 w 5755736"/>
                <a:gd name="connsiteY56" fmla="*/ 2907529 h 2916914"/>
                <a:gd name="connsiteX57" fmla="*/ 5298998 w 5755736"/>
                <a:gd name="connsiteY57" fmla="*/ 2871761 h 2916914"/>
                <a:gd name="connsiteX58" fmla="*/ 5581575 w 5755736"/>
                <a:gd name="connsiteY58" fmla="*/ 2875293 h 2916914"/>
                <a:gd name="connsiteX59" fmla="*/ 5644882 w 5755736"/>
                <a:gd name="connsiteY59" fmla="*/ 2776616 h 2916914"/>
                <a:gd name="connsiteX60" fmla="*/ 5644882 w 5755736"/>
                <a:gd name="connsiteY60" fmla="*/ 2776616 h 2916914"/>
                <a:gd name="connsiteX61" fmla="*/ 5655968 w 5755736"/>
                <a:gd name="connsiteY61" fmla="*/ 2728052 h 2916914"/>
                <a:gd name="connsiteX62" fmla="*/ 5713506 w 5755736"/>
                <a:gd name="connsiteY62" fmla="*/ 2326339 h 2916914"/>
                <a:gd name="connsiteX63" fmla="*/ 5729342 w 5755736"/>
                <a:gd name="connsiteY63" fmla="*/ 2151085 h 2916914"/>
                <a:gd name="connsiteX64" fmla="*/ 5729342 w 5755736"/>
                <a:gd name="connsiteY64" fmla="*/ 2151085 h 2916914"/>
                <a:gd name="connsiteX65" fmla="*/ 5745179 w 5755736"/>
                <a:gd name="connsiteY65" fmla="*/ 2010671 h 2916914"/>
                <a:gd name="connsiteX66" fmla="*/ 5745179 w 5755736"/>
                <a:gd name="connsiteY66" fmla="*/ 2010671 h 2916914"/>
                <a:gd name="connsiteX67" fmla="*/ 5750985 w 5755736"/>
                <a:gd name="connsiteY67" fmla="*/ 1882925 h 2916914"/>
                <a:gd name="connsiteX68" fmla="*/ 5750457 w 5755736"/>
                <a:gd name="connsiteY68" fmla="*/ 1752013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45179 w 5755736"/>
                <a:gd name="connsiteY9" fmla="*/ 1404144 h 2916914"/>
                <a:gd name="connsiteX10" fmla="*/ 5726175 w 5755736"/>
                <a:gd name="connsiteY10" fmla="*/ 1168184 h 2916914"/>
                <a:gd name="connsiteX11" fmla="*/ 5697670 w 5755736"/>
                <a:gd name="connsiteY11" fmla="*/ 927474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563062 w 5755736"/>
                <a:gd name="connsiteY15" fmla="*/ 403823 h 2916914"/>
                <a:gd name="connsiteX16" fmla="*/ 5352440 w 5755736"/>
                <a:gd name="connsiteY16" fmla="*/ 180532 h 2916914"/>
                <a:gd name="connsiteX17" fmla="*/ 5140763 w 5755736"/>
                <a:gd name="connsiteY17" fmla="*/ 83931 h 2916914"/>
                <a:gd name="connsiteX18" fmla="*/ 4816120 w 5755736"/>
                <a:gd name="connsiteY18" fmla="*/ 46452 h 2916914"/>
                <a:gd name="connsiteX19" fmla="*/ 4598108 w 5755736"/>
                <a:gd name="connsiteY19" fmla="*/ 29032 h 2916914"/>
                <a:gd name="connsiteX20" fmla="*/ 4199036 w 5755736"/>
                <a:gd name="connsiteY20" fmla="*/ 10556 h 2916914"/>
                <a:gd name="connsiteX21" fmla="*/ 3953574 w 5755736"/>
                <a:gd name="connsiteY21" fmla="*/ 3694 h 2916914"/>
                <a:gd name="connsiteX22" fmla="*/ 3301650 w 5755736"/>
                <a:gd name="connsiteY22" fmla="*/ -1 h 2916914"/>
                <a:gd name="connsiteX23" fmla="*/ 2981230 w 5755736"/>
                <a:gd name="connsiteY23" fmla="*/ 7389 h 2916914"/>
                <a:gd name="connsiteX24" fmla="*/ 2868793 w 5755736"/>
                <a:gd name="connsiteY24" fmla="*/ 10029 h 2916914"/>
                <a:gd name="connsiteX25" fmla="*/ 2620164 w 5755736"/>
                <a:gd name="connsiteY25" fmla="*/ 20586 h 2916914"/>
                <a:gd name="connsiteX26" fmla="*/ 2541511 w 5755736"/>
                <a:gd name="connsiteY26" fmla="*/ 20586 h 2916914"/>
                <a:gd name="connsiteX27" fmla="*/ 2541511 w 5755736"/>
                <a:gd name="connsiteY27" fmla="*/ 20586 h 2916914"/>
                <a:gd name="connsiteX28" fmla="*/ 2181501 w 5755736"/>
                <a:gd name="connsiteY28" fmla="*/ 42757 h 2916914"/>
                <a:gd name="connsiteX29" fmla="*/ 1853691 w 5755736"/>
                <a:gd name="connsiteY29" fmla="*/ 72318 h 2916914"/>
                <a:gd name="connsiteX30" fmla="*/ 1366464 w 5755736"/>
                <a:gd name="connsiteY30" fmla="*/ 138830 h 2916914"/>
                <a:gd name="connsiteX31" fmla="*/ 959473 w 5755736"/>
                <a:gd name="connsiteY31" fmla="*/ 314084 h 2916914"/>
                <a:gd name="connsiteX32" fmla="*/ 688146 w 5755736"/>
                <a:gd name="connsiteY32" fmla="*/ 648228 h 2916914"/>
                <a:gd name="connsiteX33" fmla="*/ 640637 w 5755736"/>
                <a:gd name="connsiteY33" fmla="*/ 739023 h 2916914"/>
                <a:gd name="connsiteX34" fmla="*/ 574653 w 5755736"/>
                <a:gd name="connsiteY34" fmla="*/ 882604 h 2916914"/>
                <a:gd name="connsiteX35" fmla="*/ 61031 w 5755736"/>
                <a:gd name="connsiteY35" fmla="*/ 1935713 h 2916914"/>
                <a:gd name="connsiteX36" fmla="*/ 27775 w 5755736"/>
                <a:gd name="connsiteY36" fmla="*/ 2010143 h 2916914"/>
                <a:gd name="connsiteX37" fmla="*/ 1909 w 5755736"/>
                <a:gd name="connsiteY37" fmla="*/ 2142111 h 2916914"/>
                <a:gd name="connsiteX38" fmla="*/ 1909 w 5755736"/>
                <a:gd name="connsiteY38" fmla="*/ 2142111 h 2916914"/>
                <a:gd name="connsiteX39" fmla="*/ 75812 w 5755736"/>
                <a:gd name="connsiteY39" fmla="*/ 2322116 h 2916914"/>
                <a:gd name="connsiteX40" fmla="*/ 275348 w 5755736"/>
                <a:gd name="connsiteY40" fmla="*/ 2797203 h 2916914"/>
                <a:gd name="connsiteX41" fmla="*/ 307549 w 5755736"/>
                <a:gd name="connsiteY41" fmla="*/ 2874801 h 2916914"/>
                <a:gd name="connsiteX42" fmla="*/ 324440 w 5755736"/>
                <a:gd name="connsiteY42" fmla="*/ 2913863 h 2916914"/>
                <a:gd name="connsiteX43" fmla="*/ 374589 w 5755736"/>
                <a:gd name="connsiteY43" fmla="*/ 2915975 h 2916914"/>
                <a:gd name="connsiteX44" fmla="*/ 2045838 w 5755736"/>
                <a:gd name="connsiteY44" fmla="*/ 2915975 h 2916914"/>
                <a:gd name="connsiteX45" fmla="*/ 2324555 w 5755736"/>
                <a:gd name="connsiteY45" fmla="*/ 2898027 h 2916914"/>
                <a:gd name="connsiteX46" fmla="*/ 2397402 w 5755736"/>
                <a:gd name="connsiteY46" fmla="*/ 2740193 h 2916914"/>
                <a:gd name="connsiteX47" fmla="*/ 2467609 w 5755736"/>
                <a:gd name="connsiteY47" fmla="*/ 2655205 h 2916914"/>
                <a:gd name="connsiteX48" fmla="*/ 3354437 w 5755736"/>
                <a:gd name="connsiteY48" fmla="*/ 2654677 h 2916914"/>
                <a:gd name="connsiteX49" fmla="*/ 3382415 w 5755736"/>
                <a:gd name="connsiteY49" fmla="*/ 2668930 h 2916914"/>
                <a:gd name="connsiteX50" fmla="*/ 3406697 w 5755736"/>
                <a:gd name="connsiteY50" fmla="*/ 2694268 h 2916914"/>
                <a:gd name="connsiteX51" fmla="*/ 3458428 w 5755736"/>
                <a:gd name="connsiteY51" fmla="*/ 2885886 h 2916914"/>
                <a:gd name="connsiteX52" fmla="*/ 3492212 w 5755736"/>
                <a:gd name="connsiteY52" fmla="*/ 2909640 h 2916914"/>
                <a:gd name="connsiteX53" fmla="*/ 3782543 w 5755736"/>
                <a:gd name="connsiteY53" fmla="*/ 2910168 h 2916914"/>
                <a:gd name="connsiteX54" fmla="*/ 4691542 w 5755736"/>
                <a:gd name="connsiteY54" fmla="*/ 2908584 h 2916914"/>
                <a:gd name="connsiteX55" fmla="*/ 5213082 w 5755736"/>
                <a:gd name="connsiteY55" fmla="*/ 2907529 h 2916914"/>
                <a:gd name="connsiteX56" fmla="*/ 5298998 w 5755736"/>
                <a:gd name="connsiteY56" fmla="*/ 2871761 h 2916914"/>
                <a:gd name="connsiteX57" fmla="*/ 5581575 w 5755736"/>
                <a:gd name="connsiteY57" fmla="*/ 2875293 h 2916914"/>
                <a:gd name="connsiteX58" fmla="*/ 5644882 w 5755736"/>
                <a:gd name="connsiteY58" fmla="*/ 2776616 h 2916914"/>
                <a:gd name="connsiteX59" fmla="*/ 5644882 w 5755736"/>
                <a:gd name="connsiteY59" fmla="*/ 2776616 h 2916914"/>
                <a:gd name="connsiteX60" fmla="*/ 5655968 w 5755736"/>
                <a:gd name="connsiteY60" fmla="*/ 2728052 h 2916914"/>
                <a:gd name="connsiteX61" fmla="*/ 5713506 w 5755736"/>
                <a:gd name="connsiteY61" fmla="*/ 2326339 h 2916914"/>
                <a:gd name="connsiteX62" fmla="*/ 5729342 w 5755736"/>
                <a:gd name="connsiteY62" fmla="*/ 2151085 h 2916914"/>
                <a:gd name="connsiteX63" fmla="*/ 5729342 w 5755736"/>
                <a:gd name="connsiteY63" fmla="*/ 2151085 h 2916914"/>
                <a:gd name="connsiteX64" fmla="*/ 5745179 w 5755736"/>
                <a:gd name="connsiteY64" fmla="*/ 2010671 h 2916914"/>
                <a:gd name="connsiteX65" fmla="*/ 5745179 w 5755736"/>
                <a:gd name="connsiteY65" fmla="*/ 2010671 h 2916914"/>
                <a:gd name="connsiteX66" fmla="*/ 5750985 w 5755736"/>
                <a:gd name="connsiteY66" fmla="*/ 1882925 h 2916914"/>
                <a:gd name="connsiteX67" fmla="*/ 5750457 w 5755736"/>
                <a:gd name="connsiteY67" fmla="*/ 1752013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26175 w 5755736"/>
                <a:gd name="connsiteY9" fmla="*/ 1168184 h 2916914"/>
                <a:gd name="connsiteX10" fmla="*/ 5697670 w 5755736"/>
                <a:gd name="connsiteY10" fmla="*/ 927474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563062 w 5755736"/>
                <a:gd name="connsiteY14" fmla="*/ 403823 h 2916914"/>
                <a:gd name="connsiteX15" fmla="*/ 5352440 w 5755736"/>
                <a:gd name="connsiteY15" fmla="*/ 180532 h 2916914"/>
                <a:gd name="connsiteX16" fmla="*/ 5140763 w 5755736"/>
                <a:gd name="connsiteY16" fmla="*/ 83931 h 2916914"/>
                <a:gd name="connsiteX17" fmla="*/ 4816120 w 5755736"/>
                <a:gd name="connsiteY17" fmla="*/ 46452 h 2916914"/>
                <a:gd name="connsiteX18" fmla="*/ 4598108 w 5755736"/>
                <a:gd name="connsiteY18" fmla="*/ 29032 h 2916914"/>
                <a:gd name="connsiteX19" fmla="*/ 4199036 w 5755736"/>
                <a:gd name="connsiteY19" fmla="*/ 10556 h 2916914"/>
                <a:gd name="connsiteX20" fmla="*/ 3953574 w 5755736"/>
                <a:gd name="connsiteY20" fmla="*/ 3694 h 2916914"/>
                <a:gd name="connsiteX21" fmla="*/ 3301650 w 5755736"/>
                <a:gd name="connsiteY21" fmla="*/ -1 h 2916914"/>
                <a:gd name="connsiteX22" fmla="*/ 2981230 w 5755736"/>
                <a:gd name="connsiteY22" fmla="*/ 7389 h 2916914"/>
                <a:gd name="connsiteX23" fmla="*/ 2868793 w 5755736"/>
                <a:gd name="connsiteY23" fmla="*/ 10029 h 2916914"/>
                <a:gd name="connsiteX24" fmla="*/ 2620164 w 5755736"/>
                <a:gd name="connsiteY24" fmla="*/ 20586 h 2916914"/>
                <a:gd name="connsiteX25" fmla="*/ 2541511 w 5755736"/>
                <a:gd name="connsiteY25" fmla="*/ 20586 h 2916914"/>
                <a:gd name="connsiteX26" fmla="*/ 2541511 w 5755736"/>
                <a:gd name="connsiteY26" fmla="*/ 20586 h 2916914"/>
                <a:gd name="connsiteX27" fmla="*/ 2181501 w 5755736"/>
                <a:gd name="connsiteY27" fmla="*/ 42757 h 2916914"/>
                <a:gd name="connsiteX28" fmla="*/ 1853691 w 5755736"/>
                <a:gd name="connsiteY28" fmla="*/ 72318 h 2916914"/>
                <a:gd name="connsiteX29" fmla="*/ 1366464 w 5755736"/>
                <a:gd name="connsiteY29" fmla="*/ 138830 h 2916914"/>
                <a:gd name="connsiteX30" fmla="*/ 959473 w 5755736"/>
                <a:gd name="connsiteY30" fmla="*/ 314084 h 2916914"/>
                <a:gd name="connsiteX31" fmla="*/ 688146 w 5755736"/>
                <a:gd name="connsiteY31" fmla="*/ 648228 h 2916914"/>
                <a:gd name="connsiteX32" fmla="*/ 640637 w 5755736"/>
                <a:gd name="connsiteY32" fmla="*/ 739023 h 2916914"/>
                <a:gd name="connsiteX33" fmla="*/ 574653 w 5755736"/>
                <a:gd name="connsiteY33" fmla="*/ 882604 h 2916914"/>
                <a:gd name="connsiteX34" fmla="*/ 61031 w 5755736"/>
                <a:gd name="connsiteY34" fmla="*/ 1935713 h 2916914"/>
                <a:gd name="connsiteX35" fmla="*/ 27775 w 5755736"/>
                <a:gd name="connsiteY35" fmla="*/ 2010143 h 2916914"/>
                <a:gd name="connsiteX36" fmla="*/ 1909 w 5755736"/>
                <a:gd name="connsiteY36" fmla="*/ 2142111 h 2916914"/>
                <a:gd name="connsiteX37" fmla="*/ 1909 w 5755736"/>
                <a:gd name="connsiteY37" fmla="*/ 2142111 h 2916914"/>
                <a:gd name="connsiteX38" fmla="*/ 75812 w 5755736"/>
                <a:gd name="connsiteY38" fmla="*/ 2322116 h 2916914"/>
                <a:gd name="connsiteX39" fmla="*/ 275348 w 5755736"/>
                <a:gd name="connsiteY39" fmla="*/ 2797203 h 2916914"/>
                <a:gd name="connsiteX40" fmla="*/ 307549 w 5755736"/>
                <a:gd name="connsiteY40" fmla="*/ 2874801 h 2916914"/>
                <a:gd name="connsiteX41" fmla="*/ 324440 w 5755736"/>
                <a:gd name="connsiteY41" fmla="*/ 2913863 h 2916914"/>
                <a:gd name="connsiteX42" fmla="*/ 374589 w 5755736"/>
                <a:gd name="connsiteY42" fmla="*/ 2915975 h 2916914"/>
                <a:gd name="connsiteX43" fmla="*/ 2045838 w 5755736"/>
                <a:gd name="connsiteY43" fmla="*/ 2915975 h 2916914"/>
                <a:gd name="connsiteX44" fmla="*/ 2324555 w 5755736"/>
                <a:gd name="connsiteY44" fmla="*/ 2898027 h 2916914"/>
                <a:gd name="connsiteX45" fmla="*/ 2397402 w 5755736"/>
                <a:gd name="connsiteY45" fmla="*/ 2740193 h 2916914"/>
                <a:gd name="connsiteX46" fmla="*/ 2467609 w 5755736"/>
                <a:gd name="connsiteY46" fmla="*/ 2655205 h 2916914"/>
                <a:gd name="connsiteX47" fmla="*/ 3354437 w 5755736"/>
                <a:gd name="connsiteY47" fmla="*/ 2654677 h 2916914"/>
                <a:gd name="connsiteX48" fmla="*/ 3382415 w 5755736"/>
                <a:gd name="connsiteY48" fmla="*/ 2668930 h 2916914"/>
                <a:gd name="connsiteX49" fmla="*/ 3406697 w 5755736"/>
                <a:gd name="connsiteY49" fmla="*/ 2694268 h 2916914"/>
                <a:gd name="connsiteX50" fmla="*/ 3458428 w 5755736"/>
                <a:gd name="connsiteY50" fmla="*/ 2885886 h 2916914"/>
                <a:gd name="connsiteX51" fmla="*/ 3492212 w 5755736"/>
                <a:gd name="connsiteY51" fmla="*/ 2909640 h 2916914"/>
                <a:gd name="connsiteX52" fmla="*/ 3782543 w 5755736"/>
                <a:gd name="connsiteY52" fmla="*/ 2910168 h 2916914"/>
                <a:gd name="connsiteX53" fmla="*/ 4691542 w 5755736"/>
                <a:gd name="connsiteY53" fmla="*/ 2908584 h 2916914"/>
                <a:gd name="connsiteX54" fmla="*/ 5213082 w 5755736"/>
                <a:gd name="connsiteY54" fmla="*/ 2907529 h 2916914"/>
                <a:gd name="connsiteX55" fmla="*/ 5298998 w 5755736"/>
                <a:gd name="connsiteY55" fmla="*/ 2871761 h 2916914"/>
                <a:gd name="connsiteX56" fmla="*/ 5581575 w 5755736"/>
                <a:gd name="connsiteY56" fmla="*/ 2875293 h 2916914"/>
                <a:gd name="connsiteX57" fmla="*/ 5644882 w 5755736"/>
                <a:gd name="connsiteY57" fmla="*/ 2776616 h 2916914"/>
                <a:gd name="connsiteX58" fmla="*/ 5644882 w 5755736"/>
                <a:gd name="connsiteY58" fmla="*/ 2776616 h 2916914"/>
                <a:gd name="connsiteX59" fmla="*/ 5655968 w 5755736"/>
                <a:gd name="connsiteY59" fmla="*/ 2728052 h 2916914"/>
                <a:gd name="connsiteX60" fmla="*/ 5713506 w 5755736"/>
                <a:gd name="connsiteY60" fmla="*/ 2326339 h 2916914"/>
                <a:gd name="connsiteX61" fmla="*/ 5729342 w 5755736"/>
                <a:gd name="connsiteY61" fmla="*/ 2151085 h 2916914"/>
                <a:gd name="connsiteX62" fmla="*/ 5729342 w 5755736"/>
                <a:gd name="connsiteY62" fmla="*/ 2151085 h 2916914"/>
                <a:gd name="connsiteX63" fmla="*/ 5745179 w 5755736"/>
                <a:gd name="connsiteY63" fmla="*/ 2010671 h 2916914"/>
                <a:gd name="connsiteX64" fmla="*/ 5745179 w 5755736"/>
                <a:gd name="connsiteY64" fmla="*/ 2010671 h 2916914"/>
                <a:gd name="connsiteX65" fmla="*/ 5750985 w 5755736"/>
                <a:gd name="connsiteY65" fmla="*/ 1882925 h 2916914"/>
                <a:gd name="connsiteX66" fmla="*/ 5750457 w 5755736"/>
                <a:gd name="connsiteY66" fmla="*/ 1752013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985 w 5755736"/>
                <a:gd name="connsiteY64" fmla="*/ 1882925 h 2916914"/>
                <a:gd name="connsiteX65" fmla="*/ 5750457 w 5755736"/>
                <a:gd name="connsiteY65" fmla="*/ 1752013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457 w 5755736"/>
                <a:gd name="connsiteY64" fmla="*/ 1752013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68184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93757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6073"/>
                <a:gd name="connsiteY0" fmla="*/ 1752013 h 2916914"/>
                <a:gd name="connsiteX1" fmla="*/ 5750457 w 5756073"/>
                <a:gd name="connsiteY1" fmla="*/ 1752013 h 2916914"/>
                <a:gd name="connsiteX2" fmla="*/ 5750457 w 5756073"/>
                <a:gd name="connsiteY2" fmla="*/ 1752013 h 2916914"/>
                <a:gd name="connsiteX3" fmla="*/ 5755736 w 5756073"/>
                <a:gd name="connsiteY3" fmla="*/ 1746206 h 2916914"/>
                <a:gd name="connsiteX4" fmla="*/ 5755736 w 5756073"/>
                <a:gd name="connsiteY4" fmla="*/ 1646966 h 2916914"/>
                <a:gd name="connsiteX5" fmla="*/ 5755736 w 5756073"/>
                <a:gd name="connsiteY5" fmla="*/ 1646966 h 2916914"/>
                <a:gd name="connsiteX6" fmla="*/ 5750457 w 5756073"/>
                <a:gd name="connsiteY6" fmla="*/ 1503912 h 2916914"/>
                <a:gd name="connsiteX7" fmla="*/ 5697670 w 5756073"/>
                <a:gd name="connsiteY7" fmla="*/ 927474 h 2916914"/>
                <a:gd name="connsiteX8" fmla="*/ 5655968 w 5756073"/>
                <a:gd name="connsiteY8" fmla="*/ 647700 h 2916914"/>
                <a:gd name="connsiteX9" fmla="*/ 5655968 w 5756073"/>
                <a:gd name="connsiteY9" fmla="*/ 647700 h 2916914"/>
                <a:gd name="connsiteX10" fmla="*/ 5655968 w 5756073"/>
                <a:gd name="connsiteY10" fmla="*/ 647700 h 2916914"/>
                <a:gd name="connsiteX11" fmla="*/ 5563062 w 5756073"/>
                <a:gd name="connsiteY11" fmla="*/ 403823 h 2916914"/>
                <a:gd name="connsiteX12" fmla="*/ 5352440 w 5756073"/>
                <a:gd name="connsiteY12" fmla="*/ 180532 h 2916914"/>
                <a:gd name="connsiteX13" fmla="*/ 5140763 w 5756073"/>
                <a:gd name="connsiteY13" fmla="*/ 83931 h 2916914"/>
                <a:gd name="connsiteX14" fmla="*/ 4816120 w 5756073"/>
                <a:gd name="connsiteY14" fmla="*/ 46452 h 2916914"/>
                <a:gd name="connsiteX15" fmla="*/ 4598108 w 5756073"/>
                <a:gd name="connsiteY15" fmla="*/ 29032 h 2916914"/>
                <a:gd name="connsiteX16" fmla="*/ 4199036 w 5756073"/>
                <a:gd name="connsiteY16" fmla="*/ 10556 h 2916914"/>
                <a:gd name="connsiteX17" fmla="*/ 3953574 w 5756073"/>
                <a:gd name="connsiteY17" fmla="*/ 3694 h 2916914"/>
                <a:gd name="connsiteX18" fmla="*/ 3301650 w 5756073"/>
                <a:gd name="connsiteY18" fmla="*/ -1 h 2916914"/>
                <a:gd name="connsiteX19" fmla="*/ 2981230 w 5756073"/>
                <a:gd name="connsiteY19" fmla="*/ 7389 h 2916914"/>
                <a:gd name="connsiteX20" fmla="*/ 2868793 w 5756073"/>
                <a:gd name="connsiteY20" fmla="*/ 10029 h 2916914"/>
                <a:gd name="connsiteX21" fmla="*/ 2620164 w 5756073"/>
                <a:gd name="connsiteY21" fmla="*/ 20586 h 2916914"/>
                <a:gd name="connsiteX22" fmla="*/ 2541511 w 5756073"/>
                <a:gd name="connsiteY22" fmla="*/ 20586 h 2916914"/>
                <a:gd name="connsiteX23" fmla="*/ 2541511 w 5756073"/>
                <a:gd name="connsiteY23" fmla="*/ 20586 h 2916914"/>
                <a:gd name="connsiteX24" fmla="*/ 2181501 w 5756073"/>
                <a:gd name="connsiteY24" fmla="*/ 42757 h 2916914"/>
                <a:gd name="connsiteX25" fmla="*/ 1853691 w 5756073"/>
                <a:gd name="connsiteY25" fmla="*/ 72318 h 2916914"/>
                <a:gd name="connsiteX26" fmla="*/ 1366464 w 5756073"/>
                <a:gd name="connsiteY26" fmla="*/ 138830 h 2916914"/>
                <a:gd name="connsiteX27" fmla="*/ 959473 w 5756073"/>
                <a:gd name="connsiteY27" fmla="*/ 314084 h 2916914"/>
                <a:gd name="connsiteX28" fmla="*/ 688146 w 5756073"/>
                <a:gd name="connsiteY28" fmla="*/ 648228 h 2916914"/>
                <a:gd name="connsiteX29" fmla="*/ 640637 w 5756073"/>
                <a:gd name="connsiteY29" fmla="*/ 739023 h 2916914"/>
                <a:gd name="connsiteX30" fmla="*/ 574653 w 5756073"/>
                <a:gd name="connsiteY30" fmla="*/ 882604 h 2916914"/>
                <a:gd name="connsiteX31" fmla="*/ 61031 w 5756073"/>
                <a:gd name="connsiteY31" fmla="*/ 1935713 h 2916914"/>
                <a:gd name="connsiteX32" fmla="*/ 27775 w 5756073"/>
                <a:gd name="connsiteY32" fmla="*/ 2010143 h 2916914"/>
                <a:gd name="connsiteX33" fmla="*/ 1909 w 5756073"/>
                <a:gd name="connsiteY33" fmla="*/ 2142111 h 2916914"/>
                <a:gd name="connsiteX34" fmla="*/ 1909 w 5756073"/>
                <a:gd name="connsiteY34" fmla="*/ 2142111 h 2916914"/>
                <a:gd name="connsiteX35" fmla="*/ 75812 w 5756073"/>
                <a:gd name="connsiteY35" fmla="*/ 2322116 h 2916914"/>
                <a:gd name="connsiteX36" fmla="*/ 275348 w 5756073"/>
                <a:gd name="connsiteY36" fmla="*/ 2797203 h 2916914"/>
                <a:gd name="connsiteX37" fmla="*/ 307549 w 5756073"/>
                <a:gd name="connsiteY37" fmla="*/ 2874801 h 2916914"/>
                <a:gd name="connsiteX38" fmla="*/ 324440 w 5756073"/>
                <a:gd name="connsiteY38" fmla="*/ 2913863 h 2916914"/>
                <a:gd name="connsiteX39" fmla="*/ 374589 w 5756073"/>
                <a:gd name="connsiteY39" fmla="*/ 2915975 h 2916914"/>
                <a:gd name="connsiteX40" fmla="*/ 2045838 w 5756073"/>
                <a:gd name="connsiteY40" fmla="*/ 2915975 h 2916914"/>
                <a:gd name="connsiteX41" fmla="*/ 2324555 w 5756073"/>
                <a:gd name="connsiteY41" fmla="*/ 2898027 h 2916914"/>
                <a:gd name="connsiteX42" fmla="*/ 2397402 w 5756073"/>
                <a:gd name="connsiteY42" fmla="*/ 2740193 h 2916914"/>
                <a:gd name="connsiteX43" fmla="*/ 2467609 w 5756073"/>
                <a:gd name="connsiteY43" fmla="*/ 2655205 h 2916914"/>
                <a:gd name="connsiteX44" fmla="*/ 3354437 w 5756073"/>
                <a:gd name="connsiteY44" fmla="*/ 2654677 h 2916914"/>
                <a:gd name="connsiteX45" fmla="*/ 3382415 w 5756073"/>
                <a:gd name="connsiteY45" fmla="*/ 2668930 h 2916914"/>
                <a:gd name="connsiteX46" fmla="*/ 3406697 w 5756073"/>
                <a:gd name="connsiteY46" fmla="*/ 2694268 h 2916914"/>
                <a:gd name="connsiteX47" fmla="*/ 3458428 w 5756073"/>
                <a:gd name="connsiteY47" fmla="*/ 2885886 h 2916914"/>
                <a:gd name="connsiteX48" fmla="*/ 3492212 w 5756073"/>
                <a:gd name="connsiteY48" fmla="*/ 2909640 h 2916914"/>
                <a:gd name="connsiteX49" fmla="*/ 3782543 w 5756073"/>
                <a:gd name="connsiteY49" fmla="*/ 2910168 h 2916914"/>
                <a:gd name="connsiteX50" fmla="*/ 4691542 w 5756073"/>
                <a:gd name="connsiteY50" fmla="*/ 2908584 h 2916914"/>
                <a:gd name="connsiteX51" fmla="*/ 5213082 w 5756073"/>
                <a:gd name="connsiteY51" fmla="*/ 2907529 h 2916914"/>
                <a:gd name="connsiteX52" fmla="*/ 5298998 w 5756073"/>
                <a:gd name="connsiteY52" fmla="*/ 2871761 h 2916914"/>
                <a:gd name="connsiteX53" fmla="*/ 5581575 w 5756073"/>
                <a:gd name="connsiteY53" fmla="*/ 2875293 h 2916914"/>
                <a:gd name="connsiteX54" fmla="*/ 5644882 w 5756073"/>
                <a:gd name="connsiteY54" fmla="*/ 2776616 h 2916914"/>
                <a:gd name="connsiteX55" fmla="*/ 5644882 w 5756073"/>
                <a:gd name="connsiteY55" fmla="*/ 2776616 h 2916914"/>
                <a:gd name="connsiteX56" fmla="*/ 5655968 w 5756073"/>
                <a:gd name="connsiteY56" fmla="*/ 2728052 h 2916914"/>
                <a:gd name="connsiteX57" fmla="*/ 5713506 w 5756073"/>
                <a:gd name="connsiteY57" fmla="*/ 2326339 h 2916914"/>
                <a:gd name="connsiteX58" fmla="*/ 5729342 w 5756073"/>
                <a:gd name="connsiteY58" fmla="*/ 2151085 h 2916914"/>
                <a:gd name="connsiteX59" fmla="*/ 5729342 w 5756073"/>
                <a:gd name="connsiteY59" fmla="*/ 2151085 h 2916914"/>
                <a:gd name="connsiteX60" fmla="*/ 5745179 w 5756073"/>
                <a:gd name="connsiteY60" fmla="*/ 2010671 h 2916914"/>
                <a:gd name="connsiteX61" fmla="*/ 5745179 w 5756073"/>
                <a:gd name="connsiteY61" fmla="*/ 2010671 h 2916914"/>
                <a:gd name="connsiteX62" fmla="*/ 5750457 w 5756073"/>
                <a:gd name="connsiteY62" fmla="*/ 1752013 h 2916914"/>
                <a:gd name="connsiteX63" fmla="*/ 2868793 w 5756073"/>
                <a:gd name="connsiteY63" fmla="*/ 10029 h 2916914"/>
                <a:gd name="connsiteX64" fmla="*/ 2868793 w 5756073"/>
                <a:gd name="connsiteY64" fmla="*/ 10029 h 2916914"/>
                <a:gd name="connsiteX65" fmla="*/ 2868793 w 5756073"/>
                <a:gd name="connsiteY65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0457 w 5755736"/>
                <a:gd name="connsiteY5" fmla="*/ 1503912 h 2916914"/>
                <a:gd name="connsiteX6" fmla="*/ 5697670 w 5755736"/>
                <a:gd name="connsiteY6" fmla="*/ 927474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655968 w 5755736"/>
                <a:gd name="connsiteY9" fmla="*/ 647700 h 2916914"/>
                <a:gd name="connsiteX10" fmla="*/ 5563062 w 5755736"/>
                <a:gd name="connsiteY10" fmla="*/ 403823 h 2916914"/>
                <a:gd name="connsiteX11" fmla="*/ 5352440 w 5755736"/>
                <a:gd name="connsiteY11" fmla="*/ 180532 h 2916914"/>
                <a:gd name="connsiteX12" fmla="*/ 5140763 w 5755736"/>
                <a:gd name="connsiteY12" fmla="*/ 83931 h 2916914"/>
                <a:gd name="connsiteX13" fmla="*/ 4816120 w 5755736"/>
                <a:gd name="connsiteY13" fmla="*/ 46452 h 2916914"/>
                <a:gd name="connsiteX14" fmla="*/ 4598108 w 5755736"/>
                <a:gd name="connsiteY14" fmla="*/ 29032 h 2916914"/>
                <a:gd name="connsiteX15" fmla="*/ 4199036 w 5755736"/>
                <a:gd name="connsiteY15" fmla="*/ 10556 h 2916914"/>
                <a:gd name="connsiteX16" fmla="*/ 3953574 w 5755736"/>
                <a:gd name="connsiteY16" fmla="*/ 3694 h 2916914"/>
                <a:gd name="connsiteX17" fmla="*/ 3301650 w 5755736"/>
                <a:gd name="connsiteY17" fmla="*/ -1 h 2916914"/>
                <a:gd name="connsiteX18" fmla="*/ 2981230 w 5755736"/>
                <a:gd name="connsiteY18" fmla="*/ 7389 h 2916914"/>
                <a:gd name="connsiteX19" fmla="*/ 2868793 w 5755736"/>
                <a:gd name="connsiteY19" fmla="*/ 10029 h 2916914"/>
                <a:gd name="connsiteX20" fmla="*/ 2620164 w 5755736"/>
                <a:gd name="connsiteY20" fmla="*/ 20586 h 2916914"/>
                <a:gd name="connsiteX21" fmla="*/ 2541511 w 5755736"/>
                <a:gd name="connsiteY21" fmla="*/ 20586 h 2916914"/>
                <a:gd name="connsiteX22" fmla="*/ 2541511 w 5755736"/>
                <a:gd name="connsiteY22" fmla="*/ 20586 h 2916914"/>
                <a:gd name="connsiteX23" fmla="*/ 2181501 w 5755736"/>
                <a:gd name="connsiteY23" fmla="*/ 42757 h 2916914"/>
                <a:gd name="connsiteX24" fmla="*/ 1853691 w 5755736"/>
                <a:gd name="connsiteY24" fmla="*/ 72318 h 2916914"/>
                <a:gd name="connsiteX25" fmla="*/ 1366464 w 5755736"/>
                <a:gd name="connsiteY25" fmla="*/ 138830 h 2916914"/>
                <a:gd name="connsiteX26" fmla="*/ 959473 w 5755736"/>
                <a:gd name="connsiteY26" fmla="*/ 314084 h 2916914"/>
                <a:gd name="connsiteX27" fmla="*/ 688146 w 5755736"/>
                <a:gd name="connsiteY27" fmla="*/ 648228 h 2916914"/>
                <a:gd name="connsiteX28" fmla="*/ 640637 w 5755736"/>
                <a:gd name="connsiteY28" fmla="*/ 739023 h 2916914"/>
                <a:gd name="connsiteX29" fmla="*/ 574653 w 5755736"/>
                <a:gd name="connsiteY29" fmla="*/ 882604 h 2916914"/>
                <a:gd name="connsiteX30" fmla="*/ 61031 w 5755736"/>
                <a:gd name="connsiteY30" fmla="*/ 1935713 h 2916914"/>
                <a:gd name="connsiteX31" fmla="*/ 27775 w 5755736"/>
                <a:gd name="connsiteY31" fmla="*/ 2010143 h 2916914"/>
                <a:gd name="connsiteX32" fmla="*/ 1909 w 5755736"/>
                <a:gd name="connsiteY32" fmla="*/ 2142111 h 2916914"/>
                <a:gd name="connsiteX33" fmla="*/ 1909 w 5755736"/>
                <a:gd name="connsiteY33" fmla="*/ 2142111 h 2916914"/>
                <a:gd name="connsiteX34" fmla="*/ 75812 w 5755736"/>
                <a:gd name="connsiteY34" fmla="*/ 2322116 h 2916914"/>
                <a:gd name="connsiteX35" fmla="*/ 275348 w 5755736"/>
                <a:gd name="connsiteY35" fmla="*/ 2797203 h 2916914"/>
                <a:gd name="connsiteX36" fmla="*/ 307549 w 5755736"/>
                <a:gd name="connsiteY36" fmla="*/ 2874801 h 2916914"/>
                <a:gd name="connsiteX37" fmla="*/ 324440 w 5755736"/>
                <a:gd name="connsiteY37" fmla="*/ 2913863 h 2916914"/>
                <a:gd name="connsiteX38" fmla="*/ 374589 w 5755736"/>
                <a:gd name="connsiteY38" fmla="*/ 2915975 h 2916914"/>
                <a:gd name="connsiteX39" fmla="*/ 2045838 w 5755736"/>
                <a:gd name="connsiteY39" fmla="*/ 2915975 h 2916914"/>
                <a:gd name="connsiteX40" fmla="*/ 2324555 w 5755736"/>
                <a:gd name="connsiteY40" fmla="*/ 2898027 h 2916914"/>
                <a:gd name="connsiteX41" fmla="*/ 2397402 w 5755736"/>
                <a:gd name="connsiteY41" fmla="*/ 2740193 h 2916914"/>
                <a:gd name="connsiteX42" fmla="*/ 2467609 w 5755736"/>
                <a:gd name="connsiteY42" fmla="*/ 2655205 h 2916914"/>
                <a:gd name="connsiteX43" fmla="*/ 3354437 w 5755736"/>
                <a:gd name="connsiteY43" fmla="*/ 2654677 h 2916914"/>
                <a:gd name="connsiteX44" fmla="*/ 3382415 w 5755736"/>
                <a:gd name="connsiteY44" fmla="*/ 2668930 h 2916914"/>
                <a:gd name="connsiteX45" fmla="*/ 3406697 w 5755736"/>
                <a:gd name="connsiteY45" fmla="*/ 2694268 h 2916914"/>
                <a:gd name="connsiteX46" fmla="*/ 3458428 w 5755736"/>
                <a:gd name="connsiteY46" fmla="*/ 2885886 h 2916914"/>
                <a:gd name="connsiteX47" fmla="*/ 3492212 w 5755736"/>
                <a:gd name="connsiteY47" fmla="*/ 2909640 h 2916914"/>
                <a:gd name="connsiteX48" fmla="*/ 3782543 w 5755736"/>
                <a:gd name="connsiteY48" fmla="*/ 2910168 h 2916914"/>
                <a:gd name="connsiteX49" fmla="*/ 4691542 w 5755736"/>
                <a:gd name="connsiteY49" fmla="*/ 2908584 h 2916914"/>
                <a:gd name="connsiteX50" fmla="*/ 5213082 w 5755736"/>
                <a:gd name="connsiteY50" fmla="*/ 2907529 h 2916914"/>
                <a:gd name="connsiteX51" fmla="*/ 5298998 w 5755736"/>
                <a:gd name="connsiteY51" fmla="*/ 2871761 h 2916914"/>
                <a:gd name="connsiteX52" fmla="*/ 5581575 w 5755736"/>
                <a:gd name="connsiteY52" fmla="*/ 2875293 h 2916914"/>
                <a:gd name="connsiteX53" fmla="*/ 5644882 w 5755736"/>
                <a:gd name="connsiteY53" fmla="*/ 2776616 h 2916914"/>
                <a:gd name="connsiteX54" fmla="*/ 5644882 w 5755736"/>
                <a:gd name="connsiteY54" fmla="*/ 2776616 h 2916914"/>
                <a:gd name="connsiteX55" fmla="*/ 5655968 w 5755736"/>
                <a:gd name="connsiteY55" fmla="*/ 2728052 h 2916914"/>
                <a:gd name="connsiteX56" fmla="*/ 5713506 w 5755736"/>
                <a:gd name="connsiteY56" fmla="*/ 2326339 h 2916914"/>
                <a:gd name="connsiteX57" fmla="*/ 5729342 w 5755736"/>
                <a:gd name="connsiteY57" fmla="*/ 2151085 h 2916914"/>
                <a:gd name="connsiteX58" fmla="*/ 5729342 w 5755736"/>
                <a:gd name="connsiteY58" fmla="*/ 2151085 h 2916914"/>
                <a:gd name="connsiteX59" fmla="*/ 5745179 w 5755736"/>
                <a:gd name="connsiteY59" fmla="*/ 2010671 h 2916914"/>
                <a:gd name="connsiteX60" fmla="*/ 5745179 w 5755736"/>
                <a:gd name="connsiteY60" fmla="*/ 2010671 h 2916914"/>
                <a:gd name="connsiteX61" fmla="*/ 5750457 w 5755736"/>
                <a:gd name="connsiteY61" fmla="*/ 1752013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64" fmla="*/ 2868793 w 5755736"/>
                <a:gd name="connsiteY6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697670 w 5755736"/>
                <a:gd name="connsiteY5" fmla="*/ 927474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563062 w 5755736"/>
                <a:gd name="connsiteY9" fmla="*/ 403823 h 2916914"/>
                <a:gd name="connsiteX10" fmla="*/ 5352440 w 5755736"/>
                <a:gd name="connsiteY10" fmla="*/ 180532 h 2916914"/>
                <a:gd name="connsiteX11" fmla="*/ 5140763 w 5755736"/>
                <a:gd name="connsiteY11" fmla="*/ 83931 h 2916914"/>
                <a:gd name="connsiteX12" fmla="*/ 4816120 w 5755736"/>
                <a:gd name="connsiteY12" fmla="*/ 46452 h 2916914"/>
                <a:gd name="connsiteX13" fmla="*/ 4598108 w 5755736"/>
                <a:gd name="connsiteY13" fmla="*/ 29032 h 2916914"/>
                <a:gd name="connsiteX14" fmla="*/ 4199036 w 5755736"/>
                <a:gd name="connsiteY14" fmla="*/ 10556 h 2916914"/>
                <a:gd name="connsiteX15" fmla="*/ 3953574 w 5755736"/>
                <a:gd name="connsiteY15" fmla="*/ 3694 h 2916914"/>
                <a:gd name="connsiteX16" fmla="*/ 3301650 w 5755736"/>
                <a:gd name="connsiteY16" fmla="*/ -1 h 2916914"/>
                <a:gd name="connsiteX17" fmla="*/ 2981230 w 5755736"/>
                <a:gd name="connsiteY17" fmla="*/ 7389 h 2916914"/>
                <a:gd name="connsiteX18" fmla="*/ 2868793 w 5755736"/>
                <a:gd name="connsiteY18" fmla="*/ 10029 h 2916914"/>
                <a:gd name="connsiteX19" fmla="*/ 2620164 w 5755736"/>
                <a:gd name="connsiteY19" fmla="*/ 20586 h 2916914"/>
                <a:gd name="connsiteX20" fmla="*/ 2541511 w 5755736"/>
                <a:gd name="connsiteY20" fmla="*/ 20586 h 2916914"/>
                <a:gd name="connsiteX21" fmla="*/ 2541511 w 5755736"/>
                <a:gd name="connsiteY21" fmla="*/ 20586 h 2916914"/>
                <a:gd name="connsiteX22" fmla="*/ 2181501 w 5755736"/>
                <a:gd name="connsiteY22" fmla="*/ 42757 h 2916914"/>
                <a:gd name="connsiteX23" fmla="*/ 1853691 w 5755736"/>
                <a:gd name="connsiteY23" fmla="*/ 72318 h 2916914"/>
                <a:gd name="connsiteX24" fmla="*/ 1366464 w 5755736"/>
                <a:gd name="connsiteY24" fmla="*/ 138830 h 2916914"/>
                <a:gd name="connsiteX25" fmla="*/ 959473 w 5755736"/>
                <a:gd name="connsiteY25" fmla="*/ 314084 h 2916914"/>
                <a:gd name="connsiteX26" fmla="*/ 688146 w 5755736"/>
                <a:gd name="connsiteY26" fmla="*/ 648228 h 2916914"/>
                <a:gd name="connsiteX27" fmla="*/ 640637 w 5755736"/>
                <a:gd name="connsiteY27" fmla="*/ 739023 h 2916914"/>
                <a:gd name="connsiteX28" fmla="*/ 574653 w 5755736"/>
                <a:gd name="connsiteY28" fmla="*/ 882604 h 2916914"/>
                <a:gd name="connsiteX29" fmla="*/ 61031 w 5755736"/>
                <a:gd name="connsiteY29" fmla="*/ 1935713 h 2916914"/>
                <a:gd name="connsiteX30" fmla="*/ 27775 w 5755736"/>
                <a:gd name="connsiteY30" fmla="*/ 2010143 h 2916914"/>
                <a:gd name="connsiteX31" fmla="*/ 1909 w 5755736"/>
                <a:gd name="connsiteY31" fmla="*/ 2142111 h 2916914"/>
                <a:gd name="connsiteX32" fmla="*/ 1909 w 5755736"/>
                <a:gd name="connsiteY32" fmla="*/ 2142111 h 2916914"/>
                <a:gd name="connsiteX33" fmla="*/ 75812 w 5755736"/>
                <a:gd name="connsiteY33" fmla="*/ 2322116 h 2916914"/>
                <a:gd name="connsiteX34" fmla="*/ 275348 w 5755736"/>
                <a:gd name="connsiteY34" fmla="*/ 2797203 h 2916914"/>
                <a:gd name="connsiteX35" fmla="*/ 307549 w 5755736"/>
                <a:gd name="connsiteY35" fmla="*/ 2874801 h 2916914"/>
                <a:gd name="connsiteX36" fmla="*/ 324440 w 5755736"/>
                <a:gd name="connsiteY36" fmla="*/ 2913863 h 2916914"/>
                <a:gd name="connsiteX37" fmla="*/ 374589 w 5755736"/>
                <a:gd name="connsiteY37" fmla="*/ 2915975 h 2916914"/>
                <a:gd name="connsiteX38" fmla="*/ 2045838 w 5755736"/>
                <a:gd name="connsiteY38" fmla="*/ 2915975 h 2916914"/>
                <a:gd name="connsiteX39" fmla="*/ 2324555 w 5755736"/>
                <a:gd name="connsiteY39" fmla="*/ 2898027 h 2916914"/>
                <a:gd name="connsiteX40" fmla="*/ 2397402 w 5755736"/>
                <a:gd name="connsiteY40" fmla="*/ 2740193 h 2916914"/>
                <a:gd name="connsiteX41" fmla="*/ 2467609 w 5755736"/>
                <a:gd name="connsiteY41" fmla="*/ 2655205 h 2916914"/>
                <a:gd name="connsiteX42" fmla="*/ 3354437 w 5755736"/>
                <a:gd name="connsiteY42" fmla="*/ 2654677 h 2916914"/>
                <a:gd name="connsiteX43" fmla="*/ 3382415 w 5755736"/>
                <a:gd name="connsiteY43" fmla="*/ 2668930 h 2916914"/>
                <a:gd name="connsiteX44" fmla="*/ 3406697 w 5755736"/>
                <a:gd name="connsiteY44" fmla="*/ 2694268 h 2916914"/>
                <a:gd name="connsiteX45" fmla="*/ 3458428 w 5755736"/>
                <a:gd name="connsiteY45" fmla="*/ 2885886 h 2916914"/>
                <a:gd name="connsiteX46" fmla="*/ 3492212 w 5755736"/>
                <a:gd name="connsiteY46" fmla="*/ 2909640 h 2916914"/>
                <a:gd name="connsiteX47" fmla="*/ 3782543 w 5755736"/>
                <a:gd name="connsiteY47" fmla="*/ 2910168 h 2916914"/>
                <a:gd name="connsiteX48" fmla="*/ 4691542 w 5755736"/>
                <a:gd name="connsiteY48" fmla="*/ 2908584 h 2916914"/>
                <a:gd name="connsiteX49" fmla="*/ 5213082 w 5755736"/>
                <a:gd name="connsiteY49" fmla="*/ 2907529 h 2916914"/>
                <a:gd name="connsiteX50" fmla="*/ 5298998 w 5755736"/>
                <a:gd name="connsiteY50" fmla="*/ 2871761 h 2916914"/>
                <a:gd name="connsiteX51" fmla="*/ 5581575 w 5755736"/>
                <a:gd name="connsiteY51" fmla="*/ 2875293 h 2916914"/>
                <a:gd name="connsiteX52" fmla="*/ 5644882 w 5755736"/>
                <a:gd name="connsiteY52" fmla="*/ 2776616 h 2916914"/>
                <a:gd name="connsiteX53" fmla="*/ 5644882 w 5755736"/>
                <a:gd name="connsiteY53" fmla="*/ 2776616 h 2916914"/>
                <a:gd name="connsiteX54" fmla="*/ 5655968 w 5755736"/>
                <a:gd name="connsiteY54" fmla="*/ 2728052 h 2916914"/>
                <a:gd name="connsiteX55" fmla="*/ 5713506 w 5755736"/>
                <a:gd name="connsiteY55" fmla="*/ 2326339 h 2916914"/>
                <a:gd name="connsiteX56" fmla="*/ 5729342 w 5755736"/>
                <a:gd name="connsiteY56" fmla="*/ 2151085 h 2916914"/>
                <a:gd name="connsiteX57" fmla="*/ 5729342 w 5755736"/>
                <a:gd name="connsiteY57" fmla="*/ 2151085 h 2916914"/>
                <a:gd name="connsiteX58" fmla="*/ 5745179 w 5755736"/>
                <a:gd name="connsiteY58" fmla="*/ 2010671 h 2916914"/>
                <a:gd name="connsiteX59" fmla="*/ 5745179 w 5755736"/>
                <a:gd name="connsiteY59" fmla="*/ 2010671 h 2916914"/>
                <a:gd name="connsiteX60" fmla="*/ 5750457 w 5755736"/>
                <a:gd name="connsiteY60" fmla="*/ 1752013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4199036 w 5755736"/>
                <a:gd name="connsiteY13" fmla="*/ 10556 h 2916914"/>
                <a:gd name="connsiteX14" fmla="*/ 3953574 w 5755736"/>
                <a:gd name="connsiteY14" fmla="*/ 3694 h 2916914"/>
                <a:gd name="connsiteX15" fmla="*/ 3301650 w 5755736"/>
                <a:gd name="connsiteY15" fmla="*/ -1 h 2916914"/>
                <a:gd name="connsiteX16" fmla="*/ 2981230 w 5755736"/>
                <a:gd name="connsiteY16" fmla="*/ 7389 h 2916914"/>
                <a:gd name="connsiteX17" fmla="*/ 2868793 w 5755736"/>
                <a:gd name="connsiteY17" fmla="*/ 10029 h 2916914"/>
                <a:gd name="connsiteX18" fmla="*/ 2620164 w 5755736"/>
                <a:gd name="connsiteY18" fmla="*/ 20586 h 2916914"/>
                <a:gd name="connsiteX19" fmla="*/ 2541511 w 5755736"/>
                <a:gd name="connsiteY19" fmla="*/ 20586 h 2916914"/>
                <a:gd name="connsiteX20" fmla="*/ 2541511 w 5755736"/>
                <a:gd name="connsiteY20" fmla="*/ 20586 h 2916914"/>
                <a:gd name="connsiteX21" fmla="*/ 2181501 w 5755736"/>
                <a:gd name="connsiteY21" fmla="*/ 42757 h 2916914"/>
                <a:gd name="connsiteX22" fmla="*/ 1853691 w 5755736"/>
                <a:gd name="connsiteY22" fmla="*/ 72318 h 2916914"/>
                <a:gd name="connsiteX23" fmla="*/ 1366464 w 5755736"/>
                <a:gd name="connsiteY23" fmla="*/ 138830 h 2916914"/>
                <a:gd name="connsiteX24" fmla="*/ 959473 w 5755736"/>
                <a:gd name="connsiteY24" fmla="*/ 314084 h 2916914"/>
                <a:gd name="connsiteX25" fmla="*/ 688146 w 5755736"/>
                <a:gd name="connsiteY25" fmla="*/ 648228 h 2916914"/>
                <a:gd name="connsiteX26" fmla="*/ 640637 w 5755736"/>
                <a:gd name="connsiteY26" fmla="*/ 739023 h 2916914"/>
                <a:gd name="connsiteX27" fmla="*/ 574653 w 5755736"/>
                <a:gd name="connsiteY27" fmla="*/ 882604 h 2916914"/>
                <a:gd name="connsiteX28" fmla="*/ 61031 w 5755736"/>
                <a:gd name="connsiteY28" fmla="*/ 1935713 h 2916914"/>
                <a:gd name="connsiteX29" fmla="*/ 27775 w 5755736"/>
                <a:gd name="connsiteY29" fmla="*/ 2010143 h 2916914"/>
                <a:gd name="connsiteX30" fmla="*/ 1909 w 5755736"/>
                <a:gd name="connsiteY30" fmla="*/ 2142111 h 2916914"/>
                <a:gd name="connsiteX31" fmla="*/ 1909 w 5755736"/>
                <a:gd name="connsiteY31" fmla="*/ 2142111 h 2916914"/>
                <a:gd name="connsiteX32" fmla="*/ 75812 w 5755736"/>
                <a:gd name="connsiteY32" fmla="*/ 2322116 h 2916914"/>
                <a:gd name="connsiteX33" fmla="*/ 275348 w 5755736"/>
                <a:gd name="connsiteY33" fmla="*/ 2797203 h 2916914"/>
                <a:gd name="connsiteX34" fmla="*/ 307549 w 5755736"/>
                <a:gd name="connsiteY34" fmla="*/ 2874801 h 2916914"/>
                <a:gd name="connsiteX35" fmla="*/ 324440 w 5755736"/>
                <a:gd name="connsiteY35" fmla="*/ 2913863 h 2916914"/>
                <a:gd name="connsiteX36" fmla="*/ 374589 w 5755736"/>
                <a:gd name="connsiteY36" fmla="*/ 2915975 h 2916914"/>
                <a:gd name="connsiteX37" fmla="*/ 2045838 w 5755736"/>
                <a:gd name="connsiteY37" fmla="*/ 2915975 h 2916914"/>
                <a:gd name="connsiteX38" fmla="*/ 2324555 w 5755736"/>
                <a:gd name="connsiteY38" fmla="*/ 2898027 h 2916914"/>
                <a:gd name="connsiteX39" fmla="*/ 2397402 w 5755736"/>
                <a:gd name="connsiteY39" fmla="*/ 2740193 h 2916914"/>
                <a:gd name="connsiteX40" fmla="*/ 2467609 w 5755736"/>
                <a:gd name="connsiteY40" fmla="*/ 2655205 h 2916914"/>
                <a:gd name="connsiteX41" fmla="*/ 3354437 w 5755736"/>
                <a:gd name="connsiteY41" fmla="*/ 2654677 h 2916914"/>
                <a:gd name="connsiteX42" fmla="*/ 3382415 w 5755736"/>
                <a:gd name="connsiteY42" fmla="*/ 2668930 h 2916914"/>
                <a:gd name="connsiteX43" fmla="*/ 3406697 w 5755736"/>
                <a:gd name="connsiteY43" fmla="*/ 2694268 h 2916914"/>
                <a:gd name="connsiteX44" fmla="*/ 3458428 w 5755736"/>
                <a:gd name="connsiteY44" fmla="*/ 2885886 h 2916914"/>
                <a:gd name="connsiteX45" fmla="*/ 3492212 w 5755736"/>
                <a:gd name="connsiteY45" fmla="*/ 2909640 h 2916914"/>
                <a:gd name="connsiteX46" fmla="*/ 3782543 w 5755736"/>
                <a:gd name="connsiteY46" fmla="*/ 2910168 h 2916914"/>
                <a:gd name="connsiteX47" fmla="*/ 4691542 w 5755736"/>
                <a:gd name="connsiteY47" fmla="*/ 2908584 h 2916914"/>
                <a:gd name="connsiteX48" fmla="*/ 5213082 w 5755736"/>
                <a:gd name="connsiteY48" fmla="*/ 2907529 h 2916914"/>
                <a:gd name="connsiteX49" fmla="*/ 5298998 w 5755736"/>
                <a:gd name="connsiteY49" fmla="*/ 2871761 h 2916914"/>
                <a:gd name="connsiteX50" fmla="*/ 5581575 w 5755736"/>
                <a:gd name="connsiteY50" fmla="*/ 2875293 h 2916914"/>
                <a:gd name="connsiteX51" fmla="*/ 5644882 w 5755736"/>
                <a:gd name="connsiteY51" fmla="*/ 2776616 h 2916914"/>
                <a:gd name="connsiteX52" fmla="*/ 5644882 w 5755736"/>
                <a:gd name="connsiteY52" fmla="*/ 2776616 h 2916914"/>
                <a:gd name="connsiteX53" fmla="*/ 5655968 w 5755736"/>
                <a:gd name="connsiteY53" fmla="*/ 2728052 h 2916914"/>
                <a:gd name="connsiteX54" fmla="*/ 5713506 w 5755736"/>
                <a:gd name="connsiteY54" fmla="*/ 2326339 h 2916914"/>
                <a:gd name="connsiteX55" fmla="*/ 5729342 w 5755736"/>
                <a:gd name="connsiteY55" fmla="*/ 2151085 h 2916914"/>
                <a:gd name="connsiteX56" fmla="*/ 5729342 w 5755736"/>
                <a:gd name="connsiteY56" fmla="*/ 2151085 h 2916914"/>
                <a:gd name="connsiteX57" fmla="*/ 5745179 w 5755736"/>
                <a:gd name="connsiteY57" fmla="*/ 2010671 h 2916914"/>
                <a:gd name="connsiteX58" fmla="*/ 5745179 w 5755736"/>
                <a:gd name="connsiteY58" fmla="*/ 2010671 h 2916914"/>
                <a:gd name="connsiteX59" fmla="*/ 5750457 w 5755736"/>
                <a:gd name="connsiteY59" fmla="*/ 1752013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3953574 w 5755736"/>
                <a:gd name="connsiteY13" fmla="*/ 3694 h 2916914"/>
                <a:gd name="connsiteX14" fmla="*/ 3301650 w 5755736"/>
                <a:gd name="connsiteY14" fmla="*/ -1 h 2916914"/>
                <a:gd name="connsiteX15" fmla="*/ 2981230 w 5755736"/>
                <a:gd name="connsiteY15" fmla="*/ 7389 h 2916914"/>
                <a:gd name="connsiteX16" fmla="*/ 2868793 w 5755736"/>
                <a:gd name="connsiteY16" fmla="*/ 10029 h 2916914"/>
                <a:gd name="connsiteX17" fmla="*/ 2620164 w 5755736"/>
                <a:gd name="connsiteY17" fmla="*/ 20586 h 2916914"/>
                <a:gd name="connsiteX18" fmla="*/ 2541511 w 5755736"/>
                <a:gd name="connsiteY18" fmla="*/ 20586 h 2916914"/>
                <a:gd name="connsiteX19" fmla="*/ 2541511 w 5755736"/>
                <a:gd name="connsiteY19" fmla="*/ 20586 h 2916914"/>
                <a:gd name="connsiteX20" fmla="*/ 2181501 w 5755736"/>
                <a:gd name="connsiteY20" fmla="*/ 42757 h 2916914"/>
                <a:gd name="connsiteX21" fmla="*/ 1853691 w 5755736"/>
                <a:gd name="connsiteY21" fmla="*/ 72318 h 2916914"/>
                <a:gd name="connsiteX22" fmla="*/ 1366464 w 5755736"/>
                <a:gd name="connsiteY22" fmla="*/ 138830 h 2916914"/>
                <a:gd name="connsiteX23" fmla="*/ 959473 w 5755736"/>
                <a:gd name="connsiteY23" fmla="*/ 314084 h 2916914"/>
                <a:gd name="connsiteX24" fmla="*/ 688146 w 5755736"/>
                <a:gd name="connsiteY24" fmla="*/ 648228 h 2916914"/>
                <a:gd name="connsiteX25" fmla="*/ 640637 w 5755736"/>
                <a:gd name="connsiteY25" fmla="*/ 739023 h 2916914"/>
                <a:gd name="connsiteX26" fmla="*/ 574653 w 5755736"/>
                <a:gd name="connsiteY26" fmla="*/ 882604 h 2916914"/>
                <a:gd name="connsiteX27" fmla="*/ 61031 w 5755736"/>
                <a:gd name="connsiteY27" fmla="*/ 1935713 h 2916914"/>
                <a:gd name="connsiteX28" fmla="*/ 27775 w 5755736"/>
                <a:gd name="connsiteY28" fmla="*/ 2010143 h 2916914"/>
                <a:gd name="connsiteX29" fmla="*/ 1909 w 5755736"/>
                <a:gd name="connsiteY29" fmla="*/ 2142111 h 2916914"/>
                <a:gd name="connsiteX30" fmla="*/ 1909 w 5755736"/>
                <a:gd name="connsiteY30" fmla="*/ 2142111 h 2916914"/>
                <a:gd name="connsiteX31" fmla="*/ 75812 w 5755736"/>
                <a:gd name="connsiteY31" fmla="*/ 2322116 h 2916914"/>
                <a:gd name="connsiteX32" fmla="*/ 275348 w 5755736"/>
                <a:gd name="connsiteY32" fmla="*/ 2797203 h 2916914"/>
                <a:gd name="connsiteX33" fmla="*/ 307549 w 5755736"/>
                <a:gd name="connsiteY33" fmla="*/ 2874801 h 2916914"/>
                <a:gd name="connsiteX34" fmla="*/ 324440 w 5755736"/>
                <a:gd name="connsiteY34" fmla="*/ 2913863 h 2916914"/>
                <a:gd name="connsiteX35" fmla="*/ 374589 w 5755736"/>
                <a:gd name="connsiteY35" fmla="*/ 2915975 h 2916914"/>
                <a:gd name="connsiteX36" fmla="*/ 2045838 w 5755736"/>
                <a:gd name="connsiteY36" fmla="*/ 2915975 h 2916914"/>
                <a:gd name="connsiteX37" fmla="*/ 2324555 w 5755736"/>
                <a:gd name="connsiteY37" fmla="*/ 2898027 h 2916914"/>
                <a:gd name="connsiteX38" fmla="*/ 2397402 w 5755736"/>
                <a:gd name="connsiteY38" fmla="*/ 2740193 h 2916914"/>
                <a:gd name="connsiteX39" fmla="*/ 2467609 w 5755736"/>
                <a:gd name="connsiteY39" fmla="*/ 2655205 h 2916914"/>
                <a:gd name="connsiteX40" fmla="*/ 3354437 w 5755736"/>
                <a:gd name="connsiteY40" fmla="*/ 2654677 h 2916914"/>
                <a:gd name="connsiteX41" fmla="*/ 3382415 w 5755736"/>
                <a:gd name="connsiteY41" fmla="*/ 2668930 h 2916914"/>
                <a:gd name="connsiteX42" fmla="*/ 3406697 w 5755736"/>
                <a:gd name="connsiteY42" fmla="*/ 2694268 h 2916914"/>
                <a:gd name="connsiteX43" fmla="*/ 3458428 w 5755736"/>
                <a:gd name="connsiteY43" fmla="*/ 2885886 h 2916914"/>
                <a:gd name="connsiteX44" fmla="*/ 3492212 w 5755736"/>
                <a:gd name="connsiteY44" fmla="*/ 2909640 h 2916914"/>
                <a:gd name="connsiteX45" fmla="*/ 3782543 w 5755736"/>
                <a:gd name="connsiteY45" fmla="*/ 2910168 h 2916914"/>
                <a:gd name="connsiteX46" fmla="*/ 4691542 w 5755736"/>
                <a:gd name="connsiteY46" fmla="*/ 2908584 h 2916914"/>
                <a:gd name="connsiteX47" fmla="*/ 5213082 w 5755736"/>
                <a:gd name="connsiteY47" fmla="*/ 2907529 h 2916914"/>
                <a:gd name="connsiteX48" fmla="*/ 5298998 w 5755736"/>
                <a:gd name="connsiteY48" fmla="*/ 2871761 h 2916914"/>
                <a:gd name="connsiteX49" fmla="*/ 5581575 w 5755736"/>
                <a:gd name="connsiteY49" fmla="*/ 2875293 h 2916914"/>
                <a:gd name="connsiteX50" fmla="*/ 5644882 w 5755736"/>
                <a:gd name="connsiteY50" fmla="*/ 2776616 h 2916914"/>
                <a:gd name="connsiteX51" fmla="*/ 5644882 w 5755736"/>
                <a:gd name="connsiteY51" fmla="*/ 2776616 h 2916914"/>
                <a:gd name="connsiteX52" fmla="*/ 5655968 w 5755736"/>
                <a:gd name="connsiteY52" fmla="*/ 2728052 h 2916914"/>
                <a:gd name="connsiteX53" fmla="*/ 5713506 w 5755736"/>
                <a:gd name="connsiteY53" fmla="*/ 2326339 h 2916914"/>
                <a:gd name="connsiteX54" fmla="*/ 5729342 w 5755736"/>
                <a:gd name="connsiteY54" fmla="*/ 2151085 h 2916914"/>
                <a:gd name="connsiteX55" fmla="*/ 5729342 w 5755736"/>
                <a:gd name="connsiteY55" fmla="*/ 2151085 h 2916914"/>
                <a:gd name="connsiteX56" fmla="*/ 5745179 w 5755736"/>
                <a:gd name="connsiteY56" fmla="*/ 2010671 h 2916914"/>
                <a:gd name="connsiteX57" fmla="*/ 5745179 w 5755736"/>
                <a:gd name="connsiteY57" fmla="*/ 2010671 h 2916914"/>
                <a:gd name="connsiteX58" fmla="*/ 5750457 w 5755736"/>
                <a:gd name="connsiteY58" fmla="*/ 1752013 h 2916914"/>
                <a:gd name="connsiteX59" fmla="*/ 2868793 w 5755736"/>
                <a:gd name="connsiteY59" fmla="*/ 10029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541511 w 5755736"/>
                <a:gd name="connsiteY18" fmla="*/ 21213 h 2917541"/>
                <a:gd name="connsiteX19" fmla="*/ 2181501 w 5755736"/>
                <a:gd name="connsiteY19" fmla="*/ 43384 h 2917541"/>
                <a:gd name="connsiteX20" fmla="*/ 1853691 w 5755736"/>
                <a:gd name="connsiteY20" fmla="*/ 72945 h 2917541"/>
                <a:gd name="connsiteX21" fmla="*/ 1366464 w 5755736"/>
                <a:gd name="connsiteY21" fmla="*/ 139457 h 2917541"/>
                <a:gd name="connsiteX22" fmla="*/ 959473 w 5755736"/>
                <a:gd name="connsiteY22" fmla="*/ 314711 h 2917541"/>
                <a:gd name="connsiteX23" fmla="*/ 688146 w 5755736"/>
                <a:gd name="connsiteY23" fmla="*/ 648855 h 2917541"/>
                <a:gd name="connsiteX24" fmla="*/ 640637 w 5755736"/>
                <a:gd name="connsiteY24" fmla="*/ 739650 h 2917541"/>
                <a:gd name="connsiteX25" fmla="*/ 574653 w 5755736"/>
                <a:gd name="connsiteY25" fmla="*/ 883231 h 2917541"/>
                <a:gd name="connsiteX26" fmla="*/ 61031 w 5755736"/>
                <a:gd name="connsiteY26" fmla="*/ 1936340 h 2917541"/>
                <a:gd name="connsiteX27" fmla="*/ 27775 w 5755736"/>
                <a:gd name="connsiteY27" fmla="*/ 2010770 h 2917541"/>
                <a:gd name="connsiteX28" fmla="*/ 1909 w 5755736"/>
                <a:gd name="connsiteY28" fmla="*/ 2142738 h 2917541"/>
                <a:gd name="connsiteX29" fmla="*/ 1909 w 5755736"/>
                <a:gd name="connsiteY29" fmla="*/ 2142738 h 2917541"/>
                <a:gd name="connsiteX30" fmla="*/ 75812 w 5755736"/>
                <a:gd name="connsiteY30" fmla="*/ 2322743 h 2917541"/>
                <a:gd name="connsiteX31" fmla="*/ 275348 w 5755736"/>
                <a:gd name="connsiteY31" fmla="*/ 2797830 h 2917541"/>
                <a:gd name="connsiteX32" fmla="*/ 307549 w 5755736"/>
                <a:gd name="connsiteY32" fmla="*/ 2875428 h 2917541"/>
                <a:gd name="connsiteX33" fmla="*/ 324440 w 5755736"/>
                <a:gd name="connsiteY33" fmla="*/ 2914490 h 2917541"/>
                <a:gd name="connsiteX34" fmla="*/ 374589 w 5755736"/>
                <a:gd name="connsiteY34" fmla="*/ 2916602 h 2917541"/>
                <a:gd name="connsiteX35" fmla="*/ 2045838 w 5755736"/>
                <a:gd name="connsiteY35" fmla="*/ 2916602 h 2917541"/>
                <a:gd name="connsiteX36" fmla="*/ 2324555 w 5755736"/>
                <a:gd name="connsiteY36" fmla="*/ 2898654 h 2917541"/>
                <a:gd name="connsiteX37" fmla="*/ 2397402 w 5755736"/>
                <a:gd name="connsiteY37" fmla="*/ 2740820 h 2917541"/>
                <a:gd name="connsiteX38" fmla="*/ 2467609 w 5755736"/>
                <a:gd name="connsiteY38" fmla="*/ 2655832 h 2917541"/>
                <a:gd name="connsiteX39" fmla="*/ 3354437 w 5755736"/>
                <a:gd name="connsiteY39" fmla="*/ 2655304 h 2917541"/>
                <a:gd name="connsiteX40" fmla="*/ 3382415 w 5755736"/>
                <a:gd name="connsiteY40" fmla="*/ 2669557 h 2917541"/>
                <a:gd name="connsiteX41" fmla="*/ 3406697 w 5755736"/>
                <a:gd name="connsiteY41" fmla="*/ 2694895 h 2917541"/>
                <a:gd name="connsiteX42" fmla="*/ 3458428 w 5755736"/>
                <a:gd name="connsiteY42" fmla="*/ 2886513 h 2917541"/>
                <a:gd name="connsiteX43" fmla="*/ 3492212 w 5755736"/>
                <a:gd name="connsiteY43" fmla="*/ 2910267 h 2917541"/>
                <a:gd name="connsiteX44" fmla="*/ 3782543 w 5755736"/>
                <a:gd name="connsiteY44" fmla="*/ 2910795 h 2917541"/>
                <a:gd name="connsiteX45" fmla="*/ 4691542 w 5755736"/>
                <a:gd name="connsiteY45" fmla="*/ 2909211 h 2917541"/>
                <a:gd name="connsiteX46" fmla="*/ 5213082 w 5755736"/>
                <a:gd name="connsiteY46" fmla="*/ 2908156 h 2917541"/>
                <a:gd name="connsiteX47" fmla="*/ 5298998 w 5755736"/>
                <a:gd name="connsiteY47" fmla="*/ 2872388 h 2917541"/>
                <a:gd name="connsiteX48" fmla="*/ 5581575 w 5755736"/>
                <a:gd name="connsiteY48" fmla="*/ 2875920 h 2917541"/>
                <a:gd name="connsiteX49" fmla="*/ 5644882 w 5755736"/>
                <a:gd name="connsiteY49" fmla="*/ 2777243 h 2917541"/>
                <a:gd name="connsiteX50" fmla="*/ 5644882 w 5755736"/>
                <a:gd name="connsiteY50" fmla="*/ 2777243 h 2917541"/>
                <a:gd name="connsiteX51" fmla="*/ 5655968 w 5755736"/>
                <a:gd name="connsiteY51" fmla="*/ 2728679 h 2917541"/>
                <a:gd name="connsiteX52" fmla="*/ 5713506 w 5755736"/>
                <a:gd name="connsiteY52" fmla="*/ 2326966 h 2917541"/>
                <a:gd name="connsiteX53" fmla="*/ 5729342 w 5755736"/>
                <a:gd name="connsiteY53" fmla="*/ 2151712 h 2917541"/>
                <a:gd name="connsiteX54" fmla="*/ 5729342 w 5755736"/>
                <a:gd name="connsiteY54" fmla="*/ 2151712 h 2917541"/>
                <a:gd name="connsiteX55" fmla="*/ 5745179 w 5755736"/>
                <a:gd name="connsiteY55" fmla="*/ 2011298 h 2917541"/>
                <a:gd name="connsiteX56" fmla="*/ 5745179 w 5755736"/>
                <a:gd name="connsiteY56" fmla="*/ 2011298 h 2917541"/>
                <a:gd name="connsiteX57" fmla="*/ 5750457 w 5755736"/>
                <a:gd name="connsiteY57" fmla="*/ 1752640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60" fmla="*/ 2868793 w 5755736"/>
                <a:gd name="connsiteY60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181501 w 5755736"/>
                <a:gd name="connsiteY18" fmla="*/ 43384 h 2917541"/>
                <a:gd name="connsiteX19" fmla="*/ 1853691 w 5755736"/>
                <a:gd name="connsiteY19" fmla="*/ 72945 h 2917541"/>
                <a:gd name="connsiteX20" fmla="*/ 1366464 w 5755736"/>
                <a:gd name="connsiteY20" fmla="*/ 139457 h 2917541"/>
                <a:gd name="connsiteX21" fmla="*/ 959473 w 5755736"/>
                <a:gd name="connsiteY21" fmla="*/ 314711 h 2917541"/>
                <a:gd name="connsiteX22" fmla="*/ 688146 w 5755736"/>
                <a:gd name="connsiteY22" fmla="*/ 648855 h 2917541"/>
                <a:gd name="connsiteX23" fmla="*/ 640637 w 5755736"/>
                <a:gd name="connsiteY23" fmla="*/ 739650 h 2917541"/>
                <a:gd name="connsiteX24" fmla="*/ 574653 w 5755736"/>
                <a:gd name="connsiteY24" fmla="*/ 883231 h 2917541"/>
                <a:gd name="connsiteX25" fmla="*/ 61031 w 5755736"/>
                <a:gd name="connsiteY25" fmla="*/ 1936340 h 2917541"/>
                <a:gd name="connsiteX26" fmla="*/ 27775 w 5755736"/>
                <a:gd name="connsiteY26" fmla="*/ 2010770 h 2917541"/>
                <a:gd name="connsiteX27" fmla="*/ 1909 w 5755736"/>
                <a:gd name="connsiteY27" fmla="*/ 2142738 h 2917541"/>
                <a:gd name="connsiteX28" fmla="*/ 1909 w 5755736"/>
                <a:gd name="connsiteY28" fmla="*/ 2142738 h 2917541"/>
                <a:gd name="connsiteX29" fmla="*/ 75812 w 5755736"/>
                <a:gd name="connsiteY29" fmla="*/ 2322743 h 2917541"/>
                <a:gd name="connsiteX30" fmla="*/ 275348 w 5755736"/>
                <a:gd name="connsiteY30" fmla="*/ 2797830 h 2917541"/>
                <a:gd name="connsiteX31" fmla="*/ 307549 w 5755736"/>
                <a:gd name="connsiteY31" fmla="*/ 2875428 h 2917541"/>
                <a:gd name="connsiteX32" fmla="*/ 324440 w 5755736"/>
                <a:gd name="connsiteY32" fmla="*/ 2914490 h 2917541"/>
                <a:gd name="connsiteX33" fmla="*/ 374589 w 5755736"/>
                <a:gd name="connsiteY33" fmla="*/ 2916602 h 2917541"/>
                <a:gd name="connsiteX34" fmla="*/ 2045838 w 5755736"/>
                <a:gd name="connsiteY34" fmla="*/ 2916602 h 2917541"/>
                <a:gd name="connsiteX35" fmla="*/ 2324555 w 5755736"/>
                <a:gd name="connsiteY35" fmla="*/ 2898654 h 2917541"/>
                <a:gd name="connsiteX36" fmla="*/ 2397402 w 5755736"/>
                <a:gd name="connsiteY36" fmla="*/ 2740820 h 2917541"/>
                <a:gd name="connsiteX37" fmla="*/ 2467609 w 5755736"/>
                <a:gd name="connsiteY37" fmla="*/ 2655832 h 2917541"/>
                <a:gd name="connsiteX38" fmla="*/ 3354437 w 5755736"/>
                <a:gd name="connsiteY38" fmla="*/ 2655304 h 2917541"/>
                <a:gd name="connsiteX39" fmla="*/ 3382415 w 5755736"/>
                <a:gd name="connsiteY39" fmla="*/ 2669557 h 2917541"/>
                <a:gd name="connsiteX40" fmla="*/ 3406697 w 5755736"/>
                <a:gd name="connsiteY40" fmla="*/ 2694895 h 2917541"/>
                <a:gd name="connsiteX41" fmla="*/ 3458428 w 5755736"/>
                <a:gd name="connsiteY41" fmla="*/ 2886513 h 2917541"/>
                <a:gd name="connsiteX42" fmla="*/ 3492212 w 5755736"/>
                <a:gd name="connsiteY42" fmla="*/ 2910267 h 2917541"/>
                <a:gd name="connsiteX43" fmla="*/ 3782543 w 5755736"/>
                <a:gd name="connsiteY43" fmla="*/ 2910795 h 2917541"/>
                <a:gd name="connsiteX44" fmla="*/ 4691542 w 5755736"/>
                <a:gd name="connsiteY44" fmla="*/ 2909211 h 2917541"/>
                <a:gd name="connsiteX45" fmla="*/ 5213082 w 5755736"/>
                <a:gd name="connsiteY45" fmla="*/ 2908156 h 2917541"/>
                <a:gd name="connsiteX46" fmla="*/ 5298998 w 5755736"/>
                <a:gd name="connsiteY46" fmla="*/ 2872388 h 2917541"/>
                <a:gd name="connsiteX47" fmla="*/ 5581575 w 5755736"/>
                <a:gd name="connsiteY47" fmla="*/ 2875920 h 2917541"/>
                <a:gd name="connsiteX48" fmla="*/ 5644882 w 5755736"/>
                <a:gd name="connsiteY48" fmla="*/ 2777243 h 2917541"/>
                <a:gd name="connsiteX49" fmla="*/ 5644882 w 5755736"/>
                <a:gd name="connsiteY49" fmla="*/ 2777243 h 2917541"/>
                <a:gd name="connsiteX50" fmla="*/ 5655968 w 5755736"/>
                <a:gd name="connsiteY50" fmla="*/ 2728679 h 2917541"/>
                <a:gd name="connsiteX51" fmla="*/ 5713506 w 5755736"/>
                <a:gd name="connsiteY51" fmla="*/ 2326966 h 2917541"/>
                <a:gd name="connsiteX52" fmla="*/ 5729342 w 5755736"/>
                <a:gd name="connsiteY52" fmla="*/ 2151712 h 2917541"/>
                <a:gd name="connsiteX53" fmla="*/ 5729342 w 5755736"/>
                <a:gd name="connsiteY53" fmla="*/ 2151712 h 2917541"/>
                <a:gd name="connsiteX54" fmla="*/ 5745179 w 5755736"/>
                <a:gd name="connsiteY54" fmla="*/ 2011298 h 2917541"/>
                <a:gd name="connsiteX55" fmla="*/ 5745179 w 5755736"/>
                <a:gd name="connsiteY55" fmla="*/ 2011298 h 2917541"/>
                <a:gd name="connsiteX56" fmla="*/ 5750457 w 5755736"/>
                <a:gd name="connsiteY56" fmla="*/ 1752640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1853691 w 5755736"/>
                <a:gd name="connsiteY18" fmla="*/ 72945 h 2917541"/>
                <a:gd name="connsiteX19" fmla="*/ 1366464 w 5755736"/>
                <a:gd name="connsiteY19" fmla="*/ 139457 h 2917541"/>
                <a:gd name="connsiteX20" fmla="*/ 959473 w 5755736"/>
                <a:gd name="connsiteY20" fmla="*/ 314711 h 2917541"/>
                <a:gd name="connsiteX21" fmla="*/ 688146 w 5755736"/>
                <a:gd name="connsiteY21" fmla="*/ 648855 h 2917541"/>
                <a:gd name="connsiteX22" fmla="*/ 640637 w 5755736"/>
                <a:gd name="connsiteY22" fmla="*/ 739650 h 2917541"/>
                <a:gd name="connsiteX23" fmla="*/ 574653 w 5755736"/>
                <a:gd name="connsiteY23" fmla="*/ 883231 h 2917541"/>
                <a:gd name="connsiteX24" fmla="*/ 61031 w 5755736"/>
                <a:gd name="connsiteY24" fmla="*/ 1936340 h 2917541"/>
                <a:gd name="connsiteX25" fmla="*/ 27775 w 5755736"/>
                <a:gd name="connsiteY25" fmla="*/ 2010770 h 2917541"/>
                <a:gd name="connsiteX26" fmla="*/ 1909 w 5755736"/>
                <a:gd name="connsiteY26" fmla="*/ 2142738 h 2917541"/>
                <a:gd name="connsiteX27" fmla="*/ 1909 w 5755736"/>
                <a:gd name="connsiteY27" fmla="*/ 2142738 h 2917541"/>
                <a:gd name="connsiteX28" fmla="*/ 75812 w 5755736"/>
                <a:gd name="connsiteY28" fmla="*/ 2322743 h 2917541"/>
                <a:gd name="connsiteX29" fmla="*/ 275348 w 5755736"/>
                <a:gd name="connsiteY29" fmla="*/ 2797830 h 2917541"/>
                <a:gd name="connsiteX30" fmla="*/ 307549 w 5755736"/>
                <a:gd name="connsiteY30" fmla="*/ 2875428 h 2917541"/>
                <a:gd name="connsiteX31" fmla="*/ 324440 w 5755736"/>
                <a:gd name="connsiteY31" fmla="*/ 2914490 h 2917541"/>
                <a:gd name="connsiteX32" fmla="*/ 374589 w 5755736"/>
                <a:gd name="connsiteY32" fmla="*/ 2916602 h 2917541"/>
                <a:gd name="connsiteX33" fmla="*/ 2045838 w 5755736"/>
                <a:gd name="connsiteY33" fmla="*/ 2916602 h 2917541"/>
                <a:gd name="connsiteX34" fmla="*/ 2324555 w 5755736"/>
                <a:gd name="connsiteY34" fmla="*/ 2898654 h 2917541"/>
                <a:gd name="connsiteX35" fmla="*/ 2397402 w 5755736"/>
                <a:gd name="connsiteY35" fmla="*/ 2740820 h 2917541"/>
                <a:gd name="connsiteX36" fmla="*/ 2467609 w 5755736"/>
                <a:gd name="connsiteY36" fmla="*/ 2655832 h 2917541"/>
                <a:gd name="connsiteX37" fmla="*/ 3354437 w 5755736"/>
                <a:gd name="connsiteY37" fmla="*/ 2655304 h 2917541"/>
                <a:gd name="connsiteX38" fmla="*/ 3382415 w 5755736"/>
                <a:gd name="connsiteY38" fmla="*/ 2669557 h 2917541"/>
                <a:gd name="connsiteX39" fmla="*/ 3406697 w 5755736"/>
                <a:gd name="connsiteY39" fmla="*/ 2694895 h 2917541"/>
                <a:gd name="connsiteX40" fmla="*/ 3458428 w 5755736"/>
                <a:gd name="connsiteY40" fmla="*/ 2886513 h 2917541"/>
                <a:gd name="connsiteX41" fmla="*/ 3492212 w 5755736"/>
                <a:gd name="connsiteY41" fmla="*/ 2910267 h 2917541"/>
                <a:gd name="connsiteX42" fmla="*/ 3782543 w 5755736"/>
                <a:gd name="connsiteY42" fmla="*/ 2910795 h 2917541"/>
                <a:gd name="connsiteX43" fmla="*/ 4691542 w 5755736"/>
                <a:gd name="connsiteY43" fmla="*/ 2909211 h 2917541"/>
                <a:gd name="connsiteX44" fmla="*/ 5213082 w 5755736"/>
                <a:gd name="connsiteY44" fmla="*/ 2908156 h 2917541"/>
                <a:gd name="connsiteX45" fmla="*/ 5298998 w 5755736"/>
                <a:gd name="connsiteY45" fmla="*/ 2872388 h 2917541"/>
                <a:gd name="connsiteX46" fmla="*/ 5581575 w 5755736"/>
                <a:gd name="connsiteY46" fmla="*/ 2875920 h 2917541"/>
                <a:gd name="connsiteX47" fmla="*/ 5644882 w 5755736"/>
                <a:gd name="connsiteY47" fmla="*/ 2777243 h 2917541"/>
                <a:gd name="connsiteX48" fmla="*/ 5644882 w 5755736"/>
                <a:gd name="connsiteY48" fmla="*/ 2777243 h 2917541"/>
                <a:gd name="connsiteX49" fmla="*/ 5655968 w 5755736"/>
                <a:gd name="connsiteY49" fmla="*/ 2728679 h 2917541"/>
                <a:gd name="connsiteX50" fmla="*/ 5713506 w 5755736"/>
                <a:gd name="connsiteY50" fmla="*/ 2326966 h 2917541"/>
                <a:gd name="connsiteX51" fmla="*/ 5729342 w 5755736"/>
                <a:gd name="connsiteY51" fmla="*/ 2151712 h 2917541"/>
                <a:gd name="connsiteX52" fmla="*/ 5729342 w 5755736"/>
                <a:gd name="connsiteY52" fmla="*/ 2151712 h 2917541"/>
                <a:gd name="connsiteX53" fmla="*/ 5745179 w 5755736"/>
                <a:gd name="connsiteY53" fmla="*/ 2011298 h 2917541"/>
                <a:gd name="connsiteX54" fmla="*/ 5745179 w 5755736"/>
                <a:gd name="connsiteY54" fmla="*/ 2011298 h 2917541"/>
                <a:gd name="connsiteX55" fmla="*/ 5750457 w 5755736"/>
                <a:gd name="connsiteY55" fmla="*/ 1752640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640637 w 5755736"/>
                <a:gd name="connsiteY21" fmla="*/ 739650 h 2917541"/>
                <a:gd name="connsiteX22" fmla="*/ 574653 w 5755736"/>
                <a:gd name="connsiteY22" fmla="*/ 883231 h 2917541"/>
                <a:gd name="connsiteX23" fmla="*/ 61031 w 5755736"/>
                <a:gd name="connsiteY23" fmla="*/ 1936340 h 2917541"/>
                <a:gd name="connsiteX24" fmla="*/ 27775 w 5755736"/>
                <a:gd name="connsiteY24" fmla="*/ 2010770 h 2917541"/>
                <a:gd name="connsiteX25" fmla="*/ 1909 w 5755736"/>
                <a:gd name="connsiteY25" fmla="*/ 2142738 h 2917541"/>
                <a:gd name="connsiteX26" fmla="*/ 1909 w 5755736"/>
                <a:gd name="connsiteY26" fmla="*/ 2142738 h 2917541"/>
                <a:gd name="connsiteX27" fmla="*/ 75812 w 5755736"/>
                <a:gd name="connsiteY27" fmla="*/ 2322743 h 2917541"/>
                <a:gd name="connsiteX28" fmla="*/ 275348 w 5755736"/>
                <a:gd name="connsiteY28" fmla="*/ 2797830 h 2917541"/>
                <a:gd name="connsiteX29" fmla="*/ 307549 w 5755736"/>
                <a:gd name="connsiteY29" fmla="*/ 2875428 h 2917541"/>
                <a:gd name="connsiteX30" fmla="*/ 324440 w 5755736"/>
                <a:gd name="connsiteY30" fmla="*/ 2914490 h 2917541"/>
                <a:gd name="connsiteX31" fmla="*/ 374589 w 5755736"/>
                <a:gd name="connsiteY31" fmla="*/ 2916602 h 2917541"/>
                <a:gd name="connsiteX32" fmla="*/ 2045838 w 5755736"/>
                <a:gd name="connsiteY32" fmla="*/ 2916602 h 2917541"/>
                <a:gd name="connsiteX33" fmla="*/ 2324555 w 5755736"/>
                <a:gd name="connsiteY33" fmla="*/ 2898654 h 2917541"/>
                <a:gd name="connsiteX34" fmla="*/ 2397402 w 5755736"/>
                <a:gd name="connsiteY34" fmla="*/ 2740820 h 2917541"/>
                <a:gd name="connsiteX35" fmla="*/ 2467609 w 5755736"/>
                <a:gd name="connsiteY35" fmla="*/ 2655832 h 2917541"/>
                <a:gd name="connsiteX36" fmla="*/ 3354437 w 5755736"/>
                <a:gd name="connsiteY36" fmla="*/ 2655304 h 2917541"/>
                <a:gd name="connsiteX37" fmla="*/ 3382415 w 5755736"/>
                <a:gd name="connsiteY37" fmla="*/ 2669557 h 2917541"/>
                <a:gd name="connsiteX38" fmla="*/ 3406697 w 5755736"/>
                <a:gd name="connsiteY38" fmla="*/ 2694895 h 2917541"/>
                <a:gd name="connsiteX39" fmla="*/ 3458428 w 5755736"/>
                <a:gd name="connsiteY39" fmla="*/ 2886513 h 2917541"/>
                <a:gd name="connsiteX40" fmla="*/ 3492212 w 5755736"/>
                <a:gd name="connsiteY40" fmla="*/ 2910267 h 2917541"/>
                <a:gd name="connsiteX41" fmla="*/ 3782543 w 5755736"/>
                <a:gd name="connsiteY41" fmla="*/ 2910795 h 2917541"/>
                <a:gd name="connsiteX42" fmla="*/ 4691542 w 5755736"/>
                <a:gd name="connsiteY42" fmla="*/ 2909211 h 2917541"/>
                <a:gd name="connsiteX43" fmla="*/ 5213082 w 5755736"/>
                <a:gd name="connsiteY43" fmla="*/ 2908156 h 2917541"/>
                <a:gd name="connsiteX44" fmla="*/ 5298998 w 5755736"/>
                <a:gd name="connsiteY44" fmla="*/ 2872388 h 2917541"/>
                <a:gd name="connsiteX45" fmla="*/ 5581575 w 5755736"/>
                <a:gd name="connsiteY45" fmla="*/ 2875920 h 2917541"/>
                <a:gd name="connsiteX46" fmla="*/ 5644882 w 5755736"/>
                <a:gd name="connsiteY46" fmla="*/ 2777243 h 2917541"/>
                <a:gd name="connsiteX47" fmla="*/ 5644882 w 5755736"/>
                <a:gd name="connsiteY47" fmla="*/ 2777243 h 2917541"/>
                <a:gd name="connsiteX48" fmla="*/ 5655968 w 5755736"/>
                <a:gd name="connsiteY48" fmla="*/ 2728679 h 2917541"/>
                <a:gd name="connsiteX49" fmla="*/ 5713506 w 5755736"/>
                <a:gd name="connsiteY49" fmla="*/ 2326966 h 2917541"/>
                <a:gd name="connsiteX50" fmla="*/ 5729342 w 5755736"/>
                <a:gd name="connsiteY50" fmla="*/ 2151712 h 2917541"/>
                <a:gd name="connsiteX51" fmla="*/ 5729342 w 5755736"/>
                <a:gd name="connsiteY51" fmla="*/ 2151712 h 2917541"/>
                <a:gd name="connsiteX52" fmla="*/ 5745179 w 5755736"/>
                <a:gd name="connsiteY52" fmla="*/ 2011298 h 2917541"/>
                <a:gd name="connsiteX53" fmla="*/ 5745179 w 5755736"/>
                <a:gd name="connsiteY53" fmla="*/ 2011298 h 2917541"/>
                <a:gd name="connsiteX54" fmla="*/ 5750457 w 5755736"/>
                <a:gd name="connsiteY54" fmla="*/ 1752640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574653 w 5755736"/>
                <a:gd name="connsiteY21" fmla="*/ 883231 h 2917541"/>
                <a:gd name="connsiteX22" fmla="*/ 61031 w 5755736"/>
                <a:gd name="connsiteY22" fmla="*/ 1936340 h 2917541"/>
                <a:gd name="connsiteX23" fmla="*/ 27775 w 5755736"/>
                <a:gd name="connsiteY23" fmla="*/ 2010770 h 2917541"/>
                <a:gd name="connsiteX24" fmla="*/ 1909 w 5755736"/>
                <a:gd name="connsiteY24" fmla="*/ 2142738 h 2917541"/>
                <a:gd name="connsiteX25" fmla="*/ 1909 w 5755736"/>
                <a:gd name="connsiteY25" fmla="*/ 2142738 h 2917541"/>
                <a:gd name="connsiteX26" fmla="*/ 75812 w 5755736"/>
                <a:gd name="connsiteY26" fmla="*/ 2322743 h 2917541"/>
                <a:gd name="connsiteX27" fmla="*/ 275348 w 5755736"/>
                <a:gd name="connsiteY27" fmla="*/ 2797830 h 2917541"/>
                <a:gd name="connsiteX28" fmla="*/ 307549 w 5755736"/>
                <a:gd name="connsiteY28" fmla="*/ 2875428 h 2917541"/>
                <a:gd name="connsiteX29" fmla="*/ 324440 w 5755736"/>
                <a:gd name="connsiteY29" fmla="*/ 2914490 h 2917541"/>
                <a:gd name="connsiteX30" fmla="*/ 374589 w 5755736"/>
                <a:gd name="connsiteY30" fmla="*/ 2916602 h 2917541"/>
                <a:gd name="connsiteX31" fmla="*/ 2045838 w 5755736"/>
                <a:gd name="connsiteY31" fmla="*/ 2916602 h 2917541"/>
                <a:gd name="connsiteX32" fmla="*/ 2324555 w 5755736"/>
                <a:gd name="connsiteY32" fmla="*/ 2898654 h 2917541"/>
                <a:gd name="connsiteX33" fmla="*/ 2397402 w 5755736"/>
                <a:gd name="connsiteY33" fmla="*/ 2740820 h 2917541"/>
                <a:gd name="connsiteX34" fmla="*/ 2467609 w 5755736"/>
                <a:gd name="connsiteY34" fmla="*/ 2655832 h 2917541"/>
                <a:gd name="connsiteX35" fmla="*/ 3354437 w 5755736"/>
                <a:gd name="connsiteY35" fmla="*/ 2655304 h 2917541"/>
                <a:gd name="connsiteX36" fmla="*/ 3382415 w 5755736"/>
                <a:gd name="connsiteY36" fmla="*/ 2669557 h 2917541"/>
                <a:gd name="connsiteX37" fmla="*/ 3406697 w 5755736"/>
                <a:gd name="connsiteY37" fmla="*/ 2694895 h 2917541"/>
                <a:gd name="connsiteX38" fmla="*/ 3458428 w 5755736"/>
                <a:gd name="connsiteY38" fmla="*/ 2886513 h 2917541"/>
                <a:gd name="connsiteX39" fmla="*/ 3492212 w 5755736"/>
                <a:gd name="connsiteY39" fmla="*/ 2910267 h 2917541"/>
                <a:gd name="connsiteX40" fmla="*/ 3782543 w 5755736"/>
                <a:gd name="connsiteY40" fmla="*/ 2910795 h 2917541"/>
                <a:gd name="connsiteX41" fmla="*/ 4691542 w 5755736"/>
                <a:gd name="connsiteY41" fmla="*/ 2909211 h 2917541"/>
                <a:gd name="connsiteX42" fmla="*/ 5213082 w 5755736"/>
                <a:gd name="connsiteY42" fmla="*/ 2908156 h 2917541"/>
                <a:gd name="connsiteX43" fmla="*/ 5298998 w 5755736"/>
                <a:gd name="connsiteY43" fmla="*/ 2872388 h 2917541"/>
                <a:gd name="connsiteX44" fmla="*/ 5581575 w 5755736"/>
                <a:gd name="connsiteY44" fmla="*/ 2875920 h 2917541"/>
                <a:gd name="connsiteX45" fmla="*/ 5644882 w 5755736"/>
                <a:gd name="connsiteY45" fmla="*/ 2777243 h 2917541"/>
                <a:gd name="connsiteX46" fmla="*/ 5644882 w 5755736"/>
                <a:gd name="connsiteY46" fmla="*/ 2777243 h 2917541"/>
                <a:gd name="connsiteX47" fmla="*/ 5655968 w 5755736"/>
                <a:gd name="connsiteY47" fmla="*/ 2728679 h 2917541"/>
                <a:gd name="connsiteX48" fmla="*/ 5713506 w 5755736"/>
                <a:gd name="connsiteY48" fmla="*/ 2326966 h 2917541"/>
                <a:gd name="connsiteX49" fmla="*/ 5729342 w 5755736"/>
                <a:gd name="connsiteY49" fmla="*/ 2151712 h 2917541"/>
                <a:gd name="connsiteX50" fmla="*/ 5729342 w 5755736"/>
                <a:gd name="connsiteY50" fmla="*/ 2151712 h 2917541"/>
                <a:gd name="connsiteX51" fmla="*/ 5745179 w 5755736"/>
                <a:gd name="connsiteY51" fmla="*/ 2011298 h 2917541"/>
                <a:gd name="connsiteX52" fmla="*/ 5745179 w 5755736"/>
                <a:gd name="connsiteY52" fmla="*/ 2011298 h 2917541"/>
                <a:gd name="connsiteX53" fmla="*/ 5750457 w 5755736"/>
                <a:gd name="connsiteY53" fmla="*/ 1752640 h 2917541"/>
                <a:gd name="connsiteX54" fmla="*/ 2868793 w 5755736"/>
                <a:gd name="connsiteY54" fmla="*/ 10656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55736" h="2917541">
                  <a:moveTo>
                    <a:pt x="5750457" y="1752640"/>
                  </a:moveTo>
                  <a:lnTo>
                    <a:pt x="5750457" y="1752640"/>
                  </a:lnTo>
                  <a:lnTo>
                    <a:pt x="5750457" y="1752640"/>
                  </a:lnTo>
                  <a:cubicBezTo>
                    <a:pt x="5752041" y="1750528"/>
                    <a:pt x="5754152" y="1748944"/>
                    <a:pt x="5755736" y="1746833"/>
                  </a:cubicBezTo>
                  <a:lnTo>
                    <a:pt x="5697670" y="928101"/>
                  </a:lnTo>
                  <a:cubicBezTo>
                    <a:pt x="5685969" y="841354"/>
                    <a:pt x="5662918" y="694956"/>
                    <a:pt x="5655968" y="648327"/>
                  </a:cubicBezTo>
                  <a:lnTo>
                    <a:pt x="5655968" y="648327"/>
                  </a:lnTo>
                  <a:lnTo>
                    <a:pt x="5655968" y="648327"/>
                  </a:lnTo>
                  <a:cubicBezTo>
                    <a:pt x="5650689" y="557533"/>
                    <a:pt x="5610571" y="478880"/>
                    <a:pt x="5563062" y="404450"/>
                  </a:cubicBezTo>
                  <a:cubicBezTo>
                    <a:pt x="5507107" y="316822"/>
                    <a:pt x="5434788" y="243976"/>
                    <a:pt x="5352440" y="181159"/>
                  </a:cubicBezTo>
                  <a:cubicBezTo>
                    <a:pt x="5289623" y="132594"/>
                    <a:pt x="5219944" y="97227"/>
                    <a:pt x="5140763" y="84558"/>
                  </a:cubicBezTo>
                  <a:cubicBezTo>
                    <a:pt x="5033076" y="67138"/>
                    <a:pt x="5013985" y="60452"/>
                    <a:pt x="4816120" y="47079"/>
                  </a:cubicBezTo>
                  <a:cubicBezTo>
                    <a:pt x="4618255" y="33706"/>
                    <a:pt x="4205986" y="12063"/>
                    <a:pt x="3953574" y="4321"/>
                  </a:cubicBezTo>
                  <a:cubicBezTo>
                    <a:pt x="3701162" y="-3421"/>
                    <a:pt x="3518958" y="1858"/>
                    <a:pt x="3301650" y="626"/>
                  </a:cubicBezTo>
                  <a:lnTo>
                    <a:pt x="2981230" y="8016"/>
                  </a:lnTo>
                  <a:cubicBezTo>
                    <a:pt x="2960203" y="8896"/>
                    <a:pt x="2928971" y="8457"/>
                    <a:pt x="2868793" y="10656"/>
                  </a:cubicBezTo>
                  <a:lnTo>
                    <a:pt x="2620164" y="21213"/>
                  </a:lnTo>
                  <a:lnTo>
                    <a:pt x="1853691" y="72945"/>
                  </a:lnTo>
                  <a:cubicBezTo>
                    <a:pt x="1690050" y="87725"/>
                    <a:pt x="1526410" y="99866"/>
                    <a:pt x="1366464" y="139457"/>
                  </a:cubicBezTo>
                  <a:cubicBezTo>
                    <a:pt x="1221298" y="175880"/>
                    <a:pt x="1082995" y="227084"/>
                    <a:pt x="959473" y="314711"/>
                  </a:cubicBezTo>
                  <a:cubicBezTo>
                    <a:pt x="838062" y="401282"/>
                    <a:pt x="739349" y="505273"/>
                    <a:pt x="688146" y="648855"/>
                  </a:cubicBezTo>
                  <a:cubicBezTo>
                    <a:pt x="624009" y="743608"/>
                    <a:pt x="679172" y="668650"/>
                    <a:pt x="574653" y="883231"/>
                  </a:cubicBezTo>
                  <a:cubicBezTo>
                    <a:pt x="478052" y="1082679"/>
                    <a:pt x="152177" y="1748417"/>
                    <a:pt x="61031" y="1936340"/>
                  </a:cubicBezTo>
                  <a:cubicBezTo>
                    <a:pt x="49418" y="1961150"/>
                    <a:pt x="38861" y="1985960"/>
                    <a:pt x="27775" y="2010770"/>
                  </a:cubicBezTo>
                  <a:cubicBezTo>
                    <a:pt x="1382" y="2051416"/>
                    <a:pt x="-3369" y="2096286"/>
                    <a:pt x="1909" y="2142738"/>
                  </a:cubicBezTo>
                  <a:lnTo>
                    <a:pt x="1909" y="2142738"/>
                  </a:lnTo>
                  <a:cubicBezTo>
                    <a:pt x="23024" y="2203972"/>
                    <a:pt x="51002" y="2262566"/>
                    <a:pt x="75812" y="2322743"/>
                  </a:cubicBezTo>
                  <a:cubicBezTo>
                    <a:pt x="142324" y="2481106"/>
                    <a:pt x="213059" y="2637884"/>
                    <a:pt x="275348" y="2797830"/>
                  </a:cubicBezTo>
                  <a:cubicBezTo>
                    <a:pt x="285906" y="2823696"/>
                    <a:pt x="296991" y="2849562"/>
                    <a:pt x="307549" y="2875428"/>
                  </a:cubicBezTo>
                  <a:cubicBezTo>
                    <a:pt x="295407" y="2894959"/>
                    <a:pt x="301214" y="2909211"/>
                    <a:pt x="324440" y="2914490"/>
                  </a:cubicBezTo>
                  <a:cubicBezTo>
                    <a:pt x="340805" y="2918185"/>
                    <a:pt x="357697" y="2916602"/>
                    <a:pt x="374589" y="2916602"/>
                  </a:cubicBezTo>
                  <a:lnTo>
                    <a:pt x="2045838" y="2916602"/>
                  </a:lnTo>
                  <a:cubicBezTo>
                    <a:pt x="2370832" y="2913611"/>
                    <a:pt x="2265961" y="2927951"/>
                    <a:pt x="2324555" y="2898654"/>
                  </a:cubicBezTo>
                  <a:cubicBezTo>
                    <a:pt x="2383149" y="2869357"/>
                    <a:pt x="2373560" y="2781290"/>
                    <a:pt x="2397402" y="2740820"/>
                  </a:cubicBezTo>
                  <a:cubicBezTo>
                    <a:pt x="2407431" y="2698590"/>
                    <a:pt x="2431186" y="2673252"/>
                    <a:pt x="2467609" y="2655832"/>
                  </a:cubicBezTo>
                  <a:lnTo>
                    <a:pt x="3354437" y="2655304"/>
                  </a:lnTo>
                  <a:cubicBezTo>
                    <a:pt x="3363939" y="2660055"/>
                    <a:pt x="3372913" y="2665862"/>
                    <a:pt x="3382415" y="2669557"/>
                  </a:cubicBezTo>
                  <a:cubicBezTo>
                    <a:pt x="3395083" y="2674308"/>
                    <a:pt x="3403002" y="2681698"/>
                    <a:pt x="3406697" y="2694895"/>
                  </a:cubicBezTo>
                  <a:cubicBezTo>
                    <a:pt x="3419366" y="2731054"/>
                    <a:pt x="3450598" y="2853433"/>
                    <a:pt x="3458428" y="2886513"/>
                  </a:cubicBezTo>
                  <a:cubicBezTo>
                    <a:pt x="3472680" y="2922408"/>
                    <a:pt x="3438193" y="2906220"/>
                    <a:pt x="3492212" y="2910267"/>
                  </a:cubicBezTo>
                  <a:cubicBezTo>
                    <a:pt x="3546231" y="2914314"/>
                    <a:pt x="3685766" y="2910619"/>
                    <a:pt x="3782543" y="2910795"/>
                  </a:cubicBezTo>
                  <a:lnTo>
                    <a:pt x="4691542" y="2909211"/>
                  </a:lnTo>
                  <a:cubicBezTo>
                    <a:pt x="4865213" y="2907100"/>
                    <a:pt x="5111839" y="2914293"/>
                    <a:pt x="5213082" y="2908156"/>
                  </a:cubicBezTo>
                  <a:cubicBezTo>
                    <a:pt x="5314325" y="2902019"/>
                    <a:pt x="5281050" y="2892976"/>
                    <a:pt x="5298998" y="2872388"/>
                  </a:cubicBezTo>
                  <a:cubicBezTo>
                    <a:pt x="5357856" y="2869573"/>
                    <a:pt x="5520518" y="2895187"/>
                    <a:pt x="5581575" y="2875920"/>
                  </a:cubicBezTo>
                  <a:cubicBezTo>
                    <a:pt x="5624861" y="2850054"/>
                    <a:pt x="5644355" y="2833198"/>
                    <a:pt x="5644882" y="2777243"/>
                  </a:cubicBezTo>
                  <a:lnTo>
                    <a:pt x="5644882" y="2777243"/>
                  </a:lnTo>
                  <a:cubicBezTo>
                    <a:pt x="5651745" y="2761935"/>
                    <a:pt x="5653328" y="2745043"/>
                    <a:pt x="5655968" y="2728679"/>
                  </a:cubicBezTo>
                  <a:cubicBezTo>
                    <a:pt x="5677610" y="2595126"/>
                    <a:pt x="5698198" y="2461574"/>
                    <a:pt x="5713506" y="2326966"/>
                  </a:cubicBezTo>
                  <a:cubicBezTo>
                    <a:pt x="5720369" y="2268373"/>
                    <a:pt x="5731982" y="2210834"/>
                    <a:pt x="5729342" y="2151712"/>
                  </a:cubicBezTo>
                  <a:lnTo>
                    <a:pt x="5729342" y="2151712"/>
                  </a:lnTo>
                  <a:cubicBezTo>
                    <a:pt x="5734621" y="2105259"/>
                    <a:pt x="5739900" y="2058279"/>
                    <a:pt x="5745179" y="2011298"/>
                  </a:cubicBezTo>
                  <a:lnTo>
                    <a:pt x="5745179" y="2011298"/>
                  </a:lnTo>
                  <a:cubicBezTo>
                    <a:pt x="5746059" y="1968188"/>
                    <a:pt x="5749577" y="1795750"/>
                    <a:pt x="5750457" y="1752640"/>
                  </a:cubicBezTo>
                  <a:close/>
                  <a:moveTo>
                    <a:pt x="2868793" y="10656"/>
                  </a:moveTo>
                  <a:lnTo>
                    <a:pt x="2868793" y="10656"/>
                  </a:lnTo>
                  <a:lnTo>
                    <a:pt x="2868793" y="10656"/>
                  </a:lnTo>
                  <a:close/>
                </a:path>
              </a:pathLst>
            </a:custGeom>
            <a:solidFill>
              <a:schemeClr val="accent1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DF4BBA-4570-453D-AD30-CCE196E64076}"/>
                </a:ext>
              </a:extLst>
            </p:cNvPr>
            <p:cNvSpPr/>
            <p:nvPr/>
          </p:nvSpPr>
          <p:spPr>
            <a:xfrm>
              <a:off x="4989299" y="5088103"/>
              <a:ext cx="607011" cy="400578"/>
            </a:xfrm>
            <a:custGeom>
              <a:avLst/>
              <a:gdLst>
                <a:gd name="connsiteX0" fmla="*/ 1144431 w 1303848"/>
                <a:gd name="connsiteY0" fmla="*/ 863602 h 860434"/>
                <a:gd name="connsiteX1" fmla="*/ 162057 w 1303848"/>
                <a:gd name="connsiteY1" fmla="*/ 863602 h 860434"/>
                <a:gd name="connsiteX2" fmla="*/ 0 w 1303848"/>
                <a:gd name="connsiteY2" fmla="*/ 701545 h 860434"/>
                <a:gd name="connsiteX3" fmla="*/ 0 w 1303848"/>
                <a:gd name="connsiteY3" fmla="*/ 162057 h 860434"/>
                <a:gd name="connsiteX4" fmla="*/ 162057 w 1303848"/>
                <a:gd name="connsiteY4" fmla="*/ 0 h 860434"/>
                <a:gd name="connsiteX5" fmla="*/ 1144959 w 1303848"/>
                <a:gd name="connsiteY5" fmla="*/ 0 h 860434"/>
                <a:gd name="connsiteX6" fmla="*/ 1307016 w 1303848"/>
                <a:gd name="connsiteY6" fmla="*/ 162057 h 860434"/>
                <a:gd name="connsiteX7" fmla="*/ 1307016 w 1303848"/>
                <a:gd name="connsiteY7" fmla="*/ 701545 h 860434"/>
                <a:gd name="connsiteX8" fmla="*/ 1144431 w 1303848"/>
                <a:gd name="connsiteY8" fmla="*/ 863602 h 8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848" h="860434">
                  <a:moveTo>
                    <a:pt x="1144431" y="863602"/>
                  </a:moveTo>
                  <a:lnTo>
                    <a:pt x="162057" y="863602"/>
                  </a:lnTo>
                  <a:cubicBezTo>
                    <a:pt x="72847" y="863602"/>
                    <a:pt x="0" y="790755"/>
                    <a:pt x="0" y="701545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144959" y="0"/>
                  </a:lnTo>
                  <a:cubicBezTo>
                    <a:pt x="1234169" y="0"/>
                    <a:pt x="1307016" y="72847"/>
                    <a:pt x="1307016" y="162057"/>
                  </a:cubicBezTo>
                  <a:lnTo>
                    <a:pt x="1307016" y="701545"/>
                  </a:lnTo>
                  <a:cubicBezTo>
                    <a:pt x="1307016" y="790755"/>
                    <a:pt x="1233641" y="863602"/>
                    <a:pt x="1144431" y="863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252C53-F9E0-4000-BF4B-3B673381F8DF}"/>
                </a:ext>
              </a:extLst>
            </p:cNvPr>
            <p:cNvSpPr/>
            <p:nvPr/>
          </p:nvSpPr>
          <p:spPr>
            <a:xfrm>
              <a:off x="4663921" y="6028977"/>
              <a:ext cx="1123093" cy="46693"/>
            </a:xfrm>
            <a:custGeom>
              <a:avLst/>
              <a:gdLst>
                <a:gd name="connsiteX0" fmla="*/ 2294140 w 2412384"/>
                <a:gd name="connsiteY0" fmla="*/ 16613 h 100296"/>
                <a:gd name="connsiteX1" fmla="*/ 2384935 w 2412384"/>
                <a:gd name="connsiteY1" fmla="*/ 22420 h 100296"/>
                <a:gd name="connsiteX2" fmla="*/ 2415551 w 2412384"/>
                <a:gd name="connsiteY2" fmla="*/ 56204 h 100296"/>
                <a:gd name="connsiteX3" fmla="*/ 2411856 w 2412384"/>
                <a:gd name="connsiteY3" fmla="*/ 100545 h 100296"/>
                <a:gd name="connsiteX4" fmla="*/ 2332675 w 2412384"/>
                <a:gd name="connsiteY4" fmla="*/ 101073 h 100296"/>
                <a:gd name="connsiteX5" fmla="*/ 46453 w 2412384"/>
                <a:gd name="connsiteY5" fmla="*/ 101073 h 100296"/>
                <a:gd name="connsiteX6" fmla="*/ 0 w 2412384"/>
                <a:gd name="connsiteY6" fmla="*/ 53564 h 100296"/>
                <a:gd name="connsiteX7" fmla="*/ 54899 w 2412384"/>
                <a:gd name="connsiteY7" fmla="*/ 1305 h 100296"/>
                <a:gd name="connsiteX8" fmla="*/ 212205 w 2412384"/>
                <a:gd name="connsiteY8" fmla="*/ 14502 h 100296"/>
                <a:gd name="connsiteX9" fmla="*/ 251796 w 2412384"/>
                <a:gd name="connsiteY9" fmla="*/ 15557 h 100296"/>
                <a:gd name="connsiteX10" fmla="*/ 273967 w 2412384"/>
                <a:gd name="connsiteY10" fmla="*/ 42479 h 100296"/>
                <a:gd name="connsiteX11" fmla="*/ 303000 w 2412384"/>
                <a:gd name="connsiteY11" fmla="*/ 43535 h 100296"/>
                <a:gd name="connsiteX12" fmla="*/ 2005921 w 2412384"/>
                <a:gd name="connsiteY12" fmla="*/ 43535 h 100296"/>
                <a:gd name="connsiteX13" fmla="*/ 2050263 w 2412384"/>
                <a:gd name="connsiteY13" fmla="*/ 32977 h 100296"/>
                <a:gd name="connsiteX14" fmla="*/ 2150559 w 2412384"/>
                <a:gd name="connsiteY14" fmla="*/ 25059 h 100296"/>
                <a:gd name="connsiteX15" fmla="*/ 2294140 w 2412384"/>
                <a:gd name="connsiteY15" fmla="*/ 16613 h 1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2384" h="100296">
                  <a:moveTo>
                    <a:pt x="2294140" y="16613"/>
                  </a:moveTo>
                  <a:cubicBezTo>
                    <a:pt x="2323701" y="29282"/>
                    <a:pt x="2354846" y="20836"/>
                    <a:pt x="2384935" y="22420"/>
                  </a:cubicBezTo>
                  <a:cubicBezTo>
                    <a:pt x="2415551" y="24003"/>
                    <a:pt x="2418191" y="25587"/>
                    <a:pt x="2415551" y="56204"/>
                  </a:cubicBezTo>
                  <a:cubicBezTo>
                    <a:pt x="2414496" y="70984"/>
                    <a:pt x="2413440" y="85765"/>
                    <a:pt x="2411856" y="100545"/>
                  </a:cubicBezTo>
                  <a:cubicBezTo>
                    <a:pt x="2385463" y="100545"/>
                    <a:pt x="2359069" y="101073"/>
                    <a:pt x="2332675" y="101073"/>
                  </a:cubicBezTo>
                  <a:cubicBezTo>
                    <a:pt x="1570425" y="101073"/>
                    <a:pt x="808703" y="101073"/>
                    <a:pt x="46453" y="101073"/>
                  </a:cubicBezTo>
                  <a:cubicBezTo>
                    <a:pt x="0" y="101073"/>
                    <a:pt x="0" y="101073"/>
                    <a:pt x="0" y="53564"/>
                  </a:cubicBezTo>
                  <a:cubicBezTo>
                    <a:pt x="0" y="-1862"/>
                    <a:pt x="0" y="-2390"/>
                    <a:pt x="54899" y="1305"/>
                  </a:cubicBezTo>
                  <a:cubicBezTo>
                    <a:pt x="107686" y="5000"/>
                    <a:pt x="159946" y="10279"/>
                    <a:pt x="212205" y="14502"/>
                  </a:cubicBezTo>
                  <a:cubicBezTo>
                    <a:pt x="225402" y="15557"/>
                    <a:pt x="238599" y="15030"/>
                    <a:pt x="251796" y="15557"/>
                  </a:cubicBezTo>
                  <a:cubicBezTo>
                    <a:pt x="249684" y="32449"/>
                    <a:pt x="259714" y="39840"/>
                    <a:pt x="273967" y="42479"/>
                  </a:cubicBezTo>
                  <a:cubicBezTo>
                    <a:pt x="283468" y="44063"/>
                    <a:pt x="292970" y="43535"/>
                    <a:pt x="303000" y="43535"/>
                  </a:cubicBezTo>
                  <a:cubicBezTo>
                    <a:pt x="870464" y="43535"/>
                    <a:pt x="1438457" y="43535"/>
                    <a:pt x="2005921" y="43535"/>
                  </a:cubicBezTo>
                  <a:cubicBezTo>
                    <a:pt x="2021230" y="43535"/>
                    <a:pt x="2038121" y="47230"/>
                    <a:pt x="2050263" y="32977"/>
                  </a:cubicBezTo>
                  <a:cubicBezTo>
                    <a:pt x="2082991" y="21364"/>
                    <a:pt x="2116775" y="25587"/>
                    <a:pt x="2150559" y="25059"/>
                  </a:cubicBezTo>
                  <a:cubicBezTo>
                    <a:pt x="2199123" y="25059"/>
                    <a:pt x="2247160" y="27699"/>
                    <a:pt x="2294140" y="166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EEA1B14-B966-4FDE-94AE-46F812811CF5}"/>
                </a:ext>
              </a:extLst>
            </p:cNvPr>
            <p:cNvSpPr/>
            <p:nvPr/>
          </p:nvSpPr>
          <p:spPr>
            <a:xfrm>
              <a:off x="6201885" y="6034008"/>
              <a:ext cx="892085" cy="41778"/>
            </a:xfrm>
            <a:custGeom>
              <a:avLst/>
              <a:gdLst>
                <a:gd name="connsiteX0" fmla="*/ 1502 w 1916182"/>
                <a:gd name="connsiteY0" fmla="*/ 92378 h 89738"/>
                <a:gd name="connsiteX1" fmla="*/ 446 w 1916182"/>
                <a:gd name="connsiteY1" fmla="*/ 42230 h 89738"/>
                <a:gd name="connsiteX2" fmla="*/ 30007 w 1916182"/>
                <a:gd name="connsiteY2" fmla="*/ 11085 h 89738"/>
                <a:gd name="connsiteX3" fmla="*/ 69598 w 1916182"/>
                <a:gd name="connsiteY3" fmla="*/ 11085 h 89738"/>
                <a:gd name="connsiteX4" fmla="*/ 91240 w 1916182"/>
                <a:gd name="connsiteY4" fmla="*/ 0 h 89738"/>
                <a:gd name="connsiteX5" fmla="*/ 102326 w 1916182"/>
                <a:gd name="connsiteY5" fmla="*/ 21115 h 89738"/>
                <a:gd name="connsiteX6" fmla="*/ 129247 w 1916182"/>
                <a:gd name="connsiteY6" fmla="*/ 26921 h 89738"/>
                <a:gd name="connsiteX7" fmla="*/ 1866481 w 1916182"/>
                <a:gd name="connsiteY7" fmla="*/ 26921 h 89738"/>
                <a:gd name="connsiteX8" fmla="*/ 1918740 w 1916182"/>
                <a:gd name="connsiteY8" fmla="*/ 22699 h 89738"/>
                <a:gd name="connsiteX9" fmla="*/ 1890763 w 1916182"/>
                <a:gd name="connsiteY9" fmla="*/ 48036 h 89738"/>
                <a:gd name="connsiteX10" fmla="*/ 1397729 w 1916182"/>
                <a:gd name="connsiteY10" fmla="*/ 46981 h 89738"/>
                <a:gd name="connsiteX11" fmla="*/ 1259426 w 1916182"/>
                <a:gd name="connsiteY11" fmla="*/ 71791 h 89738"/>
                <a:gd name="connsiteX12" fmla="*/ 1159658 w 1916182"/>
                <a:gd name="connsiteY12" fmla="*/ 90266 h 89738"/>
                <a:gd name="connsiteX13" fmla="*/ 44260 w 1916182"/>
                <a:gd name="connsiteY13" fmla="*/ 89739 h 89738"/>
                <a:gd name="connsiteX14" fmla="*/ 1502 w 1916182"/>
                <a:gd name="connsiteY14" fmla="*/ 92378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6182" h="89738">
                  <a:moveTo>
                    <a:pt x="1502" y="92378"/>
                  </a:moveTo>
                  <a:cubicBezTo>
                    <a:pt x="974" y="75486"/>
                    <a:pt x="2030" y="59122"/>
                    <a:pt x="446" y="42230"/>
                  </a:cubicBezTo>
                  <a:cubicBezTo>
                    <a:pt x="-2193" y="19531"/>
                    <a:pt x="6781" y="9502"/>
                    <a:pt x="30007" y="11085"/>
                  </a:cubicBezTo>
                  <a:cubicBezTo>
                    <a:pt x="43204" y="12141"/>
                    <a:pt x="56401" y="11085"/>
                    <a:pt x="69598" y="11085"/>
                  </a:cubicBezTo>
                  <a:cubicBezTo>
                    <a:pt x="78572" y="11085"/>
                    <a:pt x="87545" y="10557"/>
                    <a:pt x="91240" y="0"/>
                  </a:cubicBezTo>
                  <a:cubicBezTo>
                    <a:pt x="106549" y="1056"/>
                    <a:pt x="107077" y="9502"/>
                    <a:pt x="102326" y="21115"/>
                  </a:cubicBezTo>
                  <a:cubicBezTo>
                    <a:pt x="109716" y="31144"/>
                    <a:pt x="120274" y="26921"/>
                    <a:pt x="129247" y="26921"/>
                  </a:cubicBezTo>
                  <a:cubicBezTo>
                    <a:pt x="708325" y="26921"/>
                    <a:pt x="1287403" y="26921"/>
                    <a:pt x="1866481" y="26921"/>
                  </a:cubicBezTo>
                  <a:cubicBezTo>
                    <a:pt x="1883901" y="26921"/>
                    <a:pt x="1901321" y="24282"/>
                    <a:pt x="1918740" y="22699"/>
                  </a:cubicBezTo>
                  <a:cubicBezTo>
                    <a:pt x="1922435" y="45925"/>
                    <a:pt x="1909239" y="48036"/>
                    <a:pt x="1890763" y="48036"/>
                  </a:cubicBezTo>
                  <a:cubicBezTo>
                    <a:pt x="1726594" y="47509"/>
                    <a:pt x="1561898" y="49092"/>
                    <a:pt x="1397729" y="46981"/>
                  </a:cubicBezTo>
                  <a:cubicBezTo>
                    <a:pt x="1349164" y="46453"/>
                    <a:pt x="1303767" y="52259"/>
                    <a:pt x="1259426" y="71791"/>
                  </a:cubicBezTo>
                  <a:cubicBezTo>
                    <a:pt x="1227753" y="86043"/>
                    <a:pt x="1194497" y="90266"/>
                    <a:pt x="1159658" y="90266"/>
                  </a:cubicBezTo>
                  <a:cubicBezTo>
                    <a:pt x="788034" y="89739"/>
                    <a:pt x="415883" y="89739"/>
                    <a:pt x="44260" y="89739"/>
                  </a:cubicBezTo>
                  <a:cubicBezTo>
                    <a:pt x="29479" y="90794"/>
                    <a:pt x="15755" y="91850"/>
                    <a:pt x="1502" y="923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DFF3678-98F7-4068-A196-20E7F29200E2}"/>
                </a:ext>
              </a:extLst>
            </p:cNvPr>
            <p:cNvGrpSpPr/>
            <p:nvPr/>
          </p:nvGrpSpPr>
          <p:grpSpPr>
            <a:xfrm>
              <a:off x="5726977" y="5924475"/>
              <a:ext cx="523037" cy="356058"/>
              <a:chOff x="5726977" y="5924475"/>
              <a:chExt cx="523037" cy="35605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9881D93-2B81-4786-B167-17153AA8F3BC}"/>
                  </a:ext>
                </a:extLst>
              </p:cNvPr>
              <p:cNvSpPr/>
              <p:nvPr/>
            </p:nvSpPr>
            <p:spPr>
              <a:xfrm>
                <a:off x="5726977" y="5924475"/>
                <a:ext cx="523037" cy="356058"/>
              </a:xfrm>
              <a:custGeom>
                <a:avLst/>
                <a:gdLst>
                  <a:gd name="connsiteX0" fmla="*/ 1021594 w 1119092"/>
                  <a:gd name="connsiteY0" fmla="*/ 318308 h 754859"/>
                  <a:gd name="connsiteX1" fmla="*/ 737071 w 1119092"/>
                  <a:gd name="connsiteY1" fmla="*/ 726882 h 754859"/>
                  <a:gd name="connsiteX2" fmla="*/ 146907 w 1119092"/>
                  <a:gd name="connsiteY2" fmla="*/ 437607 h 754859"/>
                  <a:gd name="connsiteX3" fmla="*/ 128432 w 1119092"/>
                  <a:gd name="connsiteY3" fmla="*/ 315669 h 754859"/>
                  <a:gd name="connsiteX4" fmla="*/ 115763 w 1119092"/>
                  <a:gd name="connsiteY4" fmla="*/ 286108 h 754859"/>
                  <a:gd name="connsiteX5" fmla="*/ 81451 w 1119092"/>
                  <a:gd name="connsiteY5" fmla="*/ 250740 h 754859"/>
                  <a:gd name="connsiteX6" fmla="*/ 31831 w 1119092"/>
                  <a:gd name="connsiteY6" fmla="*/ 250212 h 754859"/>
                  <a:gd name="connsiteX7" fmla="*/ 4381 w 1119092"/>
                  <a:gd name="connsiteY7" fmla="*/ 237543 h 754859"/>
                  <a:gd name="connsiteX8" fmla="*/ 4909 w 1119092"/>
                  <a:gd name="connsiteY8" fmla="*/ 205343 h 754859"/>
                  <a:gd name="connsiteX9" fmla="*/ 59280 w 1119092"/>
                  <a:gd name="connsiteY9" fmla="*/ 51732 h 754859"/>
                  <a:gd name="connsiteX10" fmla="*/ 132655 w 1119092"/>
                  <a:gd name="connsiteY10" fmla="*/ 1056 h 754859"/>
                  <a:gd name="connsiteX11" fmla="*/ 184386 w 1119092"/>
                  <a:gd name="connsiteY11" fmla="*/ 7390 h 754859"/>
                  <a:gd name="connsiteX12" fmla="*/ 391313 w 1119092"/>
                  <a:gd name="connsiteY12" fmla="*/ 7390 h 754859"/>
                  <a:gd name="connsiteX13" fmla="*/ 421930 w 1119092"/>
                  <a:gd name="connsiteY13" fmla="*/ 11613 h 754859"/>
                  <a:gd name="connsiteX14" fmla="*/ 412428 w 1119092"/>
                  <a:gd name="connsiteY14" fmla="*/ 43286 h 754859"/>
                  <a:gd name="connsiteX15" fmla="*/ 320578 w 1119092"/>
                  <a:gd name="connsiteY15" fmla="*/ 128801 h 754859"/>
                  <a:gd name="connsiteX16" fmla="*/ 444101 w 1119092"/>
                  <a:gd name="connsiteY16" fmla="*/ 591219 h 754859"/>
                  <a:gd name="connsiteX17" fmla="*/ 881708 w 1119092"/>
                  <a:gd name="connsiteY17" fmla="*/ 364233 h 754859"/>
                  <a:gd name="connsiteX18" fmla="*/ 758713 w 1119092"/>
                  <a:gd name="connsiteY18" fmla="*/ 55955 h 754859"/>
                  <a:gd name="connsiteX19" fmla="*/ 732847 w 1119092"/>
                  <a:gd name="connsiteY19" fmla="*/ 38007 h 754859"/>
                  <a:gd name="connsiteX20" fmla="*/ 730208 w 1119092"/>
                  <a:gd name="connsiteY20" fmla="*/ 12141 h 754859"/>
                  <a:gd name="connsiteX21" fmla="*/ 760825 w 1119092"/>
                  <a:gd name="connsiteY21" fmla="*/ 7390 h 754859"/>
                  <a:gd name="connsiteX22" fmla="*/ 958778 w 1119092"/>
                  <a:gd name="connsiteY22" fmla="*/ 7390 h 754859"/>
                  <a:gd name="connsiteX23" fmla="*/ 1010509 w 1119092"/>
                  <a:gd name="connsiteY23" fmla="*/ 0 h 754859"/>
                  <a:gd name="connsiteX24" fmla="*/ 1083356 w 1119092"/>
                  <a:gd name="connsiteY24" fmla="*/ 59650 h 754859"/>
                  <a:gd name="connsiteX25" fmla="*/ 1123474 w 1119092"/>
                  <a:gd name="connsiteY25" fmla="*/ 230153 h 754859"/>
                  <a:gd name="connsiteX26" fmla="*/ 1080716 w 1119092"/>
                  <a:gd name="connsiteY26" fmla="*/ 250212 h 754859"/>
                  <a:gd name="connsiteX27" fmla="*/ 1033208 w 1119092"/>
                  <a:gd name="connsiteY27" fmla="*/ 291386 h 754859"/>
                  <a:gd name="connsiteX28" fmla="*/ 1021594 w 1119092"/>
                  <a:gd name="connsiteY28" fmla="*/ 318308 h 754859"/>
                  <a:gd name="connsiteX0" fmla="*/ 1021594 w 1123474"/>
                  <a:gd name="connsiteY0" fmla="*/ 319640 h 756792"/>
                  <a:gd name="connsiteX1" fmla="*/ 737071 w 1123474"/>
                  <a:gd name="connsiteY1" fmla="*/ 728214 h 756792"/>
                  <a:gd name="connsiteX2" fmla="*/ 146907 w 1123474"/>
                  <a:gd name="connsiteY2" fmla="*/ 438939 h 756792"/>
                  <a:gd name="connsiteX3" fmla="*/ 128432 w 1123474"/>
                  <a:gd name="connsiteY3" fmla="*/ 317001 h 756792"/>
                  <a:gd name="connsiteX4" fmla="*/ 115763 w 1123474"/>
                  <a:gd name="connsiteY4" fmla="*/ 287440 h 756792"/>
                  <a:gd name="connsiteX5" fmla="*/ 81451 w 1123474"/>
                  <a:gd name="connsiteY5" fmla="*/ 252072 h 756792"/>
                  <a:gd name="connsiteX6" fmla="*/ 31831 w 1123474"/>
                  <a:gd name="connsiteY6" fmla="*/ 251544 h 756792"/>
                  <a:gd name="connsiteX7" fmla="*/ 4381 w 1123474"/>
                  <a:gd name="connsiteY7" fmla="*/ 238875 h 756792"/>
                  <a:gd name="connsiteX8" fmla="*/ 4909 w 1123474"/>
                  <a:gd name="connsiteY8" fmla="*/ 206675 h 756792"/>
                  <a:gd name="connsiteX9" fmla="*/ 59280 w 1123474"/>
                  <a:gd name="connsiteY9" fmla="*/ 53064 h 756792"/>
                  <a:gd name="connsiteX10" fmla="*/ 132655 w 1123474"/>
                  <a:gd name="connsiteY10" fmla="*/ 2388 h 756792"/>
                  <a:gd name="connsiteX11" fmla="*/ 391313 w 1123474"/>
                  <a:gd name="connsiteY11" fmla="*/ 8722 h 756792"/>
                  <a:gd name="connsiteX12" fmla="*/ 421930 w 1123474"/>
                  <a:gd name="connsiteY12" fmla="*/ 12945 h 756792"/>
                  <a:gd name="connsiteX13" fmla="*/ 412428 w 1123474"/>
                  <a:gd name="connsiteY13" fmla="*/ 44618 h 756792"/>
                  <a:gd name="connsiteX14" fmla="*/ 320578 w 1123474"/>
                  <a:gd name="connsiteY14" fmla="*/ 130133 h 756792"/>
                  <a:gd name="connsiteX15" fmla="*/ 444101 w 1123474"/>
                  <a:gd name="connsiteY15" fmla="*/ 592551 h 756792"/>
                  <a:gd name="connsiteX16" fmla="*/ 881708 w 1123474"/>
                  <a:gd name="connsiteY16" fmla="*/ 365565 h 756792"/>
                  <a:gd name="connsiteX17" fmla="*/ 758713 w 1123474"/>
                  <a:gd name="connsiteY17" fmla="*/ 57287 h 756792"/>
                  <a:gd name="connsiteX18" fmla="*/ 732847 w 1123474"/>
                  <a:gd name="connsiteY18" fmla="*/ 39339 h 756792"/>
                  <a:gd name="connsiteX19" fmla="*/ 730208 w 1123474"/>
                  <a:gd name="connsiteY19" fmla="*/ 13473 h 756792"/>
                  <a:gd name="connsiteX20" fmla="*/ 760825 w 1123474"/>
                  <a:gd name="connsiteY20" fmla="*/ 8722 h 756792"/>
                  <a:gd name="connsiteX21" fmla="*/ 958778 w 1123474"/>
                  <a:gd name="connsiteY21" fmla="*/ 8722 h 756792"/>
                  <a:gd name="connsiteX22" fmla="*/ 1010509 w 1123474"/>
                  <a:gd name="connsiteY22" fmla="*/ 1332 h 756792"/>
                  <a:gd name="connsiteX23" fmla="*/ 1083356 w 1123474"/>
                  <a:gd name="connsiteY23" fmla="*/ 60982 h 756792"/>
                  <a:gd name="connsiteX24" fmla="*/ 1123474 w 1123474"/>
                  <a:gd name="connsiteY24" fmla="*/ 231485 h 756792"/>
                  <a:gd name="connsiteX25" fmla="*/ 1080716 w 1123474"/>
                  <a:gd name="connsiteY25" fmla="*/ 251544 h 756792"/>
                  <a:gd name="connsiteX26" fmla="*/ 1033208 w 1123474"/>
                  <a:gd name="connsiteY26" fmla="*/ 292718 h 756792"/>
                  <a:gd name="connsiteX27" fmla="*/ 1021594 w 1123474"/>
                  <a:gd name="connsiteY27" fmla="*/ 319640 h 756792"/>
                  <a:gd name="connsiteX0" fmla="*/ 1021594 w 1123474"/>
                  <a:gd name="connsiteY0" fmla="*/ 319429 h 756581"/>
                  <a:gd name="connsiteX1" fmla="*/ 737071 w 1123474"/>
                  <a:gd name="connsiteY1" fmla="*/ 728003 h 756581"/>
                  <a:gd name="connsiteX2" fmla="*/ 146907 w 1123474"/>
                  <a:gd name="connsiteY2" fmla="*/ 438728 h 756581"/>
                  <a:gd name="connsiteX3" fmla="*/ 128432 w 1123474"/>
                  <a:gd name="connsiteY3" fmla="*/ 316790 h 756581"/>
                  <a:gd name="connsiteX4" fmla="*/ 115763 w 1123474"/>
                  <a:gd name="connsiteY4" fmla="*/ 287229 h 756581"/>
                  <a:gd name="connsiteX5" fmla="*/ 81451 w 1123474"/>
                  <a:gd name="connsiteY5" fmla="*/ 251861 h 756581"/>
                  <a:gd name="connsiteX6" fmla="*/ 31831 w 1123474"/>
                  <a:gd name="connsiteY6" fmla="*/ 251333 h 756581"/>
                  <a:gd name="connsiteX7" fmla="*/ 4381 w 1123474"/>
                  <a:gd name="connsiteY7" fmla="*/ 238664 h 756581"/>
                  <a:gd name="connsiteX8" fmla="*/ 4909 w 1123474"/>
                  <a:gd name="connsiteY8" fmla="*/ 206464 h 756581"/>
                  <a:gd name="connsiteX9" fmla="*/ 59280 w 1123474"/>
                  <a:gd name="connsiteY9" fmla="*/ 52853 h 756581"/>
                  <a:gd name="connsiteX10" fmla="*/ 132655 w 1123474"/>
                  <a:gd name="connsiteY10" fmla="*/ 2177 h 756581"/>
                  <a:gd name="connsiteX11" fmla="*/ 421930 w 1123474"/>
                  <a:gd name="connsiteY11" fmla="*/ 12734 h 756581"/>
                  <a:gd name="connsiteX12" fmla="*/ 412428 w 1123474"/>
                  <a:gd name="connsiteY12" fmla="*/ 44407 h 756581"/>
                  <a:gd name="connsiteX13" fmla="*/ 320578 w 1123474"/>
                  <a:gd name="connsiteY13" fmla="*/ 129922 h 756581"/>
                  <a:gd name="connsiteX14" fmla="*/ 444101 w 1123474"/>
                  <a:gd name="connsiteY14" fmla="*/ 592340 h 756581"/>
                  <a:gd name="connsiteX15" fmla="*/ 881708 w 1123474"/>
                  <a:gd name="connsiteY15" fmla="*/ 365354 h 756581"/>
                  <a:gd name="connsiteX16" fmla="*/ 758713 w 1123474"/>
                  <a:gd name="connsiteY16" fmla="*/ 57076 h 756581"/>
                  <a:gd name="connsiteX17" fmla="*/ 732847 w 1123474"/>
                  <a:gd name="connsiteY17" fmla="*/ 39128 h 756581"/>
                  <a:gd name="connsiteX18" fmla="*/ 730208 w 1123474"/>
                  <a:gd name="connsiteY18" fmla="*/ 13262 h 756581"/>
                  <a:gd name="connsiteX19" fmla="*/ 760825 w 1123474"/>
                  <a:gd name="connsiteY19" fmla="*/ 8511 h 756581"/>
                  <a:gd name="connsiteX20" fmla="*/ 958778 w 1123474"/>
                  <a:gd name="connsiteY20" fmla="*/ 8511 h 756581"/>
                  <a:gd name="connsiteX21" fmla="*/ 1010509 w 1123474"/>
                  <a:gd name="connsiteY21" fmla="*/ 1121 h 756581"/>
                  <a:gd name="connsiteX22" fmla="*/ 1083356 w 1123474"/>
                  <a:gd name="connsiteY22" fmla="*/ 60771 h 756581"/>
                  <a:gd name="connsiteX23" fmla="*/ 1123474 w 1123474"/>
                  <a:gd name="connsiteY23" fmla="*/ 231274 h 756581"/>
                  <a:gd name="connsiteX24" fmla="*/ 1080716 w 1123474"/>
                  <a:gd name="connsiteY24" fmla="*/ 251333 h 756581"/>
                  <a:gd name="connsiteX25" fmla="*/ 1033208 w 1123474"/>
                  <a:gd name="connsiteY25" fmla="*/ 292507 h 756581"/>
                  <a:gd name="connsiteX26" fmla="*/ 1021594 w 1123474"/>
                  <a:gd name="connsiteY26" fmla="*/ 319429 h 7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23474" h="756581">
                    <a:moveTo>
                      <a:pt x="1021594" y="319429"/>
                    </a:moveTo>
                    <a:cubicBezTo>
                      <a:pt x="1016844" y="513687"/>
                      <a:pt x="914436" y="663075"/>
                      <a:pt x="737071" y="728003"/>
                    </a:cubicBezTo>
                    <a:cubicBezTo>
                      <a:pt x="502167" y="813519"/>
                      <a:pt x="220810" y="704249"/>
                      <a:pt x="146907" y="438728"/>
                    </a:cubicBezTo>
                    <a:cubicBezTo>
                      <a:pt x="135822" y="398610"/>
                      <a:pt x="133711" y="357964"/>
                      <a:pt x="128432" y="316790"/>
                    </a:cubicBezTo>
                    <a:cubicBezTo>
                      <a:pt x="116818" y="309927"/>
                      <a:pt x="116291" y="299370"/>
                      <a:pt x="115763" y="287229"/>
                    </a:cubicBezTo>
                    <a:cubicBezTo>
                      <a:pt x="115763" y="260835"/>
                      <a:pt x="108372" y="253445"/>
                      <a:pt x="81451" y="251861"/>
                    </a:cubicBezTo>
                    <a:cubicBezTo>
                      <a:pt x="65087" y="250805"/>
                      <a:pt x="48195" y="251861"/>
                      <a:pt x="31831" y="251333"/>
                    </a:cubicBezTo>
                    <a:cubicBezTo>
                      <a:pt x="20746" y="250805"/>
                      <a:pt x="11244" y="248166"/>
                      <a:pt x="4381" y="238664"/>
                    </a:cubicBezTo>
                    <a:cubicBezTo>
                      <a:pt x="-4065" y="227579"/>
                      <a:pt x="1742" y="217021"/>
                      <a:pt x="4909" y="206464"/>
                    </a:cubicBezTo>
                    <a:cubicBezTo>
                      <a:pt x="21801" y="154732"/>
                      <a:pt x="41333" y="104584"/>
                      <a:pt x="59280" y="52853"/>
                    </a:cubicBezTo>
                    <a:cubicBezTo>
                      <a:pt x="69838" y="21180"/>
                      <a:pt x="100982" y="8511"/>
                      <a:pt x="132655" y="2177"/>
                    </a:cubicBezTo>
                    <a:cubicBezTo>
                      <a:pt x="193097" y="-4509"/>
                      <a:pt x="375301" y="5696"/>
                      <a:pt x="421930" y="12734"/>
                    </a:cubicBezTo>
                    <a:cubicBezTo>
                      <a:pt x="438822" y="29626"/>
                      <a:pt x="424569" y="37017"/>
                      <a:pt x="412428" y="44407"/>
                    </a:cubicBezTo>
                    <a:cubicBezTo>
                      <a:pt x="375477" y="66050"/>
                      <a:pt x="344860" y="95083"/>
                      <a:pt x="320578" y="129922"/>
                    </a:cubicBezTo>
                    <a:cubicBezTo>
                      <a:pt x="210780" y="287757"/>
                      <a:pt x="267790" y="513159"/>
                      <a:pt x="444101" y="592340"/>
                    </a:cubicBezTo>
                    <a:cubicBezTo>
                      <a:pt x="631496" y="676272"/>
                      <a:pt x="848980" y="567002"/>
                      <a:pt x="881708" y="365354"/>
                    </a:cubicBezTo>
                    <a:cubicBezTo>
                      <a:pt x="902295" y="240248"/>
                      <a:pt x="863232" y="134145"/>
                      <a:pt x="758713" y="57076"/>
                    </a:cubicBezTo>
                    <a:cubicBezTo>
                      <a:pt x="750267" y="50741"/>
                      <a:pt x="741294" y="44935"/>
                      <a:pt x="732847" y="39128"/>
                    </a:cubicBezTo>
                    <a:cubicBezTo>
                      <a:pt x="722818" y="31738"/>
                      <a:pt x="719123" y="23292"/>
                      <a:pt x="730208" y="13262"/>
                    </a:cubicBezTo>
                    <a:cubicBezTo>
                      <a:pt x="739710" y="6400"/>
                      <a:pt x="750267" y="8511"/>
                      <a:pt x="760825" y="8511"/>
                    </a:cubicBezTo>
                    <a:lnTo>
                      <a:pt x="958778" y="8511"/>
                    </a:lnTo>
                    <a:cubicBezTo>
                      <a:pt x="976197" y="8511"/>
                      <a:pt x="994145" y="9039"/>
                      <a:pt x="1010509" y="1121"/>
                    </a:cubicBezTo>
                    <a:cubicBezTo>
                      <a:pt x="1049572" y="5872"/>
                      <a:pt x="1074910" y="25403"/>
                      <a:pt x="1083356" y="60771"/>
                    </a:cubicBezTo>
                    <a:cubicBezTo>
                      <a:pt x="1097080" y="117253"/>
                      <a:pt x="1115556" y="173208"/>
                      <a:pt x="1123474" y="231274"/>
                    </a:cubicBezTo>
                    <a:cubicBezTo>
                      <a:pt x="1113972" y="248166"/>
                      <a:pt x="1098136" y="250805"/>
                      <a:pt x="1080716" y="251333"/>
                    </a:cubicBezTo>
                    <a:cubicBezTo>
                      <a:pt x="1043237" y="252917"/>
                      <a:pt x="1038486" y="257140"/>
                      <a:pt x="1033208" y="292507"/>
                    </a:cubicBezTo>
                    <a:cubicBezTo>
                      <a:pt x="1031624" y="303593"/>
                      <a:pt x="1027401" y="312039"/>
                      <a:pt x="1021594" y="319429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80CF409-8050-4FCD-B3D3-011847B1C8CB}"/>
                  </a:ext>
                </a:extLst>
              </p:cNvPr>
              <p:cNvSpPr/>
              <p:nvPr/>
            </p:nvSpPr>
            <p:spPr>
              <a:xfrm>
                <a:off x="5859996" y="5936198"/>
                <a:ext cx="268124" cy="270330"/>
              </a:xfrm>
              <a:custGeom>
                <a:avLst/>
                <a:gdLst>
                  <a:gd name="connsiteX0" fmla="*/ 191203 w 268124"/>
                  <a:gd name="connsiteY0" fmla="*/ 244033 h 270330"/>
                  <a:gd name="connsiteX1" fmla="*/ 202016 w 268124"/>
                  <a:gd name="connsiteY1" fmla="*/ 250177 h 270330"/>
                  <a:gd name="connsiteX2" fmla="*/ 197347 w 268124"/>
                  <a:gd name="connsiteY2" fmla="*/ 257796 h 270330"/>
                  <a:gd name="connsiteX3" fmla="*/ 148933 w 268124"/>
                  <a:gd name="connsiteY3" fmla="*/ 270329 h 270330"/>
                  <a:gd name="connsiteX4" fmla="*/ 140823 w 268124"/>
                  <a:gd name="connsiteY4" fmla="*/ 270329 h 270330"/>
                  <a:gd name="connsiteX5" fmla="*/ 132958 w 268124"/>
                  <a:gd name="connsiteY5" fmla="*/ 265168 h 270330"/>
                  <a:gd name="connsiteX6" fmla="*/ 139594 w 268124"/>
                  <a:gd name="connsiteY6" fmla="*/ 257304 h 270330"/>
                  <a:gd name="connsiteX7" fmla="*/ 191203 w 268124"/>
                  <a:gd name="connsiteY7" fmla="*/ 244033 h 270330"/>
                  <a:gd name="connsiteX8" fmla="*/ 50632 w 268124"/>
                  <a:gd name="connsiteY8" fmla="*/ 223390 h 270330"/>
                  <a:gd name="connsiteX9" fmla="*/ 54318 w 268124"/>
                  <a:gd name="connsiteY9" fmla="*/ 226340 h 270330"/>
                  <a:gd name="connsiteX10" fmla="*/ 93393 w 268124"/>
                  <a:gd name="connsiteY10" fmla="*/ 250423 h 270330"/>
                  <a:gd name="connsiteX11" fmla="*/ 101011 w 268124"/>
                  <a:gd name="connsiteY11" fmla="*/ 261728 h 270330"/>
                  <a:gd name="connsiteX12" fmla="*/ 88969 w 268124"/>
                  <a:gd name="connsiteY12" fmla="*/ 262957 h 270330"/>
                  <a:gd name="connsiteX13" fmla="*/ 43259 w 268124"/>
                  <a:gd name="connsiteY13" fmla="*/ 237644 h 270330"/>
                  <a:gd name="connsiteX14" fmla="*/ 40310 w 268124"/>
                  <a:gd name="connsiteY14" fmla="*/ 231992 h 270330"/>
                  <a:gd name="connsiteX15" fmla="*/ 50632 w 268124"/>
                  <a:gd name="connsiteY15" fmla="*/ 223390 h 270330"/>
                  <a:gd name="connsiteX16" fmla="*/ 256819 w 268124"/>
                  <a:gd name="connsiteY16" fmla="*/ 168096 h 270330"/>
                  <a:gd name="connsiteX17" fmla="*/ 263208 w 268124"/>
                  <a:gd name="connsiteY17" fmla="*/ 175222 h 270330"/>
                  <a:gd name="connsiteX18" fmla="*/ 257064 w 268124"/>
                  <a:gd name="connsiteY18" fmla="*/ 193654 h 270330"/>
                  <a:gd name="connsiteX19" fmla="*/ 233718 w 268124"/>
                  <a:gd name="connsiteY19" fmla="*/ 227814 h 270330"/>
                  <a:gd name="connsiteX20" fmla="*/ 229540 w 268124"/>
                  <a:gd name="connsiteY20" fmla="*/ 235187 h 270330"/>
                  <a:gd name="connsiteX21" fmla="*/ 222905 w 268124"/>
                  <a:gd name="connsiteY21" fmla="*/ 226093 h 270330"/>
                  <a:gd name="connsiteX22" fmla="*/ 223642 w 268124"/>
                  <a:gd name="connsiteY22" fmla="*/ 218475 h 270330"/>
                  <a:gd name="connsiteX23" fmla="*/ 251412 w 268124"/>
                  <a:gd name="connsiteY23" fmla="*/ 170799 h 270330"/>
                  <a:gd name="connsiteX24" fmla="*/ 256819 w 268124"/>
                  <a:gd name="connsiteY24" fmla="*/ 168096 h 270330"/>
                  <a:gd name="connsiteX25" fmla="*/ 1788 w 268124"/>
                  <a:gd name="connsiteY25" fmla="*/ 135103 h 270330"/>
                  <a:gd name="connsiteX26" fmla="*/ 5167 w 268124"/>
                  <a:gd name="connsiteY26" fmla="*/ 135165 h 270330"/>
                  <a:gd name="connsiteX27" fmla="*/ 14997 w 268124"/>
                  <a:gd name="connsiteY27" fmla="*/ 142783 h 270330"/>
                  <a:gd name="connsiteX28" fmla="*/ 27531 w 268124"/>
                  <a:gd name="connsiteY28" fmla="*/ 191934 h 270330"/>
                  <a:gd name="connsiteX29" fmla="*/ 23845 w 268124"/>
                  <a:gd name="connsiteY29" fmla="*/ 203485 h 270330"/>
                  <a:gd name="connsiteX30" fmla="*/ 14260 w 268124"/>
                  <a:gd name="connsiteY30" fmla="*/ 198815 h 270330"/>
                  <a:gd name="connsiteX31" fmla="*/ 252 w 268124"/>
                  <a:gd name="connsiteY31" fmla="*/ 139834 h 270330"/>
                  <a:gd name="connsiteX32" fmla="*/ 1788 w 268124"/>
                  <a:gd name="connsiteY32" fmla="*/ 135103 h 270330"/>
                  <a:gd name="connsiteX33" fmla="*/ 252887 w 268124"/>
                  <a:gd name="connsiteY33" fmla="*/ 69641 h 270330"/>
                  <a:gd name="connsiteX34" fmla="*/ 255836 w 268124"/>
                  <a:gd name="connsiteY34" fmla="*/ 73972 h 270330"/>
                  <a:gd name="connsiteX35" fmla="*/ 268124 w 268124"/>
                  <a:gd name="connsiteY35" fmla="*/ 122632 h 270330"/>
                  <a:gd name="connsiteX36" fmla="*/ 268124 w 268124"/>
                  <a:gd name="connsiteY36" fmla="*/ 134427 h 270330"/>
                  <a:gd name="connsiteX37" fmla="*/ 262717 w 268124"/>
                  <a:gd name="connsiteY37" fmla="*/ 139343 h 270330"/>
                  <a:gd name="connsiteX38" fmla="*/ 256328 w 268124"/>
                  <a:gd name="connsiteY38" fmla="*/ 133936 h 270330"/>
                  <a:gd name="connsiteX39" fmla="*/ 242566 w 268124"/>
                  <a:gd name="connsiteY39" fmla="*/ 80607 h 270330"/>
                  <a:gd name="connsiteX40" fmla="*/ 247727 w 268124"/>
                  <a:gd name="connsiteY40" fmla="*/ 70286 h 270330"/>
                  <a:gd name="connsiteX41" fmla="*/ 252887 w 268124"/>
                  <a:gd name="connsiteY41" fmla="*/ 69641 h 270330"/>
                  <a:gd name="connsiteX42" fmla="*/ 40064 w 268124"/>
                  <a:gd name="connsiteY42" fmla="*/ 41779 h 270330"/>
                  <a:gd name="connsiteX43" fmla="*/ 48911 w 268124"/>
                  <a:gd name="connsiteY43" fmla="*/ 50380 h 270330"/>
                  <a:gd name="connsiteX44" fmla="*/ 46454 w 268124"/>
                  <a:gd name="connsiteY44" fmla="*/ 53821 h 270330"/>
                  <a:gd name="connsiteX45" fmla="*/ 18683 w 268124"/>
                  <a:gd name="connsiteY45" fmla="*/ 98793 h 270330"/>
                  <a:gd name="connsiteX46" fmla="*/ 9345 w 268124"/>
                  <a:gd name="connsiteY46" fmla="*/ 102971 h 270330"/>
                  <a:gd name="connsiteX47" fmla="*/ 7133 w 268124"/>
                  <a:gd name="connsiteY47" fmla="*/ 93878 h 270330"/>
                  <a:gd name="connsiteX48" fmla="*/ 35641 w 268124"/>
                  <a:gd name="connsiteY48" fmla="*/ 44236 h 270330"/>
                  <a:gd name="connsiteX49" fmla="*/ 40064 w 268124"/>
                  <a:gd name="connsiteY49" fmla="*/ 41779 h 270330"/>
                  <a:gd name="connsiteX50" fmla="*/ 174000 w 268124"/>
                  <a:gd name="connsiteY50" fmla="*/ 8356 h 270330"/>
                  <a:gd name="connsiteX51" fmla="*/ 226346 w 268124"/>
                  <a:gd name="connsiteY51" fmla="*/ 40305 h 270330"/>
                  <a:gd name="connsiteX52" fmla="*/ 224134 w 268124"/>
                  <a:gd name="connsiteY52" fmla="*/ 48414 h 270330"/>
                  <a:gd name="connsiteX53" fmla="*/ 216270 w 268124"/>
                  <a:gd name="connsiteY53" fmla="*/ 47677 h 270330"/>
                  <a:gd name="connsiteX54" fmla="*/ 169822 w 268124"/>
                  <a:gd name="connsiteY54" fmla="*/ 20152 h 270330"/>
                  <a:gd name="connsiteX55" fmla="*/ 166873 w 268124"/>
                  <a:gd name="connsiteY55" fmla="*/ 14254 h 270330"/>
                  <a:gd name="connsiteX56" fmla="*/ 174000 w 268124"/>
                  <a:gd name="connsiteY56" fmla="*/ 8356 h 270330"/>
                  <a:gd name="connsiteX57" fmla="*/ 135663 w 268124"/>
                  <a:gd name="connsiteY57" fmla="*/ 0 h 270330"/>
                  <a:gd name="connsiteX58" fmla="*/ 137629 w 268124"/>
                  <a:gd name="connsiteY58" fmla="*/ 737 h 270330"/>
                  <a:gd name="connsiteX59" fmla="*/ 122883 w 268124"/>
                  <a:gd name="connsiteY59" fmla="*/ 16957 h 270330"/>
                  <a:gd name="connsiteX60" fmla="*/ 81105 w 268124"/>
                  <a:gd name="connsiteY60" fmla="*/ 28999 h 270330"/>
                  <a:gd name="connsiteX61" fmla="*/ 68817 w 268124"/>
                  <a:gd name="connsiteY61" fmla="*/ 25067 h 270330"/>
                  <a:gd name="connsiteX62" fmla="*/ 74224 w 268124"/>
                  <a:gd name="connsiteY62" fmla="*/ 15728 h 270330"/>
                  <a:gd name="connsiteX63" fmla="*/ 135663 w 268124"/>
                  <a:gd name="connsiteY63" fmla="*/ 0 h 2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8124" h="270330">
                    <a:moveTo>
                      <a:pt x="191203" y="244033"/>
                    </a:moveTo>
                    <a:cubicBezTo>
                      <a:pt x="198084" y="240593"/>
                      <a:pt x="199558" y="246491"/>
                      <a:pt x="202016" y="250177"/>
                    </a:cubicBezTo>
                    <a:cubicBezTo>
                      <a:pt x="205457" y="255584"/>
                      <a:pt x="200050" y="256321"/>
                      <a:pt x="197347" y="257796"/>
                    </a:cubicBezTo>
                    <a:cubicBezTo>
                      <a:pt x="181372" y="266151"/>
                      <a:pt x="163678" y="269346"/>
                      <a:pt x="148933" y="270329"/>
                    </a:cubicBezTo>
                    <a:cubicBezTo>
                      <a:pt x="144263" y="270329"/>
                      <a:pt x="142543" y="270329"/>
                      <a:pt x="140823" y="270329"/>
                    </a:cubicBezTo>
                    <a:cubicBezTo>
                      <a:pt x="137136" y="270329"/>
                      <a:pt x="133450" y="270575"/>
                      <a:pt x="132958" y="265168"/>
                    </a:cubicBezTo>
                    <a:cubicBezTo>
                      <a:pt x="132713" y="260253"/>
                      <a:pt x="134187" y="257796"/>
                      <a:pt x="139594" y="257304"/>
                    </a:cubicBezTo>
                    <a:cubicBezTo>
                      <a:pt x="157534" y="255830"/>
                      <a:pt x="174983" y="252143"/>
                      <a:pt x="191203" y="244033"/>
                    </a:cubicBezTo>
                    <a:close/>
                    <a:moveTo>
                      <a:pt x="50632" y="223390"/>
                    </a:moveTo>
                    <a:cubicBezTo>
                      <a:pt x="51861" y="224374"/>
                      <a:pt x="53335" y="225110"/>
                      <a:pt x="54318" y="226340"/>
                    </a:cubicBezTo>
                    <a:cubicBezTo>
                      <a:pt x="64885" y="238135"/>
                      <a:pt x="78648" y="245017"/>
                      <a:pt x="93393" y="250423"/>
                    </a:cubicBezTo>
                    <a:cubicBezTo>
                      <a:pt x="99045" y="252389"/>
                      <a:pt x="103223" y="255584"/>
                      <a:pt x="101011" y="261728"/>
                    </a:cubicBezTo>
                    <a:cubicBezTo>
                      <a:pt x="98308" y="269346"/>
                      <a:pt x="92656" y="264185"/>
                      <a:pt x="88969" y="262957"/>
                    </a:cubicBezTo>
                    <a:cubicBezTo>
                      <a:pt x="72258" y="257550"/>
                      <a:pt x="57759" y="247474"/>
                      <a:pt x="43259" y="237644"/>
                    </a:cubicBezTo>
                    <a:cubicBezTo>
                      <a:pt x="41293" y="236415"/>
                      <a:pt x="38344" y="234941"/>
                      <a:pt x="40310" y="231992"/>
                    </a:cubicBezTo>
                    <a:cubicBezTo>
                      <a:pt x="43259" y="228551"/>
                      <a:pt x="45717" y="224865"/>
                      <a:pt x="50632" y="223390"/>
                    </a:cubicBezTo>
                    <a:close/>
                    <a:moveTo>
                      <a:pt x="256819" y="168096"/>
                    </a:moveTo>
                    <a:cubicBezTo>
                      <a:pt x="260260" y="169324"/>
                      <a:pt x="263946" y="169816"/>
                      <a:pt x="263208" y="175222"/>
                    </a:cubicBezTo>
                    <a:cubicBezTo>
                      <a:pt x="262226" y="181858"/>
                      <a:pt x="260014" y="187756"/>
                      <a:pt x="257064" y="193654"/>
                    </a:cubicBezTo>
                    <a:cubicBezTo>
                      <a:pt x="250921" y="206187"/>
                      <a:pt x="242565" y="217246"/>
                      <a:pt x="233718" y="227814"/>
                    </a:cubicBezTo>
                    <a:cubicBezTo>
                      <a:pt x="232243" y="229780"/>
                      <a:pt x="231506" y="231991"/>
                      <a:pt x="229540" y="235187"/>
                    </a:cubicBezTo>
                    <a:cubicBezTo>
                      <a:pt x="226099" y="230517"/>
                      <a:pt x="224625" y="228305"/>
                      <a:pt x="222905" y="226093"/>
                    </a:cubicBezTo>
                    <a:cubicBezTo>
                      <a:pt x="220693" y="223390"/>
                      <a:pt x="221185" y="220933"/>
                      <a:pt x="223642" y="218475"/>
                    </a:cubicBezTo>
                    <a:cubicBezTo>
                      <a:pt x="236667" y="204713"/>
                      <a:pt x="246743" y="189230"/>
                      <a:pt x="251412" y="170799"/>
                    </a:cubicBezTo>
                    <a:cubicBezTo>
                      <a:pt x="252150" y="167604"/>
                      <a:pt x="254116" y="167358"/>
                      <a:pt x="256819" y="168096"/>
                    </a:cubicBezTo>
                    <a:close/>
                    <a:moveTo>
                      <a:pt x="1788" y="135103"/>
                    </a:moveTo>
                    <a:cubicBezTo>
                      <a:pt x="3078" y="134796"/>
                      <a:pt x="4676" y="135288"/>
                      <a:pt x="5167" y="135165"/>
                    </a:cubicBezTo>
                    <a:cubicBezTo>
                      <a:pt x="13523" y="133936"/>
                      <a:pt x="15243" y="137131"/>
                      <a:pt x="14997" y="142783"/>
                    </a:cubicBezTo>
                    <a:cubicBezTo>
                      <a:pt x="14260" y="160478"/>
                      <a:pt x="18929" y="176697"/>
                      <a:pt x="27531" y="191934"/>
                    </a:cubicBezTo>
                    <a:cubicBezTo>
                      <a:pt x="30971" y="198078"/>
                      <a:pt x="28268" y="200535"/>
                      <a:pt x="23845" y="203485"/>
                    </a:cubicBezTo>
                    <a:cubicBezTo>
                      <a:pt x="17455" y="207908"/>
                      <a:pt x="16472" y="202501"/>
                      <a:pt x="14260" y="198815"/>
                    </a:cubicBezTo>
                    <a:cubicBezTo>
                      <a:pt x="3447" y="180629"/>
                      <a:pt x="4184" y="159494"/>
                      <a:pt x="252" y="139834"/>
                    </a:cubicBezTo>
                    <a:cubicBezTo>
                      <a:pt x="-485" y="136516"/>
                      <a:pt x="498" y="135410"/>
                      <a:pt x="1788" y="135103"/>
                    </a:cubicBezTo>
                    <a:close/>
                    <a:moveTo>
                      <a:pt x="252887" y="69641"/>
                    </a:moveTo>
                    <a:cubicBezTo>
                      <a:pt x="254116" y="70593"/>
                      <a:pt x="254976" y="72375"/>
                      <a:pt x="255836" y="73972"/>
                    </a:cubicBezTo>
                    <a:cubicBezTo>
                      <a:pt x="264683" y="89946"/>
                      <a:pt x="266649" y="107886"/>
                      <a:pt x="268124" y="122632"/>
                    </a:cubicBezTo>
                    <a:cubicBezTo>
                      <a:pt x="268124" y="128775"/>
                      <a:pt x="268124" y="131479"/>
                      <a:pt x="268124" y="134427"/>
                    </a:cubicBezTo>
                    <a:cubicBezTo>
                      <a:pt x="268124" y="138114"/>
                      <a:pt x="265912" y="139343"/>
                      <a:pt x="262717" y="139343"/>
                    </a:cubicBezTo>
                    <a:cubicBezTo>
                      <a:pt x="259031" y="139343"/>
                      <a:pt x="256574" y="138360"/>
                      <a:pt x="256328" y="133936"/>
                    </a:cubicBezTo>
                    <a:cubicBezTo>
                      <a:pt x="254853" y="115504"/>
                      <a:pt x="250430" y="97564"/>
                      <a:pt x="242566" y="80607"/>
                    </a:cubicBezTo>
                    <a:cubicBezTo>
                      <a:pt x="239617" y="74218"/>
                      <a:pt x="244286" y="72743"/>
                      <a:pt x="247727" y="70286"/>
                    </a:cubicBezTo>
                    <a:cubicBezTo>
                      <a:pt x="250061" y="68566"/>
                      <a:pt x="251659" y="68688"/>
                      <a:pt x="252887" y="69641"/>
                    </a:cubicBezTo>
                    <a:close/>
                    <a:moveTo>
                      <a:pt x="40064" y="41779"/>
                    </a:moveTo>
                    <a:cubicBezTo>
                      <a:pt x="43259" y="44236"/>
                      <a:pt x="45962" y="47431"/>
                      <a:pt x="48911" y="50380"/>
                    </a:cubicBezTo>
                    <a:cubicBezTo>
                      <a:pt x="47928" y="51855"/>
                      <a:pt x="47436" y="53083"/>
                      <a:pt x="46454" y="53821"/>
                    </a:cubicBezTo>
                    <a:cubicBezTo>
                      <a:pt x="32446" y="65863"/>
                      <a:pt x="27039" y="83311"/>
                      <a:pt x="18683" y="98793"/>
                    </a:cubicBezTo>
                    <a:cubicBezTo>
                      <a:pt x="15980" y="103954"/>
                      <a:pt x="12785" y="103954"/>
                      <a:pt x="9345" y="102971"/>
                    </a:cubicBezTo>
                    <a:cubicBezTo>
                      <a:pt x="4184" y="101497"/>
                      <a:pt x="5658" y="97073"/>
                      <a:pt x="7133" y="93878"/>
                    </a:cubicBezTo>
                    <a:cubicBezTo>
                      <a:pt x="15980" y="76921"/>
                      <a:pt x="22370" y="58736"/>
                      <a:pt x="35641" y="44236"/>
                    </a:cubicBezTo>
                    <a:cubicBezTo>
                      <a:pt x="36869" y="43008"/>
                      <a:pt x="37607" y="39813"/>
                      <a:pt x="40064" y="41779"/>
                    </a:cubicBezTo>
                    <a:close/>
                    <a:moveTo>
                      <a:pt x="174000" y="8356"/>
                    </a:moveTo>
                    <a:cubicBezTo>
                      <a:pt x="193661" y="14500"/>
                      <a:pt x="212092" y="23839"/>
                      <a:pt x="226346" y="40305"/>
                    </a:cubicBezTo>
                    <a:cubicBezTo>
                      <a:pt x="229541" y="43991"/>
                      <a:pt x="226101" y="45957"/>
                      <a:pt x="224134" y="48414"/>
                    </a:cubicBezTo>
                    <a:cubicBezTo>
                      <a:pt x="220939" y="52100"/>
                      <a:pt x="218728" y="50381"/>
                      <a:pt x="216270" y="47677"/>
                    </a:cubicBezTo>
                    <a:cubicBezTo>
                      <a:pt x="203982" y="33177"/>
                      <a:pt x="187025" y="26296"/>
                      <a:pt x="169822" y="20152"/>
                    </a:cubicBezTo>
                    <a:cubicBezTo>
                      <a:pt x="165890" y="18678"/>
                      <a:pt x="165890" y="17449"/>
                      <a:pt x="166873" y="14254"/>
                    </a:cubicBezTo>
                    <a:cubicBezTo>
                      <a:pt x="168102" y="9340"/>
                      <a:pt x="168839" y="8602"/>
                      <a:pt x="174000" y="8356"/>
                    </a:cubicBezTo>
                    <a:close/>
                    <a:moveTo>
                      <a:pt x="135663" y="0"/>
                    </a:moveTo>
                    <a:cubicBezTo>
                      <a:pt x="136154" y="246"/>
                      <a:pt x="136891" y="737"/>
                      <a:pt x="137629" y="737"/>
                    </a:cubicBezTo>
                    <a:cubicBezTo>
                      <a:pt x="139349" y="12288"/>
                      <a:pt x="136154" y="17695"/>
                      <a:pt x="122883" y="16957"/>
                    </a:cubicBezTo>
                    <a:cubicBezTo>
                      <a:pt x="108138" y="16220"/>
                      <a:pt x="93884" y="21627"/>
                      <a:pt x="81105" y="28999"/>
                    </a:cubicBezTo>
                    <a:cubicBezTo>
                      <a:pt x="74715" y="32685"/>
                      <a:pt x="72012" y="30228"/>
                      <a:pt x="68817" y="25067"/>
                    </a:cubicBezTo>
                    <a:cubicBezTo>
                      <a:pt x="64639" y="18186"/>
                      <a:pt x="70783" y="17449"/>
                      <a:pt x="74224" y="15728"/>
                    </a:cubicBezTo>
                    <a:cubicBezTo>
                      <a:pt x="93638" y="6389"/>
                      <a:pt x="114773" y="3686"/>
                      <a:pt x="135663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FC0BFE-57FC-43ED-85DC-1C19B0FC7488}"/>
                </a:ext>
              </a:extLst>
            </p:cNvPr>
            <p:cNvSpPr/>
            <p:nvPr/>
          </p:nvSpPr>
          <p:spPr>
            <a:xfrm>
              <a:off x="4761936" y="5819957"/>
              <a:ext cx="2508940" cy="228551"/>
            </a:xfrm>
            <a:custGeom>
              <a:avLst/>
              <a:gdLst>
                <a:gd name="connsiteX0" fmla="*/ 0 w 5368478"/>
                <a:gd name="connsiteY0" fmla="*/ 376902 h 490922"/>
                <a:gd name="connsiteX1" fmla="*/ 29561 w 5368478"/>
                <a:gd name="connsiteY1" fmla="*/ 366872 h 490922"/>
                <a:gd name="connsiteX2" fmla="*/ 298777 w 5368478"/>
                <a:gd name="connsiteY2" fmla="*/ 366344 h 490922"/>
                <a:gd name="connsiteX3" fmla="*/ 1728787 w 5368478"/>
                <a:gd name="connsiteY3" fmla="*/ 366872 h 490922"/>
                <a:gd name="connsiteX4" fmla="*/ 1788437 w 5368478"/>
                <a:gd name="connsiteY4" fmla="*/ 332033 h 490922"/>
                <a:gd name="connsiteX5" fmla="*/ 1948911 w 5368478"/>
                <a:gd name="connsiteY5" fmla="*/ 56482 h 490922"/>
                <a:gd name="connsiteX6" fmla="*/ 2052374 w 5368478"/>
                <a:gd name="connsiteY6" fmla="*/ 528 h 490922"/>
                <a:gd name="connsiteX7" fmla="*/ 2316311 w 5368478"/>
                <a:gd name="connsiteY7" fmla="*/ 528 h 490922"/>
                <a:gd name="connsiteX8" fmla="*/ 3139267 w 5368478"/>
                <a:gd name="connsiteY8" fmla="*/ 0 h 490922"/>
                <a:gd name="connsiteX9" fmla="*/ 3288127 w 5368478"/>
                <a:gd name="connsiteY9" fmla="*/ 83932 h 490922"/>
                <a:gd name="connsiteX10" fmla="*/ 3437515 w 5368478"/>
                <a:gd name="connsiteY10" fmla="*/ 332560 h 490922"/>
                <a:gd name="connsiteX11" fmla="*/ 3482385 w 5368478"/>
                <a:gd name="connsiteY11" fmla="*/ 356843 h 490922"/>
                <a:gd name="connsiteX12" fmla="*/ 5369006 w 5368478"/>
                <a:gd name="connsiteY12" fmla="*/ 356315 h 490922"/>
                <a:gd name="connsiteX13" fmla="*/ 5290353 w 5368478"/>
                <a:gd name="connsiteY13" fmla="*/ 470336 h 490922"/>
                <a:gd name="connsiteX14" fmla="*/ 5037501 w 5368478"/>
                <a:gd name="connsiteY14" fmla="*/ 468752 h 490922"/>
                <a:gd name="connsiteX15" fmla="*/ 5006357 w 5368478"/>
                <a:gd name="connsiteY15" fmla="*/ 470336 h 490922"/>
                <a:gd name="connsiteX16" fmla="*/ 5002662 w 5368478"/>
                <a:gd name="connsiteY16" fmla="*/ 471919 h 490922"/>
                <a:gd name="connsiteX17" fmla="*/ 4937205 w 5368478"/>
                <a:gd name="connsiteY17" fmla="*/ 487228 h 490922"/>
                <a:gd name="connsiteX18" fmla="*/ 4415666 w 5368478"/>
                <a:gd name="connsiteY18" fmla="*/ 488283 h 490922"/>
                <a:gd name="connsiteX19" fmla="*/ 3506667 w 5368478"/>
                <a:gd name="connsiteY19" fmla="*/ 489867 h 490922"/>
                <a:gd name="connsiteX20" fmla="*/ 3216336 w 5368478"/>
                <a:gd name="connsiteY20" fmla="*/ 489339 h 490922"/>
                <a:gd name="connsiteX21" fmla="*/ 3177801 w 5368478"/>
                <a:gd name="connsiteY21" fmla="*/ 472447 h 490922"/>
                <a:gd name="connsiteX22" fmla="*/ 3212113 w 5368478"/>
                <a:gd name="connsiteY22" fmla="*/ 458722 h 490922"/>
                <a:gd name="connsiteX23" fmla="*/ 3328245 w 5368478"/>
                <a:gd name="connsiteY23" fmla="*/ 458195 h 490922"/>
                <a:gd name="connsiteX24" fmla="*/ 3349360 w 5368478"/>
                <a:gd name="connsiteY24" fmla="*/ 423883 h 490922"/>
                <a:gd name="connsiteX25" fmla="*/ 3187831 w 5368478"/>
                <a:gd name="connsiteY25" fmla="*/ 145693 h 490922"/>
                <a:gd name="connsiteX26" fmla="*/ 3111289 w 5368478"/>
                <a:gd name="connsiteY26" fmla="*/ 100296 h 490922"/>
                <a:gd name="connsiteX27" fmla="*/ 3074338 w 5368478"/>
                <a:gd name="connsiteY27" fmla="*/ 99240 h 490922"/>
                <a:gd name="connsiteX28" fmla="*/ 2119942 w 5368478"/>
                <a:gd name="connsiteY28" fmla="*/ 98185 h 490922"/>
                <a:gd name="connsiteX29" fmla="*/ 2009616 w 5368478"/>
                <a:gd name="connsiteY29" fmla="*/ 162585 h 490922"/>
                <a:gd name="connsiteX30" fmla="*/ 1872369 w 5368478"/>
                <a:gd name="connsiteY30" fmla="*/ 423883 h 490922"/>
                <a:gd name="connsiteX31" fmla="*/ 1839113 w 5368478"/>
                <a:gd name="connsiteY31" fmla="*/ 483533 h 490922"/>
                <a:gd name="connsiteX32" fmla="*/ 1810608 w 5368478"/>
                <a:gd name="connsiteY32" fmla="*/ 494090 h 490922"/>
                <a:gd name="connsiteX33" fmla="*/ 1771017 w 5368478"/>
                <a:gd name="connsiteY33" fmla="*/ 494618 h 490922"/>
                <a:gd name="connsiteX34" fmla="*/ 99768 w 5368478"/>
                <a:gd name="connsiteY34" fmla="*/ 494618 h 490922"/>
                <a:gd name="connsiteX35" fmla="*/ 49620 w 5368478"/>
                <a:gd name="connsiteY35" fmla="*/ 492506 h 490922"/>
                <a:gd name="connsiteX36" fmla="*/ 32728 w 5368478"/>
                <a:gd name="connsiteY36" fmla="*/ 453444 h 490922"/>
                <a:gd name="connsiteX37" fmla="*/ 0 w 5368478"/>
                <a:gd name="connsiteY37" fmla="*/ 376902 h 4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68478" h="490922">
                  <a:moveTo>
                    <a:pt x="0" y="376902"/>
                  </a:moveTo>
                  <a:cubicBezTo>
                    <a:pt x="5807" y="361593"/>
                    <a:pt x="19003" y="366872"/>
                    <a:pt x="29561" y="366872"/>
                  </a:cubicBezTo>
                  <a:cubicBezTo>
                    <a:pt x="119300" y="366344"/>
                    <a:pt x="209038" y="366344"/>
                    <a:pt x="298777" y="366344"/>
                  </a:cubicBezTo>
                  <a:cubicBezTo>
                    <a:pt x="775447" y="366344"/>
                    <a:pt x="1252117" y="365817"/>
                    <a:pt x="1728787" y="366872"/>
                  </a:cubicBezTo>
                  <a:cubicBezTo>
                    <a:pt x="1758348" y="366872"/>
                    <a:pt x="1774185" y="357371"/>
                    <a:pt x="1788437" y="332033"/>
                  </a:cubicBezTo>
                  <a:cubicBezTo>
                    <a:pt x="1840169" y="239127"/>
                    <a:pt x="1892956" y="146749"/>
                    <a:pt x="1948911" y="56482"/>
                  </a:cubicBezTo>
                  <a:cubicBezTo>
                    <a:pt x="1971081" y="20587"/>
                    <a:pt x="2006977" y="0"/>
                    <a:pt x="2052374" y="528"/>
                  </a:cubicBezTo>
                  <a:cubicBezTo>
                    <a:pt x="2140529" y="1056"/>
                    <a:pt x="2228156" y="528"/>
                    <a:pt x="2316311" y="528"/>
                  </a:cubicBezTo>
                  <a:cubicBezTo>
                    <a:pt x="2590805" y="528"/>
                    <a:pt x="2865300" y="1056"/>
                    <a:pt x="3139267" y="0"/>
                  </a:cubicBezTo>
                  <a:cubicBezTo>
                    <a:pt x="3205779" y="0"/>
                    <a:pt x="3254343" y="24282"/>
                    <a:pt x="3288127" y="83932"/>
                  </a:cubicBezTo>
                  <a:cubicBezTo>
                    <a:pt x="3335636" y="167864"/>
                    <a:pt x="3388423" y="249156"/>
                    <a:pt x="3437515" y="332560"/>
                  </a:cubicBezTo>
                  <a:cubicBezTo>
                    <a:pt x="3448601" y="351036"/>
                    <a:pt x="3461270" y="356843"/>
                    <a:pt x="3482385" y="356843"/>
                  </a:cubicBezTo>
                  <a:cubicBezTo>
                    <a:pt x="4111083" y="356315"/>
                    <a:pt x="4739781" y="356315"/>
                    <a:pt x="5369006" y="356315"/>
                  </a:cubicBezTo>
                  <a:cubicBezTo>
                    <a:pt x="5368479" y="412270"/>
                    <a:pt x="5333639" y="443942"/>
                    <a:pt x="5290353" y="470336"/>
                  </a:cubicBezTo>
                  <a:cubicBezTo>
                    <a:pt x="5205893" y="466113"/>
                    <a:pt x="5121962" y="469808"/>
                    <a:pt x="5037501" y="468752"/>
                  </a:cubicBezTo>
                  <a:cubicBezTo>
                    <a:pt x="5026944" y="468752"/>
                    <a:pt x="5016387" y="466641"/>
                    <a:pt x="5006357" y="470336"/>
                  </a:cubicBezTo>
                  <a:cubicBezTo>
                    <a:pt x="5005301" y="471392"/>
                    <a:pt x="5003718" y="471392"/>
                    <a:pt x="5002662" y="471919"/>
                  </a:cubicBezTo>
                  <a:cubicBezTo>
                    <a:pt x="4984714" y="492506"/>
                    <a:pt x="4959904" y="487228"/>
                    <a:pt x="4937205" y="487228"/>
                  </a:cubicBezTo>
                  <a:cubicBezTo>
                    <a:pt x="4763535" y="487228"/>
                    <a:pt x="4589337" y="486172"/>
                    <a:pt x="4415666" y="488283"/>
                  </a:cubicBezTo>
                  <a:cubicBezTo>
                    <a:pt x="4112666" y="491451"/>
                    <a:pt x="3809667" y="488811"/>
                    <a:pt x="3506667" y="489867"/>
                  </a:cubicBezTo>
                  <a:cubicBezTo>
                    <a:pt x="3410066" y="489867"/>
                    <a:pt x="3312937" y="490395"/>
                    <a:pt x="3216336" y="489339"/>
                  </a:cubicBezTo>
                  <a:cubicBezTo>
                    <a:pt x="3202083" y="489339"/>
                    <a:pt x="3182552" y="495674"/>
                    <a:pt x="3177801" y="472447"/>
                  </a:cubicBezTo>
                  <a:cubicBezTo>
                    <a:pt x="3185192" y="457667"/>
                    <a:pt x="3199444" y="459250"/>
                    <a:pt x="3212113" y="458722"/>
                  </a:cubicBezTo>
                  <a:cubicBezTo>
                    <a:pt x="3250648" y="457667"/>
                    <a:pt x="3289711" y="459250"/>
                    <a:pt x="3328245" y="458195"/>
                  </a:cubicBezTo>
                  <a:cubicBezTo>
                    <a:pt x="3356223" y="457667"/>
                    <a:pt x="3362557" y="447637"/>
                    <a:pt x="3349360" y="423883"/>
                  </a:cubicBezTo>
                  <a:cubicBezTo>
                    <a:pt x="3296573" y="330449"/>
                    <a:pt x="3244313" y="237015"/>
                    <a:pt x="3187831" y="145693"/>
                  </a:cubicBezTo>
                  <a:cubicBezTo>
                    <a:pt x="3169883" y="116660"/>
                    <a:pt x="3142962" y="105047"/>
                    <a:pt x="3111289" y="100296"/>
                  </a:cubicBezTo>
                  <a:cubicBezTo>
                    <a:pt x="3099148" y="98712"/>
                    <a:pt x="3086479" y="99240"/>
                    <a:pt x="3074338" y="99240"/>
                  </a:cubicBezTo>
                  <a:cubicBezTo>
                    <a:pt x="2756030" y="99240"/>
                    <a:pt x="2438250" y="100296"/>
                    <a:pt x="2119942" y="98185"/>
                  </a:cubicBezTo>
                  <a:cubicBezTo>
                    <a:pt x="2067155" y="97657"/>
                    <a:pt x="2032843" y="117716"/>
                    <a:pt x="2009616" y="162585"/>
                  </a:cubicBezTo>
                  <a:cubicBezTo>
                    <a:pt x="1963691" y="249684"/>
                    <a:pt x="1918822" y="337311"/>
                    <a:pt x="1872369" y="423883"/>
                  </a:cubicBezTo>
                  <a:cubicBezTo>
                    <a:pt x="1861812" y="443942"/>
                    <a:pt x="1849143" y="462945"/>
                    <a:pt x="1839113" y="483533"/>
                  </a:cubicBezTo>
                  <a:cubicBezTo>
                    <a:pt x="1831723" y="492506"/>
                    <a:pt x="1821165" y="493562"/>
                    <a:pt x="1810608" y="494090"/>
                  </a:cubicBezTo>
                  <a:cubicBezTo>
                    <a:pt x="1797411" y="494618"/>
                    <a:pt x="1784214" y="494618"/>
                    <a:pt x="1771017" y="494618"/>
                  </a:cubicBezTo>
                  <a:cubicBezTo>
                    <a:pt x="1214110" y="494618"/>
                    <a:pt x="656675" y="494618"/>
                    <a:pt x="99768" y="494618"/>
                  </a:cubicBezTo>
                  <a:cubicBezTo>
                    <a:pt x="82876" y="494618"/>
                    <a:pt x="65984" y="496201"/>
                    <a:pt x="49620" y="492506"/>
                  </a:cubicBezTo>
                  <a:cubicBezTo>
                    <a:pt x="26394" y="487228"/>
                    <a:pt x="20587" y="472975"/>
                    <a:pt x="32728" y="453444"/>
                  </a:cubicBezTo>
                  <a:cubicBezTo>
                    <a:pt x="21643" y="428634"/>
                    <a:pt x="10557" y="402768"/>
                    <a:pt x="0" y="3769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F9155E-904B-4AD9-BC80-4B483D14B130}"/>
                </a:ext>
              </a:extLst>
            </p:cNvPr>
            <p:cNvSpPr/>
            <p:nvPr/>
          </p:nvSpPr>
          <p:spPr>
            <a:xfrm>
              <a:off x="4636491" y="5643506"/>
              <a:ext cx="1813661" cy="63896"/>
            </a:xfrm>
            <a:custGeom>
              <a:avLst/>
              <a:gdLst>
                <a:gd name="connsiteX0" fmla="*/ 27775 w 3895709"/>
                <a:gd name="connsiteY0" fmla="*/ 0 h 137247"/>
                <a:gd name="connsiteX1" fmla="*/ 64726 w 3895709"/>
                <a:gd name="connsiteY1" fmla="*/ 1584 h 137247"/>
                <a:gd name="connsiteX2" fmla="*/ 3857501 w 3895709"/>
                <a:gd name="connsiteY2" fmla="*/ 1584 h 137247"/>
                <a:gd name="connsiteX3" fmla="*/ 3886534 w 3895709"/>
                <a:gd name="connsiteY3" fmla="*/ 1056 h 137247"/>
                <a:gd name="connsiteX4" fmla="*/ 3896564 w 3895709"/>
                <a:gd name="connsiteY4" fmla="*/ 10030 h 137247"/>
                <a:gd name="connsiteX5" fmla="*/ 3897092 w 3895709"/>
                <a:gd name="connsiteY5" fmla="*/ 114549 h 137247"/>
                <a:gd name="connsiteX6" fmla="*/ 3891285 w 3895709"/>
                <a:gd name="connsiteY6" fmla="*/ 136192 h 137247"/>
                <a:gd name="connsiteX7" fmla="*/ 3858029 w 3895709"/>
                <a:gd name="connsiteY7" fmla="*/ 140942 h 137247"/>
                <a:gd name="connsiteX8" fmla="*/ 42028 w 3895709"/>
                <a:gd name="connsiteY8" fmla="*/ 140942 h 137247"/>
                <a:gd name="connsiteX9" fmla="*/ 1909 w 3895709"/>
                <a:gd name="connsiteY9" fmla="*/ 131968 h 137247"/>
                <a:gd name="connsiteX10" fmla="*/ 27775 w 3895709"/>
                <a:gd name="connsiteY10" fmla="*/ 0 h 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709" h="137247">
                  <a:moveTo>
                    <a:pt x="27775" y="0"/>
                  </a:moveTo>
                  <a:cubicBezTo>
                    <a:pt x="39916" y="528"/>
                    <a:pt x="52585" y="1584"/>
                    <a:pt x="64726" y="1584"/>
                  </a:cubicBezTo>
                  <a:cubicBezTo>
                    <a:pt x="1328985" y="1584"/>
                    <a:pt x="2593243" y="1584"/>
                    <a:pt x="3857501" y="1584"/>
                  </a:cubicBezTo>
                  <a:cubicBezTo>
                    <a:pt x="3867003" y="1584"/>
                    <a:pt x="3877032" y="1056"/>
                    <a:pt x="3886534" y="1056"/>
                  </a:cubicBezTo>
                  <a:cubicBezTo>
                    <a:pt x="3892341" y="1584"/>
                    <a:pt x="3895508" y="4751"/>
                    <a:pt x="3896564" y="10030"/>
                  </a:cubicBezTo>
                  <a:cubicBezTo>
                    <a:pt x="3898147" y="44869"/>
                    <a:pt x="3897092" y="79709"/>
                    <a:pt x="3897092" y="114549"/>
                  </a:cubicBezTo>
                  <a:cubicBezTo>
                    <a:pt x="3897092" y="121939"/>
                    <a:pt x="3899203" y="130385"/>
                    <a:pt x="3891285" y="136192"/>
                  </a:cubicBezTo>
                  <a:cubicBezTo>
                    <a:pt x="3880728" y="142526"/>
                    <a:pt x="3869114" y="140942"/>
                    <a:pt x="3858029" y="140942"/>
                  </a:cubicBezTo>
                  <a:cubicBezTo>
                    <a:pt x="2585853" y="140942"/>
                    <a:pt x="1314204" y="140942"/>
                    <a:pt x="42028" y="140942"/>
                  </a:cubicBezTo>
                  <a:cubicBezTo>
                    <a:pt x="28303" y="140942"/>
                    <a:pt x="13523" y="143054"/>
                    <a:pt x="1909" y="131968"/>
                  </a:cubicBezTo>
                  <a:cubicBezTo>
                    <a:pt x="-3369" y="85516"/>
                    <a:pt x="1382" y="40646"/>
                    <a:pt x="277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10B718-FF99-4CC2-B8C4-2B69FA2A31CB}"/>
                </a:ext>
              </a:extLst>
            </p:cNvPr>
            <p:cNvSpPr/>
            <p:nvPr/>
          </p:nvSpPr>
          <p:spPr>
            <a:xfrm>
              <a:off x="4932776" y="4994471"/>
              <a:ext cx="1511384" cy="41778"/>
            </a:xfrm>
            <a:custGeom>
              <a:avLst/>
              <a:gdLst>
                <a:gd name="connsiteX0" fmla="*/ 47509 w 3246424"/>
                <a:gd name="connsiteY0" fmla="*/ 0 h 89738"/>
                <a:gd name="connsiteX1" fmla="*/ 84460 w 3246424"/>
                <a:gd name="connsiteY1" fmla="*/ 2112 h 89738"/>
                <a:gd name="connsiteX2" fmla="*/ 3220031 w 3246424"/>
                <a:gd name="connsiteY2" fmla="*/ 2112 h 89738"/>
                <a:gd name="connsiteX3" fmla="*/ 3246425 w 3246424"/>
                <a:gd name="connsiteY3" fmla="*/ 1584 h 89738"/>
                <a:gd name="connsiteX4" fmla="*/ 3241674 w 3246424"/>
                <a:gd name="connsiteY4" fmla="*/ 8446 h 89738"/>
                <a:gd name="connsiteX5" fmla="*/ 73902 w 3246424"/>
                <a:gd name="connsiteY5" fmla="*/ 7390 h 89738"/>
                <a:gd name="connsiteX6" fmla="*/ 73902 w 3246424"/>
                <a:gd name="connsiteY6" fmla="*/ 6335 h 89738"/>
                <a:gd name="connsiteX7" fmla="*/ 74958 w 3246424"/>
                <a:gd name="connsiteY7" fmla="*/ 8446 h 89738"/>
                <a:gd name="connsiteX8" fmla="*/ 98712 w 3246424"/>
                <a:gd name="connsiteY8" fmla="*/ 8446 h 89738"/>
                <a:gd name="connsiteX9" fmla="*/ 3207362 w 3246424"/>
                <a:gd name="connsiteY9" fmla="*/ 8446 h 89738"/>
                <a:gd name="connsiteX10" fmla="*/ 3249592 w 3246424"/>
                <a:gd name="connsiteY10" fmla="*/ 50148 h 89738"/>
                <a:gd name="connsiteX11" fmla="*/ 3251176 w 3246424"/>
                <a:gd name="connsiteY11" fmla="*/ 81820 h 89738"/>
                <a:gd name="connsiteX12" fmla="*/ 3246953 w 3246424"/>
                <a:gd name="connsiteY12" fmla="*/ 90794 h 89738"/>
                <a:gd name="connsiteX13" fmla="*/ 3210002 w 3246424"/>
                <a:gd name="connsiteY13" fmla="*/ 90266 h 89738"/>
                <a:gd name="connsiteX14" fmla="*/ 39591 w 3246424"/>
                <a:gd name="connsiteY14" fmla="*/ 90266 h 89738"/>
                <a:gd name="connsiteX15" fmla="*/ 0 w 3246424"/>
                <a:gd name="connsiteY15" fmla="*/ 90794 h 89738"/>
                <a:gd name="connsiteX16" fmla="*/ 47509 w 3246424"/>
                <a:gd name="connsiteY16" fmla="*/ 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6424" h="89738">
                  <a:moveTo>
                    <a:pt x="47509" y="0"/>
                  </a:moveTo>
                  <a:cubicBezTo>
                    <a:pt x="59650" y="528"/>
                    <a:pt x="71791" y="2112"/>
                    <a:pt x="84460" y="2112"/>
                  </a:cubicBezTo>
                  <a:cubicBezTo>
                    <a:pt x="1129650" y="2112"/>
                    <a:pt x="2174841" y="2112"/>
                    <a:pt x="3220031" y="2112"/>
                  </a:cubicBezTo>
                  <a:cubicBezTo>
                    <a:pt x="3229005" y="2112"/>
                    <a:pt x="3237451" y="1584"/>
                    <a:pt x="3246425" y="1584"/>
                  </a:cubicBezTo>
                  <a:cubicBezTo>
                    <a:pt x="3247481" y="5807"/>
                    <a:pt x="3245897" y="7918"/>
                    <a:pt x="3241674" y="8446"/>
                  </a:cubicBezTo>
                  <a:cubicBezTo>
                    <a:pt x="2185926" y="8446"/>
                    <a:pt x="1130178" y="8446"/>
                    <a:pt x="73902" y="7390"/>
                  </a:cubicBezTo>
                  <a:cubicBezTo>
                    <a:pt x="70207" y="5807"/>
                    <a:pt x="75486" y="3167"/>
                    <a:pt x="73902" y="6335"/>
                  </a:cubicBezTo>
                  <a:cubicBezTo>
                    <a:pt x="72847" y="7918"/>
                    <a:pt x="73374" y="8446"/>
                    <a:pt x="74958" y="8446"/>
                  </a:cubicBezTo>
                  <a:cubicBezTo>
                    <a:pt x="82876" y="8446"/>
                    <a:pt x="90794" y="8446"/>
                    <a:pt x="98712" y="8446"/>
                  </a:cubicBezTo>
                  <a:cubicBezTo>
                    <a:pt x="1134929" y="8446"/>
                    <a:pt x="2171146" y="8446"/>
                    <a:pt x="3207362" y="8446"/>
                  </a:cubicBezTo>
                  <a:cubicBezTo>
                    <a:pt x="3248537" y="8446"/>
                    <a:pt x="3248537" y="8446"/>
                    <a:pt x="3249592" y="50148"/>
                  </a:cubicBezTo>
                  <a:cubicBezTo>
                    <a:pt x="3250120" y="60706"/>
                    <a:pt x="3250648" y="71263"/>
                    <a:pt x="3251176" y="81820"/>
                  </a:cubicBezTo>
                  <a:cubicBezTo>
                    <a:pt x="3251176" y="85516"/>
                    <a:pt x="3249592" y="88683"/>
                    <a:pt x="3246953" y="90794"/>
                  </a:cubicBezTo>
                  <a:cubicBezTo>
                    <a:pt x="3234812" y="90794"/>
                    <a:pt x="3222143" y="90266"/>
                    <a:pt x="3210002" y="90266"/>
                  </a:cubicBezTo>
                  <a:cubicBezTo>
                    <a:pt x="2153198" y="90266"/>
                    <a:pt x="1096394" y="90266"/>
                    <a:pt x="39591" y="90266"/>
                  </a:cubicBezTo>
                  <a:cubicBezTo>
                    <a:pt x="26394" y="90266"/>
                    <a:pt x="13197" y="90794"/>
                    <a:pt x="0" y="90794"/>
                  </a:cubicBezTo>
                  <a:cubicBezTo>
                    <a:pt x="11613" y="58594"/>
                    <a:pt x="24810" y="26922"/>
                    <a:pt x="4750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9F63-2023-43BD-B740-EBDA8F754E19}"/>
                </a:ext>
              </a:extLst>
            </p:cNvPr>
            <p:cNvSpPr/>
            <p:nvPr/>
          </p:nvSpPr>
          <p:spPr>
            <a:xfrm>
              <a:off x="6847479" y="5643423"/>
              <a:ext cx="462016" cy="66353"/>
            </a:xfrm>
            <a:custGeom>
              <a:avLst/>
              <a:gdLst>
                <a:gd name="connsiteX0" fmla="*/ 13643 w 992403"/>
                <a:gd name="connsiteY0" fmla="*/ 1235 h 142525"/>
                <a:gd name="connsiteX1" fmla="*/ 76988 w 992403"/>
                <a:gd name="connsiteY1" fmla="*/ 2291 h 142525"/>
                <a:gd name="connsiteX2" fmla="*/ 994961 w 992403"/>
                <a:gd name="connsiteY2" fmla="*/ 2291 h 142525"/>
                <a:gd name="connsiteX3" fmla="*/ 979125 w 992403"/>
                <a:gd name="connsiteY3" fmla="*/ 142705 h 142525"/>
                <a:gd name="connsiteX4" fmla="*/ 974374 w 992403"/>
                <a:gd name="connsiteY4" fmla="*/ 143761 h 142525"/>
                <a:gd name="connsiteX5" fmla="*/ 948508 w 992403"/>
                <a:gd name="connsiteY5" fmla="*/ 146400 h 142525"/>
                <a:gd name="connsiteX6" fmla="*/ 31591 w 992403"/>
                <a:gd name="connsiteY6" fmla="*/ 146400 h 142525"/>
                <a:gd name="connsiteX7" fmla="*/ 975 w 992403"/>
                <a:gd name="connsiteY7" fmla="*/ 115784 h 142525"/>
                <a:gd name="connsiteX8" fmla="*/ 4669 w 992403"/>
                <a:gd name="connsiteY8" fmla="*/ 3346 h 142525"/>
                <a:gd name="connsiteX9" fmla="*/ 13643 w 992403"/>
                <a:gd name="connsiteY9" fmla="*/ 1235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03" h="142525">
                  <a:moveTo>
                    <a:pt x="13643" y="1235"/>
                  </a:moveTo>
                  <a:cubicBezTo>
                    <a:pt x="34758" y="1763"/>
                    <a:pt x="55873" y="2291"/>
                    <a:pt x="76988" y="2291"/>
                  </a:cubicBezTo>
                  <a:cubicBezTo>
                    <a:pt x="383155" y="2291"/>
                    <a:pt x="688794" y="2291"/>
                    <a:pt x="994961" y="2291"/>
                  </a:cubicBezTo>
                  <a:cubicBezTo>
                    <a:pt x="989682" y="49272"/>
                    <a:pt x="984403" y="95724"/>
                    <a:pt x="979125" y="142705"/>
                  </a:cubicBezTo>
                  <a:cubicBezTo>
                    <a:pt x="977541" y="143233"/>
                    <a:pt x="975958" y="143233"/>
                    <a:pt x="974374" y="143761"/>
                  </a:cubicBezTo>
                  <a:cubicBezTo>
                    <a:pt x="966456" y="149040"/>
                    <a:pt x="957482" y="146400"/>
                    <a:pt x="948508" y="146400"/>
                  </a:cubicBezTo>
                  <a:cubicBezTo>
                    <a:pt x="642869" y="146400"/>
                    <a:pt x="337230" y="146400"/>
                    <a:pt x="31591" y="146400"/>
                  </a:cubicBezTo>
                  <a:cubicBezTo>
                    <a:pt x="975" y="146400"/>
                    <a:pt x="-81" y="146400"/>
                    <a:pt x="975" y="115784"/>
                  </a:cubicBezTo>
                  <a:cubicBezTo>
                    <a:pt x="2030" y="78305"/>
                    <a:pt x="-3776" y="40298"/>
                    <a:pt x="4669" y="3346"/>
                  </a:cubicBezTo>
                  <a:cubicBezTo>
                    <a:pt x="7309" y="-349"/>
                    <a:pt x="9948" y="-877"/>
                    <a:pt x="13643" y="1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B40E89-4F1A-46AB-849D-92A54710BEDC}"/>
                </a:ext>
              </a:extLst>
            </p:cNvPr>
            <p:cNvSpPr/>
            <p:nvPr/>
          </p:nvSpPr>
          <p:spPr>
            <a:xfrm>
              <a:off x="6845293" y="4994717"/>
              <a:ext cx="422696" cy="41778"/>
            </a:xfrm>
            <a:custGeom>
              <a:avLst/>
              <a:gdLst>
                <a:gd name="connsiteX0" fmla="*/ 913084 w 907943"/>
                <a:gd name="connsiteY0" fmla="*/ 42230 h 89738"/>
                <a:gd name="connsiteX1" fmla="*/ 862936 w 907943"/>
                <a:gd name="connsiteY1" fmla="*/ 89739 h 89738"/>
                <a:gd name="connsiteX2" fmla="*/ 54233 w 907943"/>
                <a:gd name="connsiteY2" fmla="*/ 89739 h 89738"/>
                <a:gd name="connsiteX3" fmla="*/ 14642 w 907943"/>
                <a:gd name="connsiteY3" fmla="*/ 90794 h 89738"/>
                <a:gd name="connsiteX4" fmla="*/ 5669 w 907943"/>
                <a:gd name="connsiteY4" fmla="*/ 88683 h 89738"/>
                <a:gd name="connsiteX5" fmla="*/ 9892 w 907943"/>
                <a:gd name="connsiteY5" fmla="*/ 1584 h 89738"/>
                <a:gd name="connsiteX6" fmla="*/ 888802 w 907943"/>
                <a:gd name="connsiteY6" fmla="*/ 2111 h 89738"/>
                <a:gd name="connsiteX7" fmla="*/ 907277 w 907943"/>
                <a:gd name="connsiteY7" fmla="*/ 0 h 89738"/>
                <a:gd name="connsiteX8" fmla="*/ 913084 w 907943"/>
                <a:gd name="connsiteY8" fmla="*/ 4223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43" h="89738">
                  <a:moveTo>
                    <a:pt x="913084" y="42230"/>
                  </a:moveTo>
                  <a:cubicBezTo>
                    <a:pt x="910973" y="89739"/>
                    <a:pt x="910973" y="89739"/>
                    <a:pt x="862936" y="89739"/>
                  </a:cubicBezTo>
                  <a:cubicBezTo>
                    <a:pt x="593192" y="89739"/>
                    <a:pt x="323977" y="89739"/>
                    <a:pt x="54233" y="89739"/>
                  </a:cubicBezTo>
                  <a:cubicBezTo>
                    <a:pt x="41036" y="89739"/>
                    <a:pt x="27839" y="90266"/>
                    <a:pt x="14642" y="90794"/>
                  </a:cubicBezTo>
                  <a:cubicBezTo>
                    <a:pt x="10947" y="92378"/>
                    <a:pt x="8308" y="91322"/>
                    <a:pt x="5669" y="88683"/>
                  </a:cubicBezTo>
                  <a:cubicBezTo>
                    <a:pt x="1445" y="59122"/>
                    <a:pt x="-6473" y="29561"/>
                    <a:pt x="9892" y="1584"/>
                  </a:cubicBezTo>
                  <a:cubicBezTo>
                    <a:pt x="302862" y="1584"/>
                    <a:pt x="595832" y="2111"/>
                    <a:pt x="888802" y="2111"/>
                  </a:cubicBezTo>
                  <a:cubicBezTo>
                    <a:pt x="895136" y="2111"/>
                    <a:pt x="900943" y="528"/>
                    <a:pt x="907277" y="0"/>
                  </a:cubicBezTo>
                  <a:cubicBezTo>
                    <a:pt x="915724" y="12669"/>
                    <a:pt x="910445" y="27977"/>
                    <a:pt x="913084" y="422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84C70BC-E54E-47E9-930D-843AEAC350FF}"/>
                </a:ext>
              </a:extLst>
            </p:cNvPr>
            <p:cNvSpPr/>
            <p:nvPr/>
          </p:nvSpPr>
          <p:spPr>
            <a:xfrm>
              <a:off x="6518842" y="5029284"/>
              <a:ext cx="258041" cy="454644"/>
            </a:xfrm>
            <a:custGeom>
              <a:avLst/>
              <a:gdLst>
                <a:gd name="connsiteX0" fmla="*/ 584 w 554267"/>
                <a:gd name="connsiteY0" fmla="*/ 493214 h 976566"/>
                <a:gd name="connsiteX1" fmla="*/ 57 w 554267"/>
                <a:gd name="connsiteY1" fmla="*/ 155375 h 976566"/>
                <a:gd name="connsiteX2" fmla="*/ 168976 w 554267"/>
                <a:gd name="connsiteY2" fmla="*/ 5459 h 976566"/>
                <a:gd name="connsiteX3" fmla="*/ 339479 w 554267"/>
                <a:gd name="connsiteY3" fmla="*/ 1236 h 976566"/>
                <a:gd name="connsiteX4" fmla="*/ 446638 w 554267"/>
                <a:gd name="connsiteY4" fmla="*/ 9682 h 976566"/>
                <a:gd name="connsiteX5" fmla="*/ 554324 w 554267"/>
                <a:gd name="connsiteY5" fmla="*/ 162237 h 976566"/>
                <a:gd name="connsiteX6" fmla="*/ 553796 w 554267"/>
                <a:gd name="connsiteY6" fmla="*/ 826830 h 976566"/>
                <a:gd name="connsiteX7" fmla="*/ 498370 w 554267"/>
                <a:gd name="connsiteY7" fmla="*/ 950881 h 976566"/>
                <a:gd name="connsiteX8" fmla="*/ 419189 w 554267"/>
                <a:gd name="connsiteY8" fmla="*/ 981497 h 976566"/>
                <a:gd name="connsiteX9" fmla="*/ 142055 w 554267"/>
                <a:gd name="connsiteY9" fmla="*/ 981497 h 976566"/>
                <a:gd name="connsiteX10" fmla="*/ 584 w 554267"/>
                <a:gd name="connsiteY10" fmla="*/ 841083 h 976566"/>
                <a:gd name="connsiteX11" fmla="*/ 584 w 554267"/>
                <a:gd name="connsiteY11" fmla="*/ 493214 h 9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267" h="976566">
                  <a:moveTo>
                    <a:pt x="584" y="493214"/>
                  </a:moveTo>
                  <a:cubicBezTo>
                    <a:pt x="584" y="380777"/>
                    <a:pt x="3224" y="267812"/>
                    <a:pt x="57" y="155375"/>
                  </a:cubicBezTo>
                  <a:cubicBezTo>
                    <a:pt x="-2583" y="52439"/>
                    <a:pt x="87683" y="-5099"/>
                    <a:pt x="168976" y="5459"/>
                  </a:cubicBezTo>
                  <a:cubicBezTo>
                    <a:pt x="225987" y="12321"/>
                    <a:pt x="282997" y="5459"/>
                    <a:pt x="339479" y="1236"/>
                  </a:cubicBezTo>
                  <a:cubicBezTo>
                    <a:pt x="375903" y="-1404"/>
                    <a:pt x="411798" y="-348"/>
                    <a:pt x="446638" y="9682"/>
                  </a:cubicBezTo>
                  <a:cubicBezTo>
                    <a:pt x="511038" y="28157"/>
                    <a:pt x="553796" y="87279"/>
                    <a:pt x="554324" y="162237"/>
                  </a:cubicBezTo>
                  <a:cubicBezTo>
                    <a:pt x="555908" y="383944"/>
                    <a:pt x="556436" y="605651"/>
                    <a:pt x="553796" y="826830"/>
                  </a:cubicBezTo>
                  <a:cubicBezTo>
                    <a:pt x="553268" y="873283"/>
                    <a:pt x="537432" y="918153"/>
                    <a:pt x="498370" y="950881"/>
                  </a:cubicBezTo>
                  <a:cubicBezTo>
                    <a:pt x="475143" y="969884"/>
                    <a:pt x="450333" y="981497"/>
                    <a:pt x="419189" y="981497"/>
                  </a:cubicBezTo>
                  <a:cubicBezTo>
                    <a:pt x="326811" y="980970"/>
                    <a:pt x="234433" y="979914"/>
                    <a:pt x="142055" y="981497"/>
                  </a:cubicBezTo>
                  <a:cubicBezTo>
                    <a:pt x="78710" y="982553"/>
                    <a:pt x="-471" y="923959"/>
                    <a:pt x="584" y="841083"/>
                  </a:cubicBezTo>
                  <a:cubicBezTo>
                    <a:pt x="1640" y="725479"/>
                    <a:pt x="584" y="609346"/>
                    <a:pt x="584" y="493214"/>
                  </a:cubicBezTo>
                  <a:close/>
                </a:path>
              </a:pathLst>
            </a:custGeom>
            <a:solidFill>
              <a:srgbClr val="DEDED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5D7F04-6692-4B73-A360-2B198DEAB23B}"/>
                </a:ext>
              </a:extLst>
            </p:cNvPr>
            <p:cNvSpPr/>
            <p:nvPr/>
          </p:nvSpPr>
          <p:spPr>
            <a:xfrm>
              <a:off x="5668192" y="5155840"/>
              <a:ext cx="407951" cy="250668"/>
            </a:xfrm>
            <a:custGeom>
              <a:avLst/>
              <a:gdLst>
                <a:gd name="connsiteX0" fmla="*/ 877593 w 876270"/>
                <a:gd name="connsiteY0" fmla="*/ 14447 h 538431"/>
                <a:gd name="connsiteX1" fmla="*/ 877066 w 876270"/>
                <a:gd name="connsiteY1" fmla="*/ 383959 h 538431"/>
                <a:gd name="connsiteX2" fmla="*/ 708674 w 876270"/>
                <a:gd name="connsiteY2" fmla="*/ 535986 h 538431"/>
                <a:gd name="connsiteX3" fmla="*/ 469019 w 876270"/>
                <a:gd name="connsiteY3" fmla="*/ 534403 h 538431"/>
                <a:gd name="connsiteX4" fmla="*/ 150711 w 876270"/>
                <a:gd name="connsiteY4" fmla="*/ 533875 h 538431"/>
                <a:gd name="connsiteX5" fmla="*/ 12408 w 876270"/>
                <a:gd name="connsiteY5" fmla="*/ 396100 h 538431"/>
                <a:gd name="connsiteX6" fmla="*/ 3962 w 876270"/>
                <a:gd name="connsiteY6" fmla="*/ 149055 h 538431"/>
                <a:gd name="connsiteX7" fmla="*/ 10297 w 876270"/>
                <a:gd name="connsiteY7" fmla="*/ 14975 h 538431"/>
                <a:gd name="connsiteX8" fmla="*/ 30884 w 876270"/>
                <a:gd name="connsiteY8" fmla="*/ 2306 h 538431"/>
                <a:gd name="connsiteX9" fmla="*/ 57277 w 876270"/>
                <a:gd name="connsiteY9" fmla="*/ 1250 h 538431"/>
                <a:gd name="connsiteX10" fmla="*/ 829557 w 876270"/>
                <a:gd name="connsiteY10" fmla="*/ 1778 h 538431"/>
                <a:gd name="connsiteX11" fmla="*/ 877593 w 876270"/>
                <a:gd name="connsiteY11" fmla="*/ 14447 h 5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6270" h="538431">
                  <a:moveTo>
                    <a:pt x="877593" y="14447"/>
                  </a:moveTo>
                  <a:cubicBezTo>
                    <a:pt x="877593" y="137442"/>
                    <a:pt x="876538" y="260964"/>
                    <a:pt x="877066" y="383959"/>
                  </a:cubicBezTo>
                  <a:cubicBezTo>
                    <a:pt x="877593" y="454694"/>
                    <a:pt x="808442" y="549711"/>
                    <a:pt x="708674" y="535986"/>
                  </a:cubicBezTo>
                  <a:cubicBezTo>
                    <a:pt x="629493" y="524901"/>
                    <a:pt x="549256" y="532291"/>
                    <a:pt x="469019" y="534403"/>
                  </a:cubicBezTo>
                  <a:cubicBezTo>
                    <a:pt x="362917" y="536514"/>
                    <a:pt x="256814" y="552351"/>
                    <a:pt x="150711" y="533875"/>
                  </a:cubicBezTo>
                  <a:cubicBezTo>
                    <a:pt x="69946" y="519622"/>
                    <a:pt x="26133" y="477920"/>
                    <a:pt x="12408" y="396100"/>
                  </a:cubicBezTo>
                  <a:cubicBezTo>
                    <a:pt x="-1317" y="314279"/>
                    <a:pt x="-2900" y="231931"/>
                    <a:pt x="3962" y="149055"/>
                  </a:cubicBezTo>
                  <a:cubicBezTo>
                    <a:pt x="7657" y="104713"/>
                    <a:pt x="8185" y="59316"/>
                    <a:pt x="10297" y="14975"/>
                  </a:cubicBezTo>
                  <a:cubicBezTo>
                    <a:pt x="13464" y="4417"/>
                    <a:pt x="22438" y="3362"/>
                    <a:pt x="30884" y="2306"/>
                  </a:cubicBezTo>
                  <a:cubicBezTo>
                    <a:pt x="39858" y="1250"/>
                    <a:pt x="48304" y="1250"/>
                    <a:pt x="57277" y="1250"/>
                  </a:cubicBezTo>
                  <a:cubicBezTo>
                    <a:pt x="314880" y="1250"/>
                    <a:pt x="571955" y="1250"/>
                    <a:pt x="829557" y="1778"/>
                  </a:cubicBezTo>
                  <a:cubicBezTo>
                    <a:pt x="846977" y="722"/>
                    <a:pt x="866508" y="-5612"/>
                    <a:pt x="877593" y="144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8CEEA8F-9509-4A79-B42C-D539515B1EFF}"/>
                </a:ext>
              </a:extLst>
            </p:cNvPr>
            <p:cNvSpPr/>
            <p:nvPr/>
          </p:nvSpPr>
          <p:spPr>
            <a:xfrm>
              <a:off x="5652833" y="5129881"/>
              <a:ext cx="442356" cy="31948"/>
            </a:xfrm>
            <a:custGeom>
              <a:avLst/>
              <a:gdLst>
                <a:gd name="connsiteX0" fmla="*/ 910582 w 950173"/>
                <a:gd name="connsiteY0" fmla="*/ 70207 h 68623"/>
                <a:gd name="connsiteX1" fmla="*/ 43813 w 950173"/>
                <a:gd name="connsiteY1" fmla="*/ 70207 h 68623"/>
                <a:gd name="connsiteX2" fmla="*/ 0 w 950173"/>
                <a:gd name="connsiteY2" fmla="*/ 33784 h 68623"/>
                <a:gd name="connsiteX3" fmla="*/ 45397 w 950173"/>
                <a:gd name="connsiteY3" fmla="*/ 0 h 68623"/>
                <a:gd name="connsiteX4" fmla="*/ 906888 w 950173"/>
                <a:gd name="connsiteY4" fmla="*/ 0 h 68623"/>
                <a:gd name="connsiteX5" fmla="*/ 951229 w 950173"/>
                <a:gd name="connsiteY5" fmla="*/ 40118 h 68623"/>
                <a:gd name="connsiteX6" fmla="*/ 910582 w 950173"/>
                <a:gd name="connsiteY6" fmla="*/ 70207 h 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173" h="68623">
                  <a:moveTo>
                    <a:pt x="910582" y="70207"/>
                  </a:moveTo>
                  <a:cubicBezTo>
                    <a:pt x="621836" y="70207"/>
                    <a:pt x="332561" y="70207"/>
                    <a:pt x="43813" y="70207"/>
                  </a:cubicBezTo>
                  <a:cubicBezTo>
                    <a:pt x="18476" y="67568"/>
                    <a:pt x="0" y="52787"/>
                    <a:pt x="0" y="33784"/>
                  </a:cubicBezTo>
                  <a:cubicBezTo>
                    <a:pt x="0" y="15308"/>
                    <a:pt x="19531" y="0"/>
                    <a:pt x="45397" y="0"/>
                  </a:cubicBezTo>
                  <a:cubicBezTo>
                    <a:pt x="332561" y="0"/>
                    <a:pt x="619724" y="0"/>
                    <a:pt x="906888" y="0"/>
                  </a:cubicBezTo>
                  <a:cubicBezTo>
                    <a:pt x="940144" y="0"/>
                    <a:pt x="955452" y="14253"/>
                    <a:pt x="951229" y="40118"/>
                  </a:cubicBezTo>
                  <a:cubicBezTo>
                    <a:pt x="947534" y="63345"/>
                    <a:pt x="930642" y="68624"/>
                    <a:pt x="910582" y="702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3D1DE2C-09E7-42EB-A238-D6E5C980520A}"/>
                </a:ext>
              </a:extLst>
            </p:cNvPr>
            <p:cNvSpPr/>
            <p:nvPr/>
          </p:nvSpPr>
          <p:spPr>
            <a:xfrm>
              <a:off x="5817379" y="4714067"/>
              <a:ext cx="324395" cy="24575"/>
            </a:xfrm>
            <a:custGeom>
              <a:avLst/>
              <a:gdLst>
                <a:gd name="connsiteX0" fmla="*/ 14488 w 696793"/>
                <a:gd name="connsiteY0" fmla="*/ 1584 h 52787"/>
                <a:gd name="connsiteX1" fmla="*/ 93141 w 696793"/>
                <a:gd name="connsiteY1" fmla="*/ 0 h 52787"/>
                <a:gd name="connsiteX2" fmla="*/ 638963 w 696793"/>
                <a:gd name="connsiteY2" fmla="*/ 1056 h 52787"/>
                <a:gd name="connsiteX3" fmla="*/ 673275 w 696793"/>
                <a:gd name="connsiteY3" fmla="*/ 2639 h 52787"/>
                <a:gd name="connsiteX4" fmla="*/ 700724 w 696793"/>
                <a:gd name="connsiteY4" fmla="*/ 32728 h 52787"/>
                <a:gd name="connsiteX5" fmla="*/ 669580 w 696793"/>
                <a:gd name="connsiteY5" fmla="*/ 53315 h 52787"/>
                <a:gd name="connsiteX6" fmla="*/ 279481 w 696793"/>
                <a:gd name="connsiteY6" fmla="*/ 53315 h 52787"/>
                <a:gd name="connsiteX7" fmla="*/ 39826 w 696793"/>
                <a:gd name="connsiteY7" fmla="*/ 53315 h 52787"/>
                <a:gd name="connsiteX8" fmla="*/ 3403 w 696793"/>
                <a:gd name="connsiteY8" fmla="*/ 38535 h 52787"/>
                <a:gd name="connsiteX9" fmla="*/ 14488 w 696793"/>
                <a:gd name="connsiteY9" fmla="*/ 1584 h 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793" h="52787">
                  <a:moveTo>
                    <a:pt x="14488" y="1584"/>
                  </a:moveTo>
                  <a:cubicBezTo>
                    <a:pt x="40882" y="1056"/>
                    <a:pt x="66748" y="528"/>
                    <a:pt x="93141" y="0"/>
                  </a:cubicBezTo>
                  <a:cubicBezTo>
                    <a:pt x="275258" y="528"/>
                    <a:pt x="456846" y="528"/>
                    <a:pt x="638963" y="1056"/>
                  </a:cubicBezTo>
                  <a:cubicBezTo>
                    <a:pt x="650576" y="1056"/>
                    <a:pt x="662190" y="528"/>
                    <a:pt x="673275" y="2639"/>
                  </a:cubicBezTo>
                  <a:cubicBezTo>
                    <a:pt x="689111" y="5807"/>
                    <a:pt x="702308" y="14780"/>
                    <a:pt x="700724" y="32728"/>
                  </a:cubicBezTo>
                  <a:cubicBezTo>
                    <a:pt x="699141" y="50148"/>
                    <a:pt x="684888" y="53315"/>
                    <a:pt x="669580" y="53315"/>
                  </a:cubicBezTo>
                  <a:cubicBezTo>
                    <a:pt x="539723" y="53315"/>
                    <a:pt x="409338" y="53315"/>
                    <a:pt x="279481" y="53315"/>
                  </a:cubicBezTo>
                  <a:cubicBezTo>
                    <a:pt x="199772" y="53315"/>
                    <a:pt x="119535" y="53315"/>
                    <a:pt x="39826" y="53315"/>
                  </a:cubicBezTo>
                  <a:cubicBezTo>
                    <a:pt x="25573" y="53315"/>
                    <a:pt x="10793" y="54371"/>
                    <a:pt x="3403" y="38535"/>
                  </a:cubicBezTo>
                  <a:cubicBezTo>
                    <a:pt x="-5571" y="22699"/>
                    <a:pt x="4986" y="12141"/>
                    <a:pt x="14488" y="1584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038D892-964E-4EE6-8B4D-6D885F48CC6D}"/>
                </a:ext>
              </a:extLst>
            </p:cNvPr>
            <p:cNvSpPr/>
            <p:nvPr/>
          </p:nvSpPr>
          <p:spPr>
            <a:xfrm>
              <a:off x="6369696" y="4694652"/>
              <a:ext cx="95844" cy="27033"/>
            </a:xfrm>
            <a:custGeom>
              <a:avLst/>
              <a:gdLst>
                <a:gd name="connsiteX0" fmla="*/ 0 w 205870"/>
                <a:gd name="connsiteY0" fmla="*/ 15836 h 58066"/>
                <a:gd name="connsiteX1" fmla="*/ 26394 w 205870"/>
                <a:gd name="connsiteY1" fmla="*/ 0 h 58066"/>
                <a:gd name="connsiteX2" fmla="*/ 205871 w 205870"/>
                <a:gd name="connsiteY2" fmla="*/ 528 h 58066"/>
                <a:gd name="connsiteX3" fmla="*/ 143582 w 205870"/>
                <a:gd name="connsiteY3" fmla="*/ 62817 h 58066"/>
                <a:gd name="connsiteX4" fmla="*/ 48564 w 205870"/>
                <a:gd name="connsiteY4" fmla="*/ 62817 h 58066"/>
                <a:gd name="connsiteX5" fmla="*/ 0 w 205870"/>
                <a:gd name="connsiteY5" fmla="*/ 15836 h 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0" h="58066">
                  <a:moveTo>
                    <a:pt x="0" y="15836"/>
                  </a:moveTo>
                  <a:cubicBezTo>
                    <a:pt x="2639" y="528"/>
                    <a:pt x="14253" y="0"/>
                    <a:pt x="26394" y="0"/>
                  </a:cubicBezTo>
                  <a:cubicBezTo>
                    <a:pt x="86043" y="0"/>
                    <a:pt x="146221" y="528"/>
                    <a:pt x="205871" y="528"/>
                  </a:cubicBezTo>
                  <a:cubicBezTo>
                    <a:pt x="206927" y="71263"/>
                    <a:pt x="209566" y="62289"/>
                    <a:pt x="143582" y="62817"/>
                  </a:cubicBezTo>
                  <a:cubicBezTo>
                    <a:pt x="111909" y="62817"/>
                    <a:pt x="80237" y="62817"/>
                    <a:pt x="48564" y="62817"/>
                  </a:cubicBezTo>
                  <a:cubicBezTo>
                    <a:pt x="528" y="63345"/>
                    <a:pt x="528" y="63345"/>
                    <a:pt x="0" y="1583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243477C-FBF4-4588-9F19-9FECC5D6EA29}"/>
                </a:ext>
              </a:extLst>
            </p:cNvPr>
            <p:cNvSpPr/>
            <p:nvPr/>
          </p:nvSpPr>
          <p:spPr>
            <a:xfrm>
              <a:off x="6356671" y="4726784"/>
              <a:ext cx="122877" cy="9830"/>
            </a:xfrm>
            <a:custGeom>
              <a:avLst/>
              <a:gdLst>
                <a:gd name="connsiteX0" fmla="*/ 136191 w 263936"/>
                <a:gd name="connsiteY0" fmla="*/ 132 h 21114"/>
                <a:gd name="connsiteX1" fmla="*/ 243878 w 263936"/>
                <a:gd name="connsiteY1" fmla="*/ 132 h 21114"/>
                <a:gd name="connsiteX2" fmla="*/ 267632 w 263936"/>
                <a:gd name="connsiteY2" fmla="*/ 13857 h 21114"/>
                <a:gd name="connsiteX3" fmla="*/ 245461 w 263936"/>
                <a:gd name="connsiteY3" fmla="*/ 25998 h 21114"/>
                <a:gd name="connsiteX4" fmla="*/ 22171 w 263936"/>
                <a:gd name="connsiteY4" fmla="*/ 25998 h 21114"/>
                <a:gd name="connsiteX5" fmla="*/ 0 w 263936"/>
                <a:gd name="connsiteY5" fmla="*/ 13857 h 21114"/>
                <a:gd name="connsiteX6" fmla="*/ 23754 w 263936"/>
                <a:gd name="connsiteY6" fmla="*/ 660 h 21114"/>
                <a:gd name="connsiteX7" fmla="*/ 136191 w 263936"/>
                <a:gd name="connsiteY7" fmla="*/ 132 h 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6" h="21114">
                  <a:moveTo>
                    <a:pt x="136191" y="132"/>
                  </a:moveTo>
                  <a:cubicBezTo>
                    <a:pt x="172087" y="132"/>
                    <a:pt x="207982" y="132"/>
                    <a:pt x="243878" y="132"/>
                  </a:cubicBezTo>
                  <a:cubicBezTo>
                    <a:pt x="253907" y="132"/>
                    <a:pt x="267632" y="-1452"/>
                    <a:pt x="267632" y="13857"/>
                  </a:cubicBezTo>
                  <a:cubicBezTo>
                    <a:pt x="267104" y="27054"/>
                    <a:pt x="254435" y="25998"/>
                    <a:pt x="245461" y="25998"/>
                  </a:cubicBezTo>
                  <a:cubicBezTo>
                    <a:pt x="171031" y="25998"/>
                    <a:pt x="96601" y="25998"/>
                    <a:pt x="22171" y="25998"/>
                  </a:cubicBezTo>
                  <a:cubicBezTo>
                    <a:pt x="12669" y="25998"/>
                    <a:pt x="0" y="27054"/>
                    <a:pt x="0" y="13857"/>
                  </a:cubicBezTo>
                  <a:cubicBezTo>
                    <a:pt x="0" y="-1452"/>
                    <a:pt x="13725" y="660"/>
                    <a:pt x="23754" y="660"/>
                  </a:cubicBezTo>
                  <a:cubicBezTo>
                    <a:pt x="61233" y="-396"/>
                    <a:pt x="98713" y="132"/>
                    <a:pt x="136191" y="132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21466C6-5EB8-4296-9E42-CCE489718160}"/>
                </a:ext>
              </a:extLst>
            </p:cNvPr>
            <p:cNvSpPr/>
            <p:nvPr/>
          </p:nvSpPr>
          <p:spPr>
            <a:xfrm>
              <a:off x="6168386" y="5542502"/>
              <a:ext cx="250668" cy="68811"/>
            </a:xfrm>
            <a:custGeom>
              <a:avLst/>
              <a:gdLst>
                <a:gd name="connsiteX0" fmla="*/ 269826 w 538431"/>
                <a:gd name="connsiteY0" fmla="*/ 1056 h 147804"/>
                <a:gd name="connsiteX1" fmla="*/ 504730 w 538431"/>
                <a:gd name="connsiteY1" fmla="*/ 528 h 147804"/>
                <a:gd name="connsiteX2" fmla="*/ 538514 w 538431"/>
                <a:gd name="connsiteY2" fmla="*/ 34312 h 147804"/>
                <a:gd name="connsiteX3" fmla="*/ 538514 w 538431"/>
                <a:gd name="connsiteY3" fmla="*/ 121411 h 147804"/>
                <a:gd name="connsiteX4" fmla="*/ 512120 w 538431"/>
                <a:gd name="connsiteY4" fmla="*/ 148332 h 147804"/>
                <a:gd name="connsiteX5" fmla="*/ 27004 w 538431"/>
                <a:gd name="connsiteY5" fmla="*/ 148332 h 147804"/>
                <a:gd name="connsiteX6" fmla="*/ 82 w 538431"/>
                <a:gd name="connsiteY6" fmla="*/ 121411 h 147804"/>
                <a:gd name="connsiteX7" fmla="*/ 82 w 538431"/>
                <a:gd name="connsiteY7" fmla="*/ 34312 h 147804"/>
                <a:gd name="connsiteX8" fmla="*/ 33338 w 538431"/>
                <a:gd name="connsiteY8" fmla="*/ 0 h 147804"/>
                <a:gd name="connsiteX9" fmla="*/ 269826 w 538431"/>
                <a:gd name="connsiteY9" fmla="*/ 1056 h 14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7804">
                  <a:moveTo>
                    <a:pt x="269826" y="1056"/>
                  </a:moveTo>
                  <a:cubicBezTo>
                    <a:pt x="347951" y="1056"/>
                    <a:pt x="426077" y="1584"/>
                    <a:pt x="504730" y="528"/>
                  </a:cubicBezTo>
                  <a:cubicBezTo>
                    <a:pt x="530068" y="0"/>
                    <a:pt x="539569" y="9502"/>
                    <a:pt x="538514" y="34312"/>
                  </a:cubicBezTo>
                  <a:cubicBezTo>
                    <a:pt x="536930" y="63345"/>
                    <a:pt x="537458" y="92378"/>
                    <a:pt x="538514" y="121411"/>
                  </a:cubicBezTo>
                  <a:cubicBezTo>
                    <a:pt x="539042" y="140414"/>
                    <a:pt x="531124" y="148860"/>
                    <a:pt x="512120" y="148332"/>
                  </a:cubicBezTo>
                  <a:cubicBezTo>
                    <a:pt x="350591" y="148332"/>
                    <a:pt x="188533" y="148332"/>
                    <a:pt x="27004" y="148332"/>
                  </a:cubicBezTo>
                  <a:cubicBezTo>
                    <a:pt x="8001" y="148332"/>
                    <a:pt x="82" y="140414"/>
                    <a:pt x="82" y="121411"/>
                  </a:cubicBezTo>
                  <a:cubicBezTo>
                    <a:pt x="610" y="92378"/>
                    <a:pt x="1138" y="63345"/>
                    <a:pt x="82" y="34312"/>
                  </a:cubicBezTo>
                  <a:cubicBezTo>
                    <a:pt x="-973" y="9502"/>
                    <a:pt x="8001" y="0"/>
                    <a:pt x="33338" y="0"/>
                  </a:cubicBezTo>
                  <a:cubicBezTo>
                    <a:pt x="111464" y="2111"/>
                    <a:pt x="190645" y="1056"/>
                    <a:pt x="269826" y="105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B8859F-80DE-4D44-BDBB-8594072F4973}"/>
                </a:ext>
              </a:extLst>
            </p:cNvPr>
            <p:cNvSpPr/>
            <p:nvPr/>
          </p:nvSpPr>
          <p:spPr>
            <a:xfrm>
              <a:off x="6167652" y="5435097"/>
              <a:ext cx="250668" cy="66353"/>
            </a:xfrm>
            <a:custGeom>
              <a:avLst/>
              <a:gdLst>
                <a:gd name="connsiteX0" fmla="*/ 267707 w 538431"/>
                <a:gd name="connsiteY0" fmla="*/ 142020 h 142525"/>
                <a:gd name="connsiteX1" fmla="*/ 32803 w 538431"/>
                <a:gd name="connsiteY1" fmla="*/ 142548 h 142525"/>
                <a:gd name="connsiteX2" fmla="*/ 75 w 538431"/>
                <a:gd name="connsiteY2" fmla="*/ 110348 h 142525"/>
                <a:gd name="connsiteX3" fmla="*/ 75 w 538431"/>
                <a:gd name="connsiteY3" fmla="*/ 28527 h 142525"/>
                <a:gd name="connsiteX4" fmla="*/ 28053 w 538431"/>
                <a:gd name="connsiteY4" fmla="*/ 22 h 142525"/>
                <a:gd name="connsiteX5" fmla="*/ 510529 w 538431"/>
                <a:gd name="connsiteY5" fmla="*/ 22 h 142525"/>
                <a:gd name="connsiteX6" fmla="*/ 539035 w 538431"/>
                <a:gd name="connsiteY6" fmla="*/ 27999 h 142525"/>
                <a:gd name="connsiteX7" fmla="*/ 539035 w 538431"/>
                <a:gd name="connsiteY7" fmla="*/ 104541 h 142525"/>
                <a:gd name="connsiteX8" fmla="*/ 502083 w 538431"/>
                <a:gd name="connsiteY8" fmla="*/ 142020 h 142525"/>
                <a:gd name="connsiteX9" fmla="*/ 267707 w 538431"/>
                <a:gd name="connsiteY9" fmla="*/ 142020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2525">
                  <a:moveTo>
                    <a:pt x="267707" y="142020"/>
                  </a:moveTo>
                  <a:cubicBezTo>
                    <a:pt x="189582" y="142020"/>
                    <a:pt x="111457" y="141492"/>
                    <a:pt x="32803" y="142548"/>
                  </a:cubicBezTo>
                  <a:cubicBezTo>
                    <a:pt x="9049" y="143076"/>
                    <a:pt x="-980" y="134630"/>
                    <a:pt x="75" y="110348"/>
                  </a:cubicBezTo>
                  <a:cubicBezTo>
                    <a:pt x="1131" y="83426"/>
                    <a:pt x="1131" y="55977"/>
                    <a:pt x="75" y="28527"/>
                  </a:cubicBezTo>
                  <a:cubicBezTo>
                    <a:pt x="-453" y="8468"/>
                    <a:pt x="7465" y="-506"/>
                    <a:pt x="28053" y="22"/>
                  </a:cubicBezTo>
                  <a:cubicBezTo>
                    <a:pt x="189054" y="550"/>
                    <a:pt x="349528" y="550"/>
                    <a:pt x="510529" y="22"/>
                  </a:cubicBezTo>
                  <a:cubicBezTo>
                    <a:pt x="530588" y="22"/>
                    <a:pt x="539562" y="7940"/>
                    <a:pt x="539035" y="27999"/>
                  </a:cubicBezTo>
                  <a:cubicBezTo>
                    <a:pt x="538507" y="53337"/>
                    <a:pt x="539035" y="79203"/>
                    <a:pt x="539035" y="104541"/>
                  </a:cubicBezTo>
                  <a:cubicBezTo>
                    <a:pt x="539035" y="140436"/>
                    <a:pt x="537451" y="142020"/>
                    <a:pt x="502083" y="142020"/>
                  </a:cubicBezTo>
                  <a:cubicBezTo>
                    <a:pt x="423958" y="142020"/>
                    <a:pt x="345833" y="142020"/>
                    <a:pt x="267707" y="142020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CEA8EF8-0BED-4DF5-9251-FFD8A1347BEB}"/>
                </a:ext>
              </a:extLst>
            </p:cNvPr>
            <p:cNvSpPr/>
            <p:nvPr/>
          </p:nvSpPr>
          <p:spPr>
            <a:xfrm>
              <a:off x="6450303" y="4847019"/>
              <a:ext cx="393205" cy="1118178"/>
            </a:xfrm>
            <a:custGeom>
              <a:avLst/>
              <a:gdLst>
                <a:gd name="connsiteX0" fmla="*/ 731105 w 844598"/>
                <a:gd name="connsiteY0" fmla="*/ 2403410 h 2401826"/>
                <a:gd name="connsiteX1" fmla="*/ 118244 w 844598"/>
                <a:gd name="connsiteY1" fmla="*/ 2403410 h 2401826"/>
                <a:gd name="connsiteX2" fmla="*/ 0 w 844598"/>
                <a:gd name="connsiteY2" fmla="*/ 2285166 h 2401826"/>
                <a:gd name="connsiteX3" fmla="*/ 0 w 844598"/>
                <a:gd name="connsiteY3" fmla="*/ 118244 h 2401826"/>
                <a:gd name="connsiteX4" fmla="*/ 118244 w 844598"/>
                <a:gd name="connsiteY4" fmla="*/ 0 h 2401826"/>
                <a:gd name="connsiteX5" fmla="*/ 731105 w 844598"/>
                <a:gd name="connsiteY5" fmla="*/ 0 h 2401826"/>
                <a:gd name="connsiteX6" fmla="*/ 849349 w 844598"/>
                <a:gd name="connsiteY6" fmla="*/ 118244 h 2401826"/>
                <a:gd name="connsiteX7" fmla="*/ 849349 w 844598"/>
                <a:gd name="connsiteY7" fmla="*/ 2284638 h 2401826"/>
                <a:gd name="connsiteX8" fmla="*/ 731105 w 844598"/>
                <a:gd name="connsiteY8" fmla="*/ 2403410 h 2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98" h="2401826">
                  <a:moveTo>
                    <a:pt x="731105" y="2403410"/>
                  </a:moveTo>
                  <a:lnTo>
                    <a:pt x="118244" y="2403410"/>
                  </a:lnTo>
                  <a:cubicBezTo>
                    <a:pt x="53315" y="2403410"/>
                    <a:pt x="0" y="2350095"/>
                    <a:pt x="0" y="2285166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731105" y="0"/>
                  </a:lnTo>
                  <a:cubicBezTo>
                    <a:pt x="796034" y="0"/>
                    <a:pt x="849349" y="53315"/>
                    <a:pt x="849349" y="118244"/>
                  </a:cubicBezTo>
                  <a:lnTo>
                    <a:pt x="849349" y="2284638"/>
                  </a:lnTo>
                  <a:cubicBezTo>
                    <a:pt x="849877" y="2350095"/>
                    <a:pt x="796562" y="2403410"/>
                    <a:pt x="731105" y="2403410"/>
                  </a:cubicBezTo>
                  <a:close/>
                </a:path>
              </a:pathLst>
            </a:custGeom>
            <a:solidFill>
              <a:srgbClr val="ECECEC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BDF6B06-0804-4ED1-8E07-6B1F5264FE19}"/>
                </a:ext>
              </a:extLst>
            </p:cNvPr>
            <p:cNvSpPr/>
            <p:nvPr/>
          </p:nvSpPr>
          <p:spPr>
            <a:xfrm>
              <a:off x="6460133" y="4865636"/>
              <a:ext cx="376003" cy="1079655"/>
            </a:xfrm>
            <a:custGeom>
              <a:avLst/>
              <a:gdLst>
                <a:gd name="connsiteX0" fmla="*/ 689404 w 807647"/>
                <a:gd name="connsiteY0" fmla="*/ 2286222 h 2285694"/>
                <a:gd name="connsiteX1" fmla="*/ 118244 w 807647"/>
                <a:gd name="connsiteY1" fmla="*/ 2286222 h 2285694"/>
                <a:gd name="connsiteX2" fmla="*/ 0 w 807647"/>
                <a:gd name="connsiteY2" fmla="*/ 2167978 h 2285694"/>
                <a:gd name="connsiteX3" fmla="*/ 0 w 807647"/>
                <a:gd name="connsiteY3" fmla="*/ 118244 h 2285694"/>
                <a:gd name="connsiteX4" fmla="*/ 118244 w 807647"/>
                <a:gd name="connsiteY4" fmla="*/ 0 h 2285694"/>
                <a:gd name="connsiteX5" fmla="*/ 689404 w 807647"/>
                <a:gd name="connsiteY5" fmla="*/ 0 h 2285694"/>
                <a:gd name="connsiteX6" fmla="*/ 807647 w 807647"/>
                <a:gd name="connsiteY6" fmla="*/ 118244 h 2285694"/>
                <a:gd name="connsiteX7" fmla="*/ 807647 w 807647"/>
                <a:gd name="connsiteY7" fmla="*/ 2167451 h 2285694"/>
                <a:gd name="connsiteX8" fmla="*/ 689404 w 807647"/>
                <a:gd name="connsiteY8" fmla="*/ 2286222 h 22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47" h="2285694">
                  <a:moveTo>
                    <a:pt x="689404" y="2286222"/>
                  </a:moveTo>
                  <a:lnTo>
                    <a:pt x="118244" y="2286222"/>
                  </a:lnTo>
                  <a:cubicBezTo>
                    <a:pt x="53315" y="2286222"/>
                    <a:pt x="0" y="2232907"/>
                    <a:pt x="0" y="2167978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689404" y="0"/>
                  </a:lnTo>
                  <a:cubicBezTo>
                    <a:pt x="754332" y="0"/>
                    <a:pt x="807647" y="53315"/>
                    <a:pt x="807647" y="118244"/>
                  </a:cubicBezTo>
                  <a:lnTo>
                    <a:pt x="807647" y="2167451"/>
                  </a:lnTo>
                  <a:cubicBezTo>
                    <a:pt x="807647" y="2232907"/>
                    <a:pt x="754332" y="2286222"/>
                    <a:pt x="689404" y="22862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0D7228-1222-4212-8F66-A8211D741E24}"/>
                </a:ext>
              </a:extLst>
            </p:cNvPr>
            <p:cNvSpPr/>
            <p:nvPr/>
          </p:nvSpPr>
          <p:spPr>
            <a:xfrm>
              <a:off x="6500437" y="4913864"/>
              <a:ext cx="294904" cy="481677"/>
            </a:xfrm>
            <a:custGeom>
              <a:avLst/>
              <a:gdLst>
                <a:gd name="connsiteX0" fmla="*/ 446581 w 633448"/>
                <a:gd name="connsiteY0" fmla="*/ 1039384 h 1034632"/>
                <a:gd name="connsiteX1" fmla="*/ 187923 w 633448"/>
                <a:gd name="connsiteY1" fmla="*/ 1039384 h 1034632"/>
                <a:gd name="connsiteX2" fmla="*/ 0 w 633448"/>
                <a:gd name="connsiteY2" fmla="*/ 851461 h 1034632"/>
                <a:gd name="connsiteX3" fmla="*/ 0 w 633448"/>
                <a:gd name="connsiteY3" fmla="*/ 187923 h 1034632"/>
                <a:gd name="connsiteX4" fmla="*/ 187923 w 633448"/>
                <a:gd name="connsiteY4" fmla="*/ 0 h 1034632"/>
                <a:gd name="connsiteX5" fmla="*/ 446581 w 633448"/>
                <a:gd name="connsiteY5" fmla="*/ 0 h 1034632"/>
                <a:gd name="connsiteX6" fmla="*/ 634505 w 633448"/>
                <a:gd name="connsiteY6" fmla="*/ 187923 h 1034632"/>
                <a:gd name="connsiteX7" fmla="*/ 634505 w 633448"/>
                <a:gd name="connsiteY7" fmla="*/ 850933 h 1034632"/>
                <a:gd name="connsiteX8" fmla="*/ 446581 w 633448"/>
                <a:gd name="connsiteY8" fmla="*/ 1039384 h 1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48" h="1034632">
                  <a:moveTo>
                    <a:pt x="446581" y="1039384"/>
                  </a:moveTo>
                  <a:lnTo>
                    <a:pt x="187923" y="1039384"/>
                  </a:lnTo>
                  <a:cubicBezTo>
                    <a:pt x="84460" y="1039384"/>
                    <a:pt x="0" y="954924"/>
                    <a:pt x="0" y="851461"/>
                  </a:cubicBezTo>
                  <a:lnTo>
                    <a:pt x="0" y="187923"/>
                  </a:lnTo>
                  <a:cubicBezTo>
                    <a:pt x="0" y="84460"/>
                    <a:pt x="84460" y="0"/>
                    <a:pt x="187923" y="0"/>
                  </a:cubicBezTo>
                  <a:lnTo>
                    <a:pt x="446581" y="0"/>
                  </a:lnTo>
                  <a:cubicBezTo>
                    <a:pt x="550045" y="0"/>
                    <a:pt x="634505" y="84460"/>
                    <a:pt x="634505" y="187923"/>
                  </a:cubicBezTo>
                  <a:lnTo>
                    <a:pt x="634505" y="850933"/>
                  </a:lnTo>
                  <a:cubicBezTo>
                    <a:pt x="634505" y="954924"/>
                    <a:pt x="550045" y="1039384"/>
                    <a:pt x="446581" y="10393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DC02290-8A8E-4D34-B550-E14AA8AB7F4E}"/>
                </a:ext>
              </a:extLst>
            </p:cNvPr>
            <p:cNvSpPr/>
            <p:nvPr/>
          </p:nvSpPr>
          <p:spPr>
            <a:xfrm>
              <a:off x="6515919" y="4933524"/>
              <a:ext cx="258041" cy="447271"/>
            </a:xfrm>
            <a:custGeom>
              <a:avLst/>
              <a:gdLst>
                <a:gd name="connsiteX0" fmla="*/ 407519 w 554267"/>
                <a:gd name="connsiteY0" fmla="*/ 961258 h 960730"/>
                <a:gd name="connsiteX1" fmla="*/ 150444 w 554267"/>
                <a:gd name="connsiteY1" fmla="*/ 961258 h 960730"/>
                <a:gd name="connsiteX2" fmla="*/ 0 w 554267"/>
                <a:gd name="connsiteY2" fmla="*/ 810814 h 960730"/>
                <a:gd name="connsiteX3" fmla="*/ 0 w 554267"/>
                <a:gd name="connsiteY3" fmla="*/ 150444 h 960730"/>
                <a:gd name="connsiteX4" fmla="*/ 150444 w 554267"/>
                <a:gd name="connsiteY4" fmla="*/ 0 h 960730"/>
                <a:gd name="connsiteX5" fmla="*/ 407519 w 554267"/>
                <a:gd name="connsiteY5" fmla="*/ 0 h 960730"/>
                <a:gd name="connsiteX6" fmla="*/ 557963 w 554267"/>
                <a:gd name="connsiteY6" fmla="*/ 150444 h 960730"/>
                <a:gd name="connsiteX7" fmla="*/ 557963 w 554267"/>
                <a:gd name="connsiteY7" fmla="*/ 810814 h 960730"/>
                <a:gd name="connsiteX8" fmla="*/ 407519 w 554267"/>
                <a:gd name="connsiteY8" fmla="*/ 961258 h 9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267" h="960730">
                  <a:moveTo>
                    <a:pt x="407519" y="961258"/>
                  </a:moveTo>
                  <a:lnTo>
                    <a:pt x="150444" y="961258"/>
                  </a:lnTo>
                  <a:cubicBezTo>
                    <a:pt x="67568" y="961258"/>
                    <a:pt x="0" y="893691"/>
                    <a:pt x="0" y="810814"/>
                  </a:cubicBezTo>
                  <a:lnTo>
                    <a:pt x="0" y="150444"/>
                  </a:lnTo>
                  <a:cubicBezTo>
                    <a:pt x="0" y="67568"/>
                    <a:pt x="67568" y="0"/>
                    <a:pt x="150444" y="0"/>
                  </a:cubicBezTo>
                  <a:lnTo>
                    <a:pt x="407519" y="0"/>
                  </a:lnTo>
                  <a:cubicBezTo>
                    <a:pt x="490395" y="0"/>
                    <a:pt x="557963" y="67568"/>
                    <a:pt x="557963" y="150444"/>
                  </a:cubicBezTo>
                  <a:lnTo>
                    <a:pt x="557963" y="810814"/>
                  </a:lnTo>
                  <a:cubicBezTo>
                    <a:pt x="557963" y="893691"/>
                    <a:pt x="490395" y="961258"/>
                    <a:pt x="407519" y="96125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E13C820-678E-42E5-98E3-915BC955014E}"/>
                </a:ext>
              </a:extLst>
            </p:cNvPr>
            <p:cNvSpPr/>
            <p:nvPr/>
          </p:nvSpPr>
          <p:spPr>
            <a:xfrm>
              <a:off x="6515919" y="5456979"/>
              <a:ext cx="71268" cy="71268"/>
            </a:xfrm>
            <a:custGeom>
              <a:avLst/>
              <a:gdLst>
                <a:gd name="connsiteX0" fmla="*/ 153083 w 153083"/>
                <a:gd name="connsiteY0" fmla="*/ 76542 h 153083"/>
                <a:gd name="connsiteX1" fmla="*/ 76542 w 153083"/>
                <a:gd name="connsiteY1" fmla="*/ 153083 h 153083"/>
                <a:gd name="connsiteX2" fmla="*/ 0 w 153083"/>
                <a:gd name="connsiteY2" fmla="*/ 76542 h 153083"/>
                <a:gd name="connsiteX3" fmla="*/ 76542 w 153083"/>
                <a:gd name="connsiteY3" fmla="*/ 0 h 153083"/>
                <a:gd name="connsiteX4" fmla="*/ 153083 w 153083"/>
                <a:gd name="connsiteY4" fmla="*/ 76542 h 1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3" h="153083">
                  <a:moveTo>
                    <a:pt x="153083" y="76542"/>
                  </a:moveTo>
                  <a:cubicBezTo>
                    <a:pt x="153083" y="118814"/>
                    <a:pt x="118814" y="153083"/>
                    <a:pt x="76542" y="153083"/>
                  </a:cubicBezTo>
                  <a:cubicBezTo>
                    <a:pt x="34269" y="153083"/>
                    <a:pt x="0" y="118814"/>
                    <a:pt x="0" y="76542"/>
                  </a:cubicBezTo>
                  <a:cubicBezTo>
                    <a:pt x="0" y="34269"/>
                    <a:pt x="34269" y="0"/>
                    <a:pt x="76542" y="0"/>
                  </a:cubicBezTo>
                  <a:cubicBezTo>
                    <a:pt x="118814" y="0"/>
                    <a:pt x="153083" y="34269"/>
                    <a:pt x="153083" y="765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0D3DF3-CA44-4CD8-8C9C-A68AF959EC05}"/>
                </a:ext>
              </a:extLst>
            </p:cNvPr>
            <p:cNvSpPr/>
            <p:nvPr/>
          </p:nvSpPr>
          <p:spPr>
            <a:xfrm>
              <a:off x="5002815" y="5099900"/>
              <a:ext cx="579978" cy="371088"/>
            </a:xfrm>
            <a:custGeom>
              <a:avLst/>
              <a:gdLst>
                <a:gd name="connsiteX0" fmla="*/ 1086365 w 1245782"/>
                <a:gd name="connsiteY0" fmla="*/ 798673 h 797089"/>
                <a:gd name="connsiteX1" fmla="*/ 162057 w 1245782"/>
                <a:gd name="connsiteY1" fmla="*/ 798673 h 797089"/>
                <a:gd name="connsiteX2" fmla="*/ 0 w 1245782"/>
                <a:gd name="connsiteY2" fmla="*/ 636616 h 797089"/>
                <a:gd name="connsiteX3" fmla="*/ 0 w 1245782"/>
                <a:gd name="connsiteY3" fmla="*/ 162057 h 797089"/>
                <a:gd name="connsiteX4" fmla="*/ 162057 w 1245782"/>
                <a:gd name="connsiteY4" fmla="*/ 0 h 797089"/>
                <a:gd name="connsiteX5" fmla="*/ 1086893 w 1245782"/>
                <a:gd name="connsiteY5" fmla="*/ 0 h 797089"/>
                <a:gd name="connsiteX6" fmla="*/ 1248950 w 1245782"/>
                <a:gd name="connsiteY6" fmla="*/ 162057 h 797089"/>
                <a:gd name="connsiteX7" fmla="*/ 1248950 w 1245782"/>
                <a:gd name="connsiteY7" fmla="*/ 636616 h 797089"/>
                <a:gd name="connsiteX8" fmla="*/ 1086365 w 1245782"/>
                <a:gd name="connsiteY8" fmla="*/ 798673 h 79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782" h="797089">
                  <a:moveTo>
                    <a:pt x="1086365" y="798673"/>
                  </a:moveTo>
                  <a:lnTo>
                    <a:pt x="162057" y="798673"/>
                  </a:lnTo>
                  <a:cubicBezTo>
                    <a:pt x="72847" y="798673"/>
                    <a:pt x="0" y="725827"/>
                    <a:pt x="0" y="636616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086893" y="0"/>
                  </a:lnTo>
                  <a:cubicBezTo>
                    <a:pt x="1176103" y="0"/>
                    <a:pt x="1248950" y="72847"/>
                    <a:pt x="1248950" y="162057"/>
                  </a:cubicBezTo>
                  <a:lnTo>
                    <a:pt x="1248950" y="636616"/>
                  </a:lnTo>
                  <a:cubicBezTo>
                    <a:pt x="1248950" y="725827"/>
                    <a:pt x="1175575" y="798673"/>
                    <a:pt x="1086365" y="7986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DA5EDB-3CD1-41D0-B656-02C4FA25E37D}"/>
                </a:ext>
              </a:extLst>
            </p:cNvPr>
            <p:cNvSpPr/>
            <p:nvPr/>
          </p:nvSpPr>
          <p:spPr>
            <a:xfrm>
              <a:off x="5692645" y="5180998"/>
              <a:ext cx="363715" cy="199060"/>
            </a:xfrm>
            <a:custGeom>
              <a:avLst/>
              <a:gdLst>
                <a:gd name="connsiteX0" fmla="*/ 687820 w 781253"/>
                <a:gd name="connsiteY0" fmla="*/ 429689 h 427577"/>
                <a:gd name="connsiteX1" fmla="*/ 94490 w 781253"/>
                <a:gd name="connsiteY1" fmla="*/ 429689 h 427577"/>
                <a:gd name="connsiteX2" fmla="*/ 0 w 781253"/>
                <a:gd name="connsiteY2" fmla="*/ 335200 h 427577"/>
                <a:gd name="connsiteX3" fmla="*/ 0 w 781253"/>
                <a:gd name="connsiteY3" fmla="*/ 94489 h 427577"/>
                <a:gd name="connsiteX4" fmla="*/ 94490 w 781253"/>
                <a:gd name="connsiteY4" fmla="*/ 0 h 427577"/>
                <a:gd name="connsiteX5" fmla="*/ 687820 w 781253"/>
                <a:gd name="connsiteY5" fmla="*/ 0 h 427577"/>
                <a:gd name="connsiteX6" fmla="*/ 782309 w 781253"/>
                <a:gd name="connsiteY6" fmla="*/ 94489 h 427577"/>
                <a:gd name="connsiteX7" fmla="*/ 782309 w 781253"/>
                <a:gd name="connsiteY7" fmla="*/ 335200 h 427577"/>
                <a:gd name="connsiteX8" fmla="*/ 687820 w 781253"/>
                <a:gd name="connsiteY8" fmla="*/ 429689 h 42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53" h="427577">
                  <a:moveTo>
                    <a:pt x="687820" y="429689"/>
                  </a:moveTo>
                  <a:lnTo>
                    <a:pt x="94490" y="429689"/>
                  </a:lnTo>
                  <a:cubicBezTo>
                    <a:pt x="42230" y="429689"/>
                    <a:pt x="0" y="386932"/>
                    <a:pt x="0" y="335200"/>
                  </a:cubicBezTo>
                  <a:lnTo>
                    <a:pt x="0" y="94489"/>
                  </a:lnTo>
                  <a:cubicBezTo>
                    <a:pt x="0" y="42230"/>
                    <a:pt x="42758" y="0"/>
                    <a:pt x="94490" y="0"/>
                  </a:cubicBezTo>
                  <a:lnTo>
                    <a:pt x="687820" y="0"/>
                  </a:lnTo>
                  <a:cubicBezTo>
                    <a:pt x="740079" y="0"/>
                    <a:pt x="782309" y="42758"/>
                    <a:pt x="782309" y="94489"/>
                  </a:cubicBezTo>
                  <a:lnTo>
                    <a:pt x="782309" y="335200"/>
                  </a:lnTo>
                  <a:cubicBezTo>
                    <a:pt x="782309" y="386932"/>
                    <a:pt x="739552" y="429689"/>
                    <a:pt x="687820" y="4296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070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ED74B-7B69-4251-AF29-10CECDF61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65AD1D0-CEBA-42CA-B2E2-F5D0BBD7CEFB}"/>
              </a:ext>
            </a:extLst>
          </p:cNvPr>
          <p:cNvSpPr>
            <a:spLocks/>
          </p:cNvSpPr>
          <p:nvPr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47550-2CE6-4E2D-84DE-53127F68D29A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4AEE7-E7A8-4D93-AB45-A91A6C8C6905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4A349-67D5-4CCD-BB09-7E26AC18A0D1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58592B11-DEC0-46F3-B900-DE32507FD273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6D075-1331-4199-9EC8-57CC62F9076B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C11BF-C7E2-4CAE-B9A6-110EEBB13078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43D7A287-5698-4A57-B3F8-1679CD2E3A49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641157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0FAA5-8795-4495-9B8B-6B9B33D71BD4}"/>
              </a:ext>
            </a:extLst>
          </p:cNvPr>
          <p:cNvSpPr/>
          <p:nvPr/>
        </p:nvSpPr>
        <p:spPr>
          <a:xfrm>
            <a:off x="6692789" y="1722486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3F39F-AA7A-497A-AF3F-C120E89B4BB7}"/>
              </a:ext>
            </a:extLst>
          </p:cNvPr>
          <p:cNvSpPr/>
          <p:nvPr/>
        </p:nvSpPr>
        <p:spPr>
          <a:xfrm>
            <a:off x="6692789" y="2835412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ADCB8-8636-40F8-A7E6-F249EC7AD520}"/>
              </a:ext>
            </a:extLst>
          </p:cNvPr>
          <p:cNvSpPr/>
          <p:nvPr/>
        </p:nvSpPr>
        <p:spPr>
          <a:xfrm>
            <a:off x="6692789" y="3948338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DCC01-0D76-47C8-8017-517FF1B7C71C}"/>
              </a:ext>
            </a:extLst>
          </p:cNvPr>
          <p:cNvSpPr/>
          <p:nvPr/>
        </p:nvSpPr>
        <p:spPr>
          <a:xfrm>
            <a:off x="6692789" y="5061265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BE3255C5-07FE-411F-B1B1-9617729CCB8B}"/>
              </a:ext>
            </a:extLst>
          </p:cNvPr>
          <p:cNvGrpSpPr/>
          <p:nvPr/>
        </p:nvGrpSpPr>
        <p:grpSpPr>
          <a:xfrm>
            <a:off x="7036400" y="1718849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28C205-7ED6-4CA6-9221-5B93CECB09A3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CB72F3-0190-4E83-BCB9-2DD0B4D54EC9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8DB35207-B0C0-4AF4-A643-B364F1A6EE47}"/>
              </a:ext>
            </a:extLst>
          </p:cNvPr>
          <p:cNvGrpSpPr/>
          <p:nvPr/>
        </p:nvGrpSpPr>
        <p:grpSpPr>
          <a:xfrm>
            <a:off x="7036400" y="2831775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1F9B54-CED1-47C7-93B5-DCE1CFA60943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27C0E-74A6-4C5B-A5DA-B55BE8520772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654EC7ED-E120-412B-B3E0-353755787481}"/>
              </a:ext>
            </a:extLst>
          </p:cNvPr>
          <p:cNvGrpSpPr/>
          <p:nvPr/>
        </p:nvGrpSpPr>
        <p:grpSpPr>
          <a:xfrm>
            <a:off x="7036400" y="5057628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5C6548-A517-4EF4-A06E-DDC3A0EA8D5F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BEF136-0194-4D52-A451-383E6B21B1E5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7A34358A-922E-4CCE-BA41-9D2BE336F0AE}"/>
              </a:ext>
            </a:extLst>
          </p:cNvPr>
          <p:cNvGrpSpPr/>
          <p:nvPr/>
        </p:nvGrpSpPr>
        <p:grpSpPr>
          <a:xfrm>
            <a:off x="7036400" y="3944701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4C3EDB-DA03-401C-A9A2-04E19EEB80A4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7E6ED-0108-4EEA-89EE-699FCDBC49F7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FC10948-EACB-4B53-BA03-FEF9D4176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371666"/>
              </p:ext>
            </p:extLst>
          </p:nvPr>
        </p:nvGraphicFramePr>
        <p:xfrm>
          <a:off x="662532" y="4168542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EC25EC6-45FC-4FFF-8A56-7896D038B7E3}"/>
              </a:ext>
            </a:extLst>
          </p:cNvPr>
          <p:cNvSpPr txBox="1"/>
          <p:nvPr/>
        </p:nvSpPr>
        <p:spPr>
          <a:xfrm>
            <a:off x="1815792" y="4845372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51F081-443F-4C84-88D8-603AEC5BCB5A}"/>
              </a:ext>
            </a:extLst>
          </p:cNvPr>
          <p:cNvSpPr txBox="1"/>
          <p:nvPr/>
        </p:nvSpPr>
        <p:spPr>
          <a:xfrm>
            <a:off x="1335609" y="555918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C31A0-24BF-4F47-A5E6-5C4758726374}"/>
              </a:ext>
            </a:extLst>
          </p:cNvPr>
          <p:cNvSpPr txBox="1"/>
          <p:nvPr/>
        </p:nvSpPr>
        <p:spPr>
          <a:xfrm>
            <a:off x="814317" y="502832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56F29-472E-4EFB-B237-9CCB53A3ECCF}"/>
              </a:ext>
            </a:extLst>
          </p:cNvPr>
          <p:cNvSpPr txBox="1"/>
          <p:nvPr/>
        </p:nvSpPr>
        <p:spPr>
          <a:xfrm>
            <a:off x="1068253" y="4492911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A975A-BC84-44DC-930E-FE448518B75A}"/>
              </a:ext>
            </a:extLst>
          </p:cNvPr>
          <p:cNvSpPr txBox="1"/>
          <p:nvPr/>
        </p:nvSpPr>
        <p:spPr>
          <a:xfrm>
            <a:off x="5129416" y="1655159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401A035A-138F-4832-ADA6-FED769B7F967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178379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4C2690F1-C77F-4FB4-ADE3-75830B9D9120}"/>
              </a:ext>
            </a:extLst>
          </p:cNvPr>
          <p:cNvSpPr/>
          <p:nvPr/>
        </p:nvSpPr>
        <p:spPr>
          <a:xfrm>
            <a:off x="3245572" y="1932058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F67DE68F-125A-4B05-A5FD-D7D13CFBD165}"/>
              </a:ext>
            </a:extLst>
          </p:cNvPr>
          <p:cNvSpPr/>
          <p:nvPr/>
        </p:nvSpPr>
        <p:spPr>
          <a:xfrm>
            <a:off x="2352657" y="1791251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F0C8C2FD-B9A4-4223-8457-77A2DC309589}"/>
              </a:ext>
            </a:extLst>
          </p:cNvPr>
          <p:cNvSpPr/>
          <p:nvPr/>
        </p:nvSpPr>
        <p:spPr>
          <a:xfrm>
            <a:off x="3850910" y="4876604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598E32FC-4223-44F0-9F78-A16855BC0B25}"/>
              </a:ext>
            </a:extLst>
          </p:cNvPr>
          <p:cNvSpPr/>
          <p:nvPr/>
        </p:nvSpPr>
        <p:spPr>
          <a:xfrm>
            <a:off x="3245572" y="3568148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822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8902EE-11B3-4867-A0CA-C35B9B271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517600"/>
              </p:ext>
            </p:extLst>
          </p:nvPr>
        </p:nvGraphicFramePr>
        <p:xfrm>
          <a:off x="1211874" y="2144983"/>
          <a:ext cx="976825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A3B77F4-5D92-433F-89A0-D88AF719D696}"/>
              </a:ext>
            </a:extLst>
          </p:cNvPr>
          <p:cNvGrpSpPr/>
          <p:nvPr/>
        </p:nvGrpSpPr>
        <p:grpSpPr>
          <a:xfrm>
            <a:off x="879232" y="5025304"/>
            <a:ext cx="10665070" cy="1059912"/>
            <a:chOff x="179512" y="5240233"/>
            <a:chExt cx="4220765" cy="10599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2964A-40EF-4577-B913-C744DBE8DA31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Example Text : 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0DA5A-4506-4D60-80E2-86BC45D178A8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3548E-C923-452C-88B9-5AB253311442}"/>
              </a:ext>
            </a:extLst>
          </p:cNvPr>
          <p:cNvGrpSpPr/>
          <p:nvPr/>
        </p:nvGrpSpPr>
        <p:grpSpPr>
          <a:xfrm>
            <a:off x="6845392" y="1735054"/>
            <a:ext cx="4491676" cy="246221"/>
            <a:chOff x="3978281" y="1526595"/>
            <a:chExt cx="4491676" cy="2462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4EF2BF-F6F6-4108-9DD4-A41652B58A5D}"/>
                </a:ext>
              </a:extLst>
            </p:cNvPr>
            <p:cNvGrpSpPr/>
            <p:nvPr/>
          </p:nvGrpSpPr>
          <p:grpSpPr>
            <a:xfrm>
              <a:off x="3978281" y="1526595"/>
              <a:ext cx="1457815" cy="246221"/>
              <a:chOff x="5461874" y="2112184"/>
              <a:chExt cx="1457815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ABF990-9A85-4EBF-9125-9C9E071BED88}"/>
                  </a:ext>
                </a:extLst>
              </p:cNvPr>
              <p:cNvSpPr/>
              <p:nvPr/>
            </p:nvSpPr>
            <p:spPr>
              <a:xfrm>
                <a:off x="5461874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92ABA5-12F1-4E1A-B405-49666A60E416}"/>
                  </a:ext>
                </a:extLst>
              </p:cNvPr>
              <p:cNvSpPr txBox="1"/>
              <p:nvPr/>
            </p:nvSpPr>
            <p:spPr>
              <a:xfrm>
                <a:off x="5610340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D8BD85-39F6-4E88-B52D-B4A5F329B020}"/>
                </a:ext>
              </a:extLst>
            </p:cNvPr>
            <p:cNvGrpSpPr/>
            <p:nvPr/>
          </p:nvGrpSpPr>
          <p:grpSpPr>
            <a:xfrm>
              <a:off x="5490449" y="1526595"/>
              <a:ext cx="1457815" cy="246221"/>
              <a:chOff x="5285919" y="2112184"/>
              <a:chExt cx="1457815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066B6D-06B9-41FB-AD4A-6C93DD162985}"/>
                  </a:ext>
                </a:extLst>
              </p:cNvPr>
              <p:cNvSpPr/>
              <p:nvPr/>
            </p:nvSpPr>
            <p:spPr>
              <a:xfrm>
                <a:off x="528591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8B45F0-A46D-4A20-B78D-373BF0B2D5BC}"/>
                  </a:ext>
                </a:extLst>
              </p:cNvPr>
              <p:cNvSpPr txBox="1"/>
              <p:nvPr/>
            </p:nvSpPr>
            <p:spPr>
              <a:xfrm>
                <a:off x="543438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32B48E-3621-4EEF-A802-454DA480CF35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CDD891-7781-46EA-BAD6-C902DF05434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6A4D99-DE44-43CB-B97E-78DF7F4FAEE5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393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49A7CFF6-09C5-41FA-91B7-CED91C0EEE53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1">
            <a:extLst>
              <a:ext uri="{FF2B5EF4-FFF2-40B4-BE49-F238E27FC236}">
                <a16:creationId xmlns:a16="http://schemas.microsoft.com/office/drawing/2014/main" id="{95034923-6091-4654-9020-E4B45D678399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2">
            <a:extLst>
              <a:ext uri="{FF2B5EF4-FFF2-40B4-BE49-F238E27FC236}">
                <a16:creationId xmlns:a16="http://schemas.microsoft.com/office/drawing/2014/main" id="{997FB725-A556-45B1-9969-12BF28BCA6C1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15E625A7-688F-418F-B120-E16CFBAAE05A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F114CD5F-348F-4EA8-89ED-78FF5958E078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2">
            <a:extLst>
              <a:ext uri="{FF2B5EF4-FFF2-40B4-BE49-F238E27FC236}">
                <a16:creationId xmlns:a16="http://schemas.microsoft.com/office/drawing/2014/main" id="{D624F9C8-65D9-4F42-8C6B-8FB96B83923A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그룹 9">
            <a:extLst>
              <a:ext uri="{FF2B5EF4-FFF2-40B4-BE49-F238E27FC236}">
                <a16:creationId xmlns:a16="http://schemas.microsoft.com/office/drawing/2014/main" id="{02F836BB-3418-4E39-862F-3E65FA601B73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5914F210-D6D2-408A-981E-A15216DFCA9C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D4F7274D-E157-4FA8-B6F4-DD0807C05D26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8">
            <a:extLst>
              <a:ext uri="{FF2B5EF4-FFF2-40B4-BE49-F238E27FC236}">
                <a16:creationId xmlns:a16="http://schemas.microsoft.com/office/drawing/2014/main" id="{70244C2C-F2AE-4200-8885-33B4CCC52F56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E91A51FD-578A-467B-BA6C-A8BB5EF7BEE3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0793029A-0DEE-4E4B-8569-82C9E16E7B70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C9594CEF-0B97-4A17-B599-6B1B04232DCB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D2BFEA-53E3-4BDB-82D4-7E824DFA03B3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E1CF397-870A-4633-B23B-7F04BA5D1AFE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Callout 11">
            <a:extLst>
              <a:ext uri="{FF2B5EF4-FFF2-40B4-BE49-F238E27FC236}">
                <a16:creationId xmlns:a16="http://schemas.microsoft.com/office/drawing/2014/main" id="{5F88CF78-463C-4241-9C7D-49906F6A9358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62AF6191-E075-45F8-A18A-0DF9343CE6AA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9685008-E152-4C68-BA5D-6354BB93B1F1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9A7B13F3-0FDA-455D-BEE2-511EE8B69190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Freeform 32">
            <a:extLst>
              <a:ext uri="{FF2B5EF4-FFF2-40B4-BE49-F238E27FC236}">
                <a16:creationId xmlns:a16="http://schemas.microsoft.com/office/drawing/2014/main" id="{2296C37B-264E-4E60-8F10-D742A16D569D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434727-B977-43E6-ACD9-5ED3ABE43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12383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42DC4-EB32-4554-9923-EF6EF65079EC}"/>
              </a:ext>
            </a:extLst>
          </p:cNvPr>
          <p:cNvSpPr/>
          <p:nvPr/>
        </p:nvSpPr>
        <p:spPr>
          <a:xfrm>
            <a:off x="941511" y="5113489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DB2D4-0AFA-4F6B-868B-800648E9AE0F}"/>
              </a:ext>
            </a:extLst>
          </p:cNvPr>
          <p:cNvSpPr/>
          <p:nvPr/>
        </p:nvSpPr>
        <p:spPr>
          <a:xfrm>
            <a:off x="941511" y="3999782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4C8C6-935E-4FC3-85B5-EABD6802A738}"/>
              </a:ext>
            </a:extLst>
          </p:cNvPr>
          <p:cNvSpPr/>
          <p:nvPr/>
        </p:nvSpPr>
        <p:spPr>
          <a:xfrm>
            <a:off x="941511" y="2886075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7AEBFFDE-1F19-4C58-A5AA-FE1A9DEB853E}"/>
              </a:ext>
            </a:extLst>
          </p:cNvPr>
          <p:cNvSpPr/>
          <p:nvPr/>
        </p:nvSpPr>
        <p:spPr>
          <a:xfrm rot="16200000">
            <a:off x="2397267" y="3457468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FD7B0-C916-4F4D-9BFD-AD411CC359D1}"/>
              </a:ext>
            </a:extLst>
          </p:cNvPr>
          <p:cNvSpPr/>
          <p:nvPr/>
        </p:nvSpPr>
        <p:spPr>
          <a:xfrm>
            <a:off x="964005" y="1772367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E7288954-CBF0-46FC-A76C-70C14D3DB6C2}"/>
              </a:ext>
            </a:extLst>
          </p:cNvPr>
          <p:cNvSpPr/>
          <p:nvPr/>
        </p:nvSpPr>
        <p:spPr>
          <a:xfrm rot="16200000">
            <a:off x="8545197" y="117986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6316F6A2-5CA2-4684-A354-58C5828C338D}"/>
              </a:ext>
            </a:extLst>
          </p:cNvPr>
          <p:cNvSpPr/>
          <p:nvPr/>
        </p:nvSpPr>
        <p:spPr>
          <a:xfrm rot="5400000" flipH="1">
            <a:off x="3442643" y="174280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807F0-E45D-43EF-A00A-F4469195D5BA}"/>
              </a:ext>
            </a:extLst>
          </p:cNvPr>
          <p:cNvSpPr txBox="1"/>
          <p:nvPr/>
        </p:nvSpPr>
        <p:spPr>
          <a:xfrm>
            <a:off x="4180933" y="507540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2C20C-5737-4060-AF7A-3B385DFC93C5}"/>
              </a:ext>
            </a:extLst>
          </p:cNvPr>
          <p:cNvSpPr txBox="1"/>
          <p:nvPr/>
        </p:nvSpPr>
        <p:spPr>
          <a:xfrm>
            <a:off x="6240881" y="282732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A7983-9322-44EE-BA46-410E6372B31C}"/>
              </a:ext>
            </a:extLst>
          </p:cNvPr>
          <p:cNvSpPr txBox="1"/>
          <p:nvPr/>
        </p:nvSpPr>
        <p:spPr>
          <a:xfrm>
            <a:off x="7270856" y="170328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8C424-7DBE-428A-830D-015644F326A1}"/>
              </a:ext>
            </a:extLst>
          </p:cNvPr>
          <p:cNvGrpSpPr/>
          <p:nvPr/>
        </p:nvGrpSpPr>
        <p:grpSpPr>
          <a:xfrm>
            <a:off x="1204639" y="1914312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EF60F7-71DE-43D4-B796-6F62D6971D3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BC1B92-366A-4C7F-A7D7-D4036BCC1FAE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49C48-3D90-4BE2-856A-1EFE3B23A155}"/>
              </a:ext>
            </a:extLst>
          </p:cNvPr>
          <p:cNvGrpSpPr/>
          <p:nvPr/>
        </p:nvGrpSpPr>
        <p:grpSpPr>
          <a:xfrm>
            <a:off x="5233637" y="5278955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2D5273-B326-483B-81CE-A72B9230ECC7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B2033B-A3E8-4724-9BB0-5108923A6095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305C78-A277-40A2-894B-FF10F066BA5E}"/>
              </a:ext>
            </a:extLst>
          </p:cNvPr>
          <p:cNvGrpSpPr/>
          <p:nvPr/>
        </p:nvGrpSpPr>
        <p:grpSpPr>
          <a:xfrm>
            <a:off x="1204640" y="4151682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A1DC8-5D0D-4E83-B97F-CEBF8F1EDA50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AE0C8-0931-4BEF-A036-FE8B8870208D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8465C-4331-4505-AA81-FDE8C15AD42E}"/>
              </a:ext>
            </a:extLst>
          </p:cNvPr>
          <p:cNvGrpSpPr/>
          <p:nvPr/>
        </p:nvGrpSpPr>
        <p:grpSpPr>
          <a:xfrm>
            <a:off x="7330389" y="3052975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C2414-C755-4652-BEFB-16064E86FA4D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0599CE-AF31-42CA-92A2-FED832EC4E63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1BDBD8-4BC4-45A5-80AE-BEED7C9B129B}"/>
              </a:ext>
            </a:extLst>
          </p:cNvPr>
          <p:cNvSpPr txBox="1"/>
          <p:nvPr/>
        </p:nvSpPr>
        <p:spPr>
          <a:xfrm>
            <a:off x="1204641" y="3037903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8F690-CC80-4D84-BBD9-CED42BD41357}"/>
              </a:ext>
            </a:extLst>
          </p:cNvPr>
          <p:cNvSpPr txBox="1"/>
          <p:nvPr/>
        </p:nvSpPr>
        <p:spPr>
          <a:xfrm>
            <a:off x="6193463" y="4145150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62929-3650-4A92-926B-486C46284ECB}"/>
              </a:ext>
            </a:extLst>
          </p:cNvPr>
          <p:cNvSpPr txBox="1"/>
          <p:nvPr/>
        </p:nvSpPr>
        <p:spPr>
          <a:xfrm>
            <a:off x="8123083" y="2426396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3AC65A-72C6-4D5E-B9FE-4DC2664B36BE}"/>
              </a:ext>
            </a:extLst>
          </p:cNvPr>
          <p:cNvSpPr txBox="1"/>
          <p:nvPr/>
        </p:nvSpPr>
        <p:spPr>
          <a:xfrm>
            <a:off x="4753118" y="353856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D2B42-466C-4E7E-BE9D-DD2F4FFB3F43}"/>
              </a:ext>
            </a:extLst>
          </p:cNvPr>
          <p:cNvSpPr txBox="1"/>
          <p:nvPr/>
        </p:nvSpPr>
        <p:spPr>
          <a:xfrm>
            <a:off x="2678248" y="5767795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D040E0B9-8934-44E4-BA71-F25BDF698ABC}"/>
              </a:ext>
            </a:extLst>
          </p:cNvPr>
          <p:cNvSpPr/>
          <p:nvPr/>
        </p:nvSpPr>
        <p:spPr>
          <a:xfrm rot="16200000">
            <a:off x="7498707" y="1289361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9DF1DA-1FFB-4A38-B22B-FE42CC6E35FE}"/>
              </a:ext>
            </a:extLst>
          </p:cNvPr>
          <p:cNvSpPr txBox="1"/>
          <p:nvPr/>
        </p:nvSpPr>
        <p:spPr>
          <a:xfrm>
            <a:off x="5210907" y="3951359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FCAE1-5027-419D-9D26-758D129B1198}"/>
              </a:ext>
            </a:extLst>
          </p:cNvPr>
          <p:cNvSpPr txBox="1"/>
          <p:nvPr/>
        </p:nvSpPr>
        <p:spPr>
          <a:xfrm>
            <a:off x="6044427" y="4659802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3F9C9EF-A5A2-49E7-BE53-7F0C2933C67F}"/>
              </a:ext>
            </a:extLst>
          </p:cNvPr>
          <p:cNvSpPr/>
          <p:nvPr/>
        </p:nvSpPr>
        <p:spPr>
          <a:xfrm>
            <a:off x="4398850" y="571774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06FC3CF-FC10-4E3B-8028-3FDD2942B401}"/>
              </a:ext>
            </a:extLst>
          </p:cNvPr>
          <p:cNvSpPr/>
          <p:nvPr/>
        </p:nvSpPr>
        <p:spPr>
          <a:xfrm>
            <a:off x="5434339" y="45643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41489F0C-6EF6-4A43-AC2C-87967132C24C}"/>
              </a:ext>
            </a:extLst>
          </p:cNvPr>
          <p:cNvSpPr/>
          <p:nvPr/>
        </p:nvSpPr>
        <p:spPr>
          <a:xfrm flipH="1">
            <a:off x="6431527" y="34315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A5F12E7-4A06-4DC4-9073-215C45E40AE2}"/>
              </a:ext>
            </a:extLst>
          </p:cNvPr>
          <p:cNvSpPr>
            <a:spLocks noChangeAspect="1"/>
          </p:cNvSpPr>
          <p:nvPr/>
        </p:nvSpPr>
        <p:spPr>
          <a:xfrm>
            <a:off x="7476166" y="23161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37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5506F1-C0B8-47C6-BB85-7F8D8FBFF73C}"/>
              </a:ext>
            </a:extLst>
          </p:cNvPr>
          <p:cNvCxnSpPr>
            <a:cxnSpLocks/>
          </p:cNvCxnSpPr>
          <p:nvPr/>
        </p:nvCxnSpPr>
        <p:spPr>
          <a:xfrm>
            <a:off x="896815" y="3797468"/>
            <a:ext cx="1038371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910E2-6321-4052-A461-4C69AB592DFC}"/>
              </a:ext>
            </a:extLst>
          </p:cNvPr>
          <p:cNvGrpSpPr/>
          <p:nvPr/>
        </p:nvGrpSpPr>
        <p:grpSpPr>
          <a:xfrm>
            <a:off x="2617010" y="1735867"/>
            <a:ext cx="1727399" cy="892552"/>
            <a:chOff x="1715369" y="1766707"/>
            <a:chExt cx="1727399" cy="8925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479642-C150-4294-99C4-E45696DB88D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469607-FD67-4D6E-985E-49E200F12A7F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1160C7-C6A9-431E-A7D0-F3C217FE66AF}"/>
              </a:ext>
            </a:extLst>
          </p:cNvPr>
          <p:cNvGrpSpPr/>
          <p:nvPr/>
        </p:nvGrpSpPr>
        <p:grpSpPr>
          <a:xfrm>
            <a:off x="6135816" y="1735867"/>
            <a:ext cx="1727399" cy="892552"/>
            <a:chOff x="1715369" y="1766707"/>
            <a:chExt cx="1727399" cy="8925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C60B4-FB3D-4806-B232-FB426D209964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505D22-FCA0-4681-8AD6-D8D452D2B5C8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BED261-84A2-436B-9DC7-F8E0C57EB724}"/>
              </a:ext>
            </a:extLst>
          </p:cNvPr>
          <p:cNvGrpSpPr/>
          <p:nvPr/>
        </p:nvGrpSpPr>
        <p:grpSpPr>
          <a:xfrm>
            <a:off x="9654624" y="1735867"/>
            <a:ext cx="1727399" cy="892552"/>
            <a:chOff x="1715369" y="1766707"/>
            <a:chExt cx="1727399" cy="8925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DAEBFD-4519-4C30-B766-AED002AE601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C316E6-1237-466C-A4CF-F26DAE1EC0C3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086ACD-7823-47BD-B760-DBE2F09A2981}"/>
              </a:ext>
            </a:extLst>
          </p:cNvPr>
          <p:cNvGrpSpPr/>
          <p:nvPr/>
        </p:nvGrpSpPr>
        <p:grpSpPr>
          <a:xfrm>
            <a:off x="857607" y="4937893"/>
            <a:ext cx="1727399" cy="892552"/>
            <a:chOff x="1715369" y="1766707"/>
            <a:chExt cx="1727399" cy="8925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0CAAC9-9241-4878-B956-C1A4E8A24806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24D16F-5857-4781-9932-C074C3018EF3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41D88C-C2EE-4F9D-BBDE-9C780FE0D156}"/>
              </a:ext>
            </a:extLst>
          </p:cNvPr>
          <p:cNvGrpSpPr/>
          <p:nvPr/>
        </p:nvGrpSpPr>
        <p:grpSpPr>
          <a:xfrm>
            <a:off x="4376413" y="4937893"/>
            <a:ext cx="1727399" cy="892552"/>
            <a:chOff x="1715369" y="1766707"/>
            <a:chExt cx="1727399" cy="8925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01D5AF-C046-4666-94DB-543DEFE4EF3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5780E8-B91C-491E-A91E-1D18F490A29D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AC480D-C406-4224-88D1-7327691300B9}"/>
              </a:ext>
            </a:extLst>
          </p:cNvPr>
          <p:cNvGrpSpPr/>
          <p:nvPr/>
        </p:nvGrpSpPr>
        <p:grpSpPr>
          <a:xfrm>
            <a:off x="7895219" y="4937893"/>
            <a:ext cx="1727399" cy="892552"/>
            <a:chOff x="1715369" y="1766707"/>
            <a:chExt cx="1727399" cy="8925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AB1AB2-C4D8-42F8-AA94-23D54FD46896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5C8DD2-A614-4129-B455-C5C25C4FD511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90D0CCE-7418-4954-B046-DA62C25C3F2C}"/>
              </a:ext>
            </a:extLst>
          </p:cNvPr>
          <p:cNvSpPr txBox="1"/>
          <p:nvPr/>
        </p:nvSpPr>
        <p:spPr>
          <a:xfrm>
            <a:off x="1125859" y="2598716"/>
            <a:ext cx="11908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2014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416B3B-42ED-41CC-9D5A-FEEF1356730D}"/>
              </a:ext>
            </a:extLst>
          </p:cNvPr>
          <p:cNvSpPr txBox="1"/>
          <p:nvPr/>
        </p:nvSpPr>
        <p:spPr>
          <a:xfrm>
            <a:off x="2885262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573070-DA76-4039-9A43-A3DC605497AF}"/>
              </a:ext>
            </a:extLst>
          </p:cNvPr>
          <p:cNvSpPr txBox="1"/>
          <p:nvPr/>
        </p:nvSpPr>
        <p:spPr>
          <a:xfrm>
            <a:off x="6404068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F49B8F-82E1-4F33-A8E9-B9F0720B172C}"/>
              </a:ext>
            </a:extLst>
          </p:cNvPr>
          <p:cNvSpPr txBox="1"/>
          <p:nvPr/>
        </p:nvSpPr>
        <p:spPr>
          <a:xfrm>
            <a:off x="9922876" y="454408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4F8C8F-FC9F-4F2E-977B-DE4DF58C92D5}"/>
              </a:ext>
            </a:extLst>
          </p:cNvPr>
          <p:cNvSpPr txBox="1"/>
          <p:nvPr/>
        </p:nvSpPr>
        <p:spPr>
          <a:xfrm>
            <a:off x="4644665" y="2671878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B6A0D2-7D51-4E97-A75D-122B97928234}"/>
              </a:ext>
            </a:extLst>
          </p:cNvPr>
          <p:cNvSpPr txBox="1"/>
          <p:nvPr/>
        </p:nvSpPr>
        <p:spPr>
          <a:xfrm>
            <a:off x="8163471" y="2642261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그룹 31">
            <a:extLst>
              <a:ext uri="{FF2B5EF4-FFF2-40B4-BE49-F238E27FC236}">
                <a16:creationId xmlns:a16="http://schemas.microsoft.com/office/drawing/2014/main" id="{95CF4EF0-9BE5-4F75-9F01-8163DCC2327C}"/>
              </a:ext>
            </a:extLst>
          </p:cNvPr>
          <p:cNvGrpSpPr/>
          <p:nvPr/>
        </p:nvGrpSpPr>
        <p:grpSpPr>
          <a:xfrm>
            <a:off x="1459371" y="3130026"/>
            <a:ext cx="523868" cy="1301277"/>
            <a:chOff x="1459371" y="3152847"/>
            <a:chExt cx="523868" cy="130127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584F2E-98CC-4D5F-9325-D2C440A41361}"/>
                </a:ext>
              </a:extLst>
            </p:cNvPr>
            <p:cNvSpPr/>
            <p:nvPr/>
          </p:nvSpPr>
          <p:spPr>
            <a:xfrm>
              <a:off x="1459371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A9B03E-A281-4954-A8C4-96124D6098AB}"/>
                </a:ext>
              </a:extLst>
            </p:cNvPr>
            <p:cNvCxnSpPr/>
            <p:nvPr/>
          </p:nvCxnSpPr>
          <p:spPr>
            <a:xfrm>
              <a:off x="1721305" y="4082225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35BA56-D7F3-4576-B69C-8CD2BD2CB1A5}"/>
                </a:ext>
              </a:extLst>
            </p:cNvPr>
            <p:cNvCxnSpPr/>
            <p:nvPr/>
          </p:nvCxnSpPr>
          <p:spPr>
            <a:xfrm>
              <a:off x="1721305" y="3152847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33">
            <a:extLst>
              <a:ext uri="{FF2B5EF4-FFF2-40B4-BE49-F238E27FC236}">
                <a16:creationId xmlns:a16="http://schemas.microsoft.com/office/drawing/2014/main" id="{7FD21022-5EE9-45DD-9BF1-390429182C8C}"/>
              </a:ext>
            </a:extLst>
          </p:cNvPr>
          <p:cNvGrpSpPr/>
          <p:nvPr/>
        </p:nvGrpSpPr>
        <p:grpSpPr>
          <a:xfrm>
            <a:off x="4978177" y="3142819"/>
            <a:ext cx="523868" cy="1301277"/>
            <a:chOff x="5223980" y="3165640"/>
            <a:chExt cx="523868" cy="130127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B921CD3-C44B-4A39-89E8-45EAEFFA77DC}"/>
                </a:ext>
              </a:extLst>
            </p:cNvPr>
            <p:cNvSpPr/>
            <p:nvPr/>
          </p:nvSpPr>
          <p:spPr>
            <a:xfrm>
              <a:off x="5223980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E2A80-8BBB-41BE-BEB3-B2FDAED5FD38}"/>
                </a:ext>
              </a:extLst>
            </p:cNvPr>
            <p:cNvCxnSpPr/>
            <p:nvPr/>
          </p:nvCxnSpPr>
          <p:spPr>
            <a:xfrm>
              <a:off x="5485914" y="4095018"/>
              <a:ext cx="0" cy="371899"/>
            </a:xfrm>
            <a:prstGeom prst="line">
              <a:avLst/>
            </a:prstGeom>
            <a:ln w="508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A5BC95-0FC9-4D7E-9B69-B5FCCADD664E}"/>
                </a:ext>
              </a:extLst>
            </p:cNvPr>
            <p:cNvCxnSpPr/>
            <p:nvPr/>
          </p:nvCxnSpPr>
          <p:spPr>
            <a:xfrm>
              <a:off x="5485914" y="3165640"/>
              <a:ext cx="0" cy="371899"/>
            </a:xfrm>
            <a:prstGeom prst="line">
              <a:avLst/>
            </a:prstGeom>
            <a:ln w="50800">
              <a:solidFill>
                <a:schemeClr val="accent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35">
            <a:extLst>
              <a:ext uri="{FF2B5EF4-FFF2-40B4-BE49-F238E27FC236}">
                <a16:creationId xmlns:a16="http://schemas.microsoft.com/office/drawing/2014/main" id="{4F9B54F3-BBF3-404B-BFDE-284DE30BB1C7}"/>
              </a:ext>
            </a:extLst>
          </p:cNvPr>
          <p:cNvGrpSpPr/>
          <p:nvPr/>
        </p:nvGrpSpPr>
        <p:grpSpPr>
          <a:xfrm>
            <a:off x="8496983" y="3155612"/>
            <a:ext cx="523868" cy="1301277"/>
            <a:chOff x="7808344" y="3178433"/>
            <a:chExt cx="523868" cy="130127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C291BD-11E0-4D1F-BBC5-DEA88D8F22B6}"/>
                </a:ext>
              </a:extLst>
            </p:cNvPr>
            <p:cNvSpPr/>
            <p:nvPr/>
          </p:nvSpPr>
          <p:spPr>
            <a:xfrm>
              <a:off x="7808344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556BF2C-58DE-4C3A-9280-023A725F6A4A}"/>
                </a:ext>
              </a:extLst>
            </p:cNvPr>
            <p:cNvCxnSpPr/>
            <p:nvPr/>
          </p:nvCxnSpPr>
          <p:spPr>
            <a:xfrm>
              <a:off x="8070278" y="4107811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EEBD919-7B99-43B7-9E0B-34AE1AA204F2}"/>
                </a:ext>
              </a:extLst>
            </p:cNvPr>
            <p:cNvCxnSpPr/>
            <p:nvPr/>
          </p:nvCxnSpPr>
          <p:spPr>
            <a:xfrm>
              <a:off x="8070278" y="3178433"/>
              <a:ext cx="0" cy="371899"/>
            </a:xfrm>
            <a:prstGeom prst="line">
              <a:avLst/>
            </a:prstGeom>
            <a:ln w="50800">
              <a:solidFill>
                <a:schemeClr val="accent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32">
            <a:extLst>
              <a:ext uri="{FF2B5EF4-FFF2-40B4-BE49-F238E27FC236}">
                <a16:creationId xmlns:a16="http://schemas.microsoft.com/office/drawing/2014/main" id="{2CD26439-8366-4C75-A5DF-F1C1D0125474}"/>
              </a:ext>
            </a:extLst>
          </p:cNvPr>
          <p:cNvGrpSpPr/>
          <p:nvPr/>
        </p:nvGrpSpPr>
        <p:grpSpPr>
          <a:xfrm>
            <a:off x="3218774" y="3138143"/>
            <a:ext cx="523868" cy="1301277"/>
            <a:chOff x="3931798" y="3160964"/>
            <a:chExt cx="523868" cy="130127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1B199C6-F9CB-4C1F-806E-9176328F47DD}"/>
                </a:ext>
              </a:extLst>
            </p:cNvPr>
            <p:cNvSpPr/>
            <p:nvPr/>
          </p:nvSpPr>
          <p:spPr>
            <a:xfrm>
              <a:off x="3931798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3340B1-0BF1-49DE-B7F1-68651B3FB5CE}"/>
                </a:ext>
              </a:extLst>
            </p:cNvPr>
            <p:cNvCxnSpPr/>
            <p:nvPr/>
          </p:nvCxnSpPr>
          <p:spPr>
            <a:xfrm>
              <a:off x="4193732" y="4090342"/>
              <a:ext cx="0" cy="371899"/>
            </a:xfrm>
            <a:prstGeom prst="line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E360C26-D93E-4EBB-A85E-4F75BFF78B92}"/>
                </a:ext>
              </a:extLst>
            </p:cNvPr>
            <p:cNvCxnSpPr/>
            <p:nvPr/>
          </p:nvCxnSpPr>
          <p:spPr>
            <a:xfrm>
              <a:off x="4193732" y="3160964"/>
              <a:ext cx="0" cy="371899"/>
            </a:xfrm>
            <a:prstGeom prst="line">
              <a:avLst/>
            </a:prstGeom>
            <a:ln w="50800">
              <a:solidFill>
                <a:schemeClr val="accent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34">
            <a:extLst>
              <a:ext uri="{FF2B5EF4-FFF2-40B4-BE49-F238E27FC236}">
                <a16:creationId xmlns:a16="http://schemas.microsoft.com/office/drawing/2014/main" id="{8CE01C61-E149-432E-9F81-712E8D10EDF9}"/>
              </a:ext>
            </a:extLst>
          </p:cNvPr>
          <p:cNvGrpSpPr/>
          <p:nvPr/>
        </p:nvGrpSpPr>
        <p:grpSpPr>
          <a:xfrm>
            <a:off x="6737580" y="3159053"/>
            <a:ext cx="523868" cy="1301277"/>
            <a:chOff x="6516162" y="3181874"/>
            <a:chExt cx="523868" cy="13012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FBA968-3515-4323-9ADF-42081FBDFF32}"/>
                </a:ext>
              </a:extLst>
            </p:cNvPr>
            <p:cNvSpPr/>
            <p:nvPr/>
          </p:nvSpPr>
          <p:spPr>
            <a:xfrm>
              <a:off x="6516162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6CAF4F-A91E-4F4C-89CD-128945FC96C3}"/>
                </a:ext>
              </a:extLst>
            </p:cNvPr>
            <p:cNvCxnSpPr/>
            <p:nvPr/>
          </p:nvCxnSpPr>
          <p:spPr>
            <a:xfrm>
              <a:off x="6778096" y="4111252"/>
              <a:ext cx="0" cy="371899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56EA58-707E-4554-AA75-686C9EBB99D4}"/>
                </a:ext>
              </a:extLst>
            </p:cNvPr>
            <p:cNvCxnSpPr/>
            <p:nvPr/>
          </p:nvCxnSpPr>
          <p:spPr>
            <a:xfrm>
              <a:off x="6778096" y="3181874"/>
              <a:ext cx="0" cy="371899"/>
            </a:xfrm>
            <a:prstGeom prst="line">
              <a:avLst/>
            </a:prstGeom>
            <a:ln w="5080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36">
            <a:extLst>
              <a:ext uri="{FF2B5EF4-FFF2-40B4-BE49-F238E27FC236}">
                <a16:creationId xmlns:a16="http://schemas.microsoft.com/office/drawing/2014/main" id="{703522CB-B393-4898-A9D4-2576000EEA08}"/>
              </a:ext>
            </a:extLst>
          </p:cNvPr>
          <p:cNvGrpSpPr/>
          <p:nvPr/>
        </p:nvGrpSpPr>
        <p:grpSpPr>
          <a:xfrm>
            <a:off x="10256388" y="3147305"/>
            <a:ext cx="523868" cy="1301277"/>
            <a:chOff x="10256388" y="3170126"/>
            <a:chExt cx="523868" cy="130127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5A1076-89BE-4E10-934F-9621BBA01B5B}"/>
                </a:ext>
              </a:extLst>
            </p:cNvPr>
            <p:cNvSpPr/>
            <p:nvPr/>
          </p:nvSpPr>
          <p:spPr>
            <a:xfrm>
              <a:off x="10256388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CD39B3-A2EB-4BCA-B8FE-E775D69D89E4}"/>
                </a:ext>
              </a:extLst>
            </p:cNvPr>
            <p:cNvCxnSpPr/>
            <p:nvPr/>
          </p:nvCxnSpPr>
          <p:spPr>
            <a:xfrm>
              <a:off x="10518322" y="4099504"/>
              <a:ext cx="0" cy="371899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C0D8EC-A34D-44E9-9F4E-C8B90BF48FCC}"/>
                </a:ext>
              </a:extLst>
            </p:cNvPr>
            <p:cNvCxnSpPr/>
            <p:nvPr/>
          </p:nvCxnSpPr>
          <p:spPr>
            <a:xfrm>
              <a:off x="10518322" y="3170126"/>
              <a:ext cx="0" cy="371899"/>
            </a:xfrm>
            <a:prstGeom prst="line">
              <a:avLst/>
            </a:prstGeom>
            <a:ln w="5080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16">
            <a:extLst>
              <a:ext uri="{FF2B5EF4-FFF2-40B4-BE49-F238E27FC236}">
                <a16:creationId xmlns:a16="http://schemas.microsoft.com/office/drawing/2014/main" id="{F7974301-D4A3-46F6-A851-55C3402A7AFC}"/>
              </a:ext>
            </a:extLst>
          </p:cNvPr>
          <p:cNvSpPr/>
          <p:nvPr/>
        </p:nvSpPr>
        <p:spPr>
          <a:xfrm rot="2700000">
            <a:off x="1633624" y="3659438"/>
            <a:ext cx="175361" cy="31438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 Same Side Corner Rectangle 11">
            <a:extLst>
              <a:ext uri="{FF2B5EF4-FFF2-40B4-BE49-F238E27FC236}">
                <a16:creationId xmlns:a16="http://schemas.microsoft.com/office/drawing/2014/main" id="{D7BB32E0-A43F-4091-9F57-0149CDB9420E}"/>
              </a:ext>
            </a:extLst>
          </p:cNvPr>
          <p:cNvSpPr/>
          <p:nvPr/>
        </p:nvSpPr>
        <p:spPr>
          <a:xfrm rot="9900000">
            <a:off x="3367630" y="3688192"/>
            <a:ext cx="265390" cy="22539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ounded Rectangle 27">
            <a:extLst>
              <a:ext uri="{FF2B5EF4-FFF2-40B4-BE49-F238E27FC236}">
                <a16:creationId xmlns:a16="http://schemas.microsoft.com/office/drawing/2014/main" id="{C45188A9-0B5C-49C6-8114-546AA8E24F8A}"/>
              </a:ext>
            </a:extLst>
          </p:cNvPr>
          <p:cNvSpPr/>
          <p:nvPr/>
        </p:nvSpPr>
        <p:spPr>
          <a:xfrm>
            <a:off x="5130715" y="3695701"/>
            <a:ext cx="241881" cy="1857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ounded Rectangle 7">
            <a:extLst>
              <a:ext uri="{FF2B5EF4-FFF2-40B4-BE49-F238E27FC236}">
                <a16:creationId xmlns:a16="http://schemas.microsoft.com/office/drawing/2014/main" id="{379A1E22-95A4-448E-97C0-36C32FC32B18}"/>
              </a:ext>
            </a:extLst>
          </p:cNvPr>
          <p:cNvSpPr/>
          <p:nvPr/>
        </p:nvSpPr>
        <p:spPr>
          <a:xfrm>
            <a:off x="6869842" y="3673731"/>
            <a:ext cx="259344" cy="22381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 Same Side Corner Rectangle 36">
            <a:extLst>
              <a:ext uri="{FF2B5EF4-FFF2-40B4-BE49-F238E27FC236}">
                <a16:creationId xmlns:a16="http://schemas.microsoft.com/office/drawing/2014/main" id="{29892BA3-89C4-430C-86A3-31A0F166B40F}"/>
              </a:ext>
            </a:extLst>
          </p:cNvPr>
          <p:cNvSpPr/>
          <p:nvPr/>
        </p:nvSpPr>
        <p:spPr>
          <a:xfrm>
            <a:off x="8627581" y="3681799"/>
            <a:ext cx="262672" cy="2076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C4178D6A-D5A2-489D-828F-CB14F8EB569F}"/>
              </a:ext>
            </a:extLst>
          </p:cNvPr>
          <p:cNvSpPr>
            <a:spLocks noChangeAspect="1"/>
          </p:cNvSpPr>
          <p:nvPr/>
        </p:nvSpPr>
        <p:spPr>
          <a:xfrm>
            <a:off x="10383336" y="3664206"/>
            <a:ext cx="294831" cy="29729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073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2F498-AA1C-4BD3-945C-0AFFA91A723E}"/>
              </a:ext>
            </a:extLst>
          </p:cNvPr>
          <p:cNvSpPr/>
          <p:nvPr/>
        </p:nvSpPr>
        <p:spPr>
          <a:xfrm rot="10800000">
            <a:off x="928865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A1843-2B36-4393-9ED8-12A6D423311A}"/>
              </a:ext>
            </a:extLst>
          </p:cNvPr>
          <p:cNvSpPr/>
          <p:nvPr/>
        </p:nvSpPr>
        <p:spPr>
          <a:xfrm rot="10800000">
            <a:off x="928865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1159B-4897-462D-9B3A-3D01FF8AD8D4}"/>
              </a:ext>
            </a:extLst>
          </p:cNvPr>
          <p:cNvSpPr/>
          <p:nvPr/>
        </p:nvSpPr>
        <p:spPr>
          <a:xfrm>
            <a:off x="6222861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2FFDC-B195-4039-848A-7F6AF5914E64}"/>
              </a:ext>
            </a:extLst>
          </p:cNvPr>
          <p:cNvSpPr/>
          <p:nvPr/>
        </p:nvSpPr>
        <p:spPr>
          <a:xfrm>
            <a:off x="6222861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4B0E69-6D0B-4106-B110-C126AEF39663}"/>
              </a:ext>
            </a:extLst>
          </p:cNvPr>
          <p:cNvSpPr/>
          <p:nvPr/>
        </p:nvSpPr>
        <p:spPr>
          <a:xfrm rot="10800000">
            <a:off x="936637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8DEBC-DC91-49C5-85CF-B61998829908}"/>
              </a:ext>
            </a:extLst>
          </p:cNvPr>
          <p:cNvSpPr/>
          <p:nvPr/>
        </p:nvSpPr>
        <p:spPr>
          <a:xfrm rot="10800000">
            <a:off x="936637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568A7-B328-4728-B542-573A68F78E9C}"/>
              </a:ext>
            </a:extLst>
          </p:cNvPr>
          <p:cNvSpPr/>
          <p:nvPr/>
        </p:nvSpPr>
        <p:spPr>
          <a:xfrm>
            <a:off x="6230633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3289E-D84A-4281-A059-49330E8CE5AC}"/>
              </a:ext>
            </a:extLst>
          </p:cNvPr>
          <p:cNvSpPr/>
          <p:nvPr/>
        </p:nvSpPr>
        <p:spPr>
          <a:xfrm>
            <a:off x="6230633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BD020-ABE7-4912-A04A-3D8430765C4B}"/>
              </a:ext>
            </a:extLst>
          </p:cNvPr>
          <p:cNvSpPr txBox="1"/>
          <p:nvPr/>
        </p:nvSpPr>
        <p:spPr>
          <a:xfrm>
            <a:off x="1274869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2A4EC-3495-4D7B-8483-A4BF9C122DF8}"/>
              </a:ext>
            </a:extLst>
          </p:cNvPr>
          <p:cNvSpPr txBox="1"/>
          <p:nvPr/>
        </p:nvSpPr>
        <p:spPr>
          <a:xfrm>
            <a:off x="6582861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8195E-ED1C-4AB9-8AF5-1BAAED8E8DFC}"/>
              </a:ext>
            </a:extLst>
          </p:cNvPr>
          <p:cNvSpPr txBox="1"/>
          <p:nvPr/>
        </p:nvSpPr>
        <p:spPr>
          <a:xfrm>
            <a:off x="1274869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889E5-1365-4596-B2DC-5E074D65F441}"/>
              </a:ext>
            </a:extLst>
          </p:cNvPr>
          <p:cNvSpPr txBox="1"/>
          <p:nvPr/>
        </p:nvSpPr>
        <p:spPr>
          <a:xfrm>
            <a:off x="6582861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17BF7F-20B5-49EC-9D28-AB1471064DBD}"/>
              </a:ext>
            </a:extLst>
          </p:cNvPr>
          <p:cNvGrpSpPr/>
          <p:nvPr/>
        </p:nvGrpSpPr>
        <p:grpSpPr>
          <a:xfrm>
            <a:off x="1274869" y="186205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2273C6-5D84-47E5-8354-9B1B0186FEB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A4735E-869A-4B4A-A5BB-6A78650ABAA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643DF5-D172-40D6-BB3A-4944CDF7513E}"/>
              </a:ext>
            </a:extLst>
          </p:cNvPr>
          <p:cNvGrpSpPr/>
          <p:nvPr/>
        </p:nvGrpSpPr>
        <p:grpSpPr>
          <a:xfrm>
            <a:off x="6582861" y="186205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6C7477-268B-4CAE-821C-22EA3B094F68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D33A8F-C0E1-4BCC-B4A4-D39B95649719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6CF698-1DAA-44B9-8926-3B01CB63DDA4}"/>
              </a:ext>
            </a:extLst>
          </p:cNvPr>
          <p:cNvGrpSpPr/>
          <p:nvPr/>
        </p:nvGrpSpPr>
        <p:grpSpPr>
          <a:xfrm>
            <a:off x="1274869" y="545108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00896-FB32-4B00-B7EE-CA662BE34FE9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9A01D9-0EB3-4CBB-8F21-C94ED717BB6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917372-C0FA-4914-AF1D-51534A1E33F3}"/>
              </a:ext>
            </a:extLst>
          </p:cNvPr>
          <p:cNvGrpSpPr/>
          <p:nvPr/>
        </p:nvGrpSpPr>
        <p:grpSpPr>
          <a:xfrm>
            <a:off x="6582861" y="545108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31F59D-B44D-4365-B38D-1EC0BEFB503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2199FD-A571-4324-87E8-B3B2FF535AA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07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91016D6-4988-4BF0-A835-04CBE64FEF3B}"/>
              </a:ext>
            </a:extLst>
          </p:cNvPr>
          <p:cNvSpPr txBox="1">
            <a:spLocks/>
          </p:cNvSpPr>
          <p:nvPr/>
        </p:nvSpPr>
        <p:spPr>
          <a:xfrm>
            <a:off x="698479" y="4427156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14CB9-E1B3-407F-983F-D189E5C237E3}"/>
              </a:ext>
            </a:extLst>
          </p:cNvPr>
          <p:cNvSpPr txBox="1"/>
          <p:nvPr/>
        </p:nvSpPr>
        <p:spPr>
          <a:xfrm>
            <a:off x="4774635" y="2171357"/>
            <a:ext cx="1332765" cy="2515286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A99948-750F-4DDC-B790-EDB0355F843A}"/>
              </a:ext>
            </a:extLst>
          </p:cNvPr>
          <p:cNvGrpSpPr/>
          <p:nvPr/>
        </p:nvGrpSpPr>
        <p:grpSpPr>
          <a:xfrm>
            <a:off x="7232119" y="1028681"/>
            <a:ext cx="3669659" cy="4724439"/>
            <a:chOff x="886442" y="1572293"/>
            <a:chExt cx="3397525" cy="54320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5C2B4C-84F2-46AB-9DAF-234BF460D258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8B6AB4-0698-4028-87E0-A86A4C87C10D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81B3E5-1A86-44EA-A22D-A45EF0EB794E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34E53-BF44-4E3F-BA38-EF3A5CF430C2}"/>
              </a:ext>
            </a:extLst>
          </p:cNvPr>
          <p:cNvSpPr/>
          <p:nvPr/>
        </p:nvSpPr>
        <p:spPr>
          <a:xfrm>
            <a:off x="6731711" y="6411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F7C38024-2529-4138-B30C-8CBD217A507F}"/>
              </a:ext>
            </a:extLst>
          </p:cNvPr>
          <p:cNvSpPr/>
          <p:nvPr/>
        </p:nvSpPr>
        <p:spPr>
          <a:xfrm flipH="1">
            <a:off x="4774635" y="1581845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672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3D2DE-86D4-43D4-BF8E-B42824A2E9CC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C2BA499A-CCB7-4DB5-9667-73F3970E4661}"/>
              </a:ext>
            </a:extLst>
          </p:cNvPr>
          <p:cNvSpPr txBox="1">
            <a:spLocks/>
          </p:cNvSpPr>
          <p:nvPr/>
        </p:nvSpPr>
        <p:spPr>
          <a:xfrm>
            <a:off x="476250" y="506412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EFA1938F-AE16-44E1-B9F2-9FDFD6452A30}"/>
              </a:ext>
            </a:extLst>
          </p:cNvPr>
          <p:cNvGrpSpPr/>
          <p:nvPr/>
        </p:nvGrpSpPr>
        <p:grpSpPr>
          <a:xfrm>
            <a:off x="3928558" y="661620"/>
            <a:ext cx="7434768" cy="3465609"/>
            <a:chOff x="2153463" y="1916832"/>
            <a:chExt cx="7911017" cy="34656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D65824-1CC0-4A1A-B0D4-18AF6385EDF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B42FD-9C6B-467C-80B3-A71FA56DAE6C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098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45B1FE-E2BB-4DFA-AF46-FDC0B52133D1}"/>
              </a:ext>
            </a:extLst>
          </p:cNvPr>
          <p:cNvGrpSpPr/>
          <p:nvPr/>
        </p:nvGrpSpPr>
        <p:grpSpPr>
          <a:xfrm>
            <a:off x="3457576" y="3771900"/>
            <a:ext cx="5267325" cy="156210"/>
            <a:chOff x="3248025" y="2952750"/>
            <a:chExt cx="5267325" cy="1562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ECEBDD-5E7F-4625-8AC1-B2BA8180C79F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95E8BA-D3B2-4D38-933F-5C8B428C3A21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9DADE8-D39A-4FD7-950A-DEFF5B15DC39}"/>
              </a:ext>
            </a:extLst>
          </p:cNvPr>
          <p:cNvGrpSpPr/>
          <p:nvPr/>
        </p:nvGrpSpPr>
        <p:grpSpPr>
          <a:xfrm flipV="1">
            <a:off x="3457576" y="4903223"/>
            <a:ext cx="5267325" cy="156210"/>
            <a:chOff x="3248025" y="2952750"/>
            <a:chExt cx="5267325" cy="1562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B3EC9D-0BA0-4A70-AD60-55B2FBCD2A6B}"/>
                </a:ext>
              </a:extLst>
            </p:cNvPr>
            <p:cNvSpPr/>
            <p:nvPr/>
          </p:nvSpPr>
          <p:spPr>
            <a:xfrm>
              <a:off x="3248025" y="2952750"/>
              <a:ext cx="5267325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72CF5E-A36C-41E4-8438-323E10E4CCE0}"/>
                </a:ext>
              </a:extLst>
            </p:cNvPr>
            <p:cNvSpPr/>
            <p:nvPr/>
          </p:nvSpPr>
          <p:spPr>
            <a:xfrm>
              <a:off x="3248025" y="3063240"/>
              <a:ext cx="5267325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1F148F-7DCD-46A2-9EF5-F5607393BD34}"/>
              </a:ext>
            </a:extLst>
          </p:cNvPr>
          <p:cNvSpPr txBox="1"/>
          <p:nvPr/>
        </p:nvSpPr>
        <p:spPr>
          <a:xfrm>
            <a:off x="-4762" y="39078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CA656-A418-4CC7-9510-4D6CC83731A6}"/>
              </a:ext>
            </a:extLst>
          </p:cNvPr>
          <p:cNvSpPr txBox="1"/>
          <p:nvPr/>
        </p:nvSpPr>
        <p:spPr>
          <a:xfrm>
            <a:off x="-4688" y="50493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8CB68CE-E357-46B2-AB4B-DF12D9708303}"/>
              </a:ext>
            </a:extLst>
          </p:cNvPr>
          <p:cNvSpPr/>
          <p:nvPr/>
        </p:nvSpPr>
        <p:spPr>
          <a:xfrm>
            <a:off x="3457576" y="1816300"/>
            <a:ext cx="5267325" cy="1930155"/>
          </a:xfrm>
          <a:custGeom>
            <a:avLst/>
            <a:gdLst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44652 w 4710892"/>
              <a:gd name="connsiteY413" fmla="*/ 1672670 h 1726256"/>
              <a:gd name="connsiteX414" fmla="*/ 78255 w 4710892"/>
              <a:gd name="connsiteY414" fmla="*/ 1570012 h 1726256"/>
              <a:gd name="connsiteX415" fmla="*/ 276789 w 4710892"/>
              <a:gd name="connsiteY415" fmla="*/ 1341883 h 1726256"/>
              <a:gd name="connsiteX416" fmla="*/ 475015 w 4710892"/>
              <a:gd name="connsiteY416" fmla="*/ 1159688 h 1726256"/>
              <a:gd name="connsiteX417" fmla="*/ 898596 w 4710892"/>
              <a:gd name="connsiteY417" fmla="*/ 703430 h 1726256"/>
              <a:gd name="connsiteX418" fmla="*/ 937131 w 4710892"/>
              <a:gd name="connsiteY418" fmla="*/ 643315 h 1726256"/>
              <a:gd name="connsiteX419" fmla="*/ 1014510 w 4710892"/>
              <a:gd name="connsiteY419" fmla="*/ 583816 h 1726256"/>
              <a:gd name="connsiteX420" fmla="*/ 1080175 w 4710892"/>
              <a:gd name="connsiteY420" fmla="*/ 537574 h 1726256"/>
              <a:gd name="connsiteX421" fmla="*/ 1185299 w 4710892"/>
              <a:gd name="connsiteY421" fmla="*/ 442931 h 1726256"/>
              <a:gd name="connsiteX422" fmla="*/ 1261445 w 4710892"/>
              <a:gd name="connsiteY422" fmla="*/ 409020 h 1726256"/>
              <a:gd name="connsiteX423" fmla="*/ 1294123 w 4710892"/>
              <a:gd name="connsiteY423" fmla="*/ 390523 h 1726256"/>
              <a:gd name="connsiteX424" fmla="*/ 1421752 w 4710892"/>
              <a:gd name="connsiteY424" fmla="*/ 262277 h 1726256"/>
              <a:gd name="connsiteX425" fmla="*/ 1439016 w 4710892"/>
              <a:gd name="connsiteY425" fmla="*/ 246555 h 1726256"/>
              <a:gd name="connsiteX426" fmla="*/ 1521635 w 4710892"/>
              <a:gd name="connsiteY426" fmla="*/ 241622 h 1726256"/>
              <a:gd name="connsiteX427" fmla="*/ 1571886 w 4710892"/>
              <a:gd name="connsiteY427" fmla="*/ 286632 h 1726256"/>
              <a:gd name="connsiteX428" fmla="*/ 1854273 w 4710892"/>
              <a:gd name="connsiteY428" fmla="*/ 621426 h 1726256"/>
              <a:gd name="connsiteX429" fmla="*/ 1855506 w 4710892"/>
              <a:gd name="connsiteY429" fmla="*/ 645781 h 1726256"/>
              <a:gd name="connsiteX430" fmla="*/ 1779360 w 4710892"/>
              <a:gd name="connsiteY430" fmla="*/ 734258 h 1726256"/>
              <a:gd name="connsiteX431" fmla="*/ 1544448 w 4710892"/>
              <a:gd name="connsiteY431" fmla="*/ 981192 h 1726256"/>
              <a:gd name="connsiteX432" fmla="*/ 1467994 w 4710892"/>
              <a:gd name="connsiteY432" fmla="*/ 1061346 h 1726256"/>
              <a:gd name="connsiteX433" fmla="*/ 1436550 w 4710892"/>
              <a:gd name="connsiteY433" fmla="*/ 1100806 h 1726256"/>
              <a:gd name="connsiteX434" fmla="*/ 1439941 w 4710892"/>
              <a:gd name="connsiteY434" fmla="*/ 1124236 h 1726256"/>
              <a:gd name="connsiteX435" fmla="*/ 1458746 w 4710892"/>
              <a:gd name="connsiteY435" fmla="*/ 1124852 h 1726256"/>
              <a:gd name="connsiteX436" fmla="*/ 1499131 w 4710892"/>
              <a:gd name="connsiteY436" fmla="*/ 1090941 h 1726256"/>
              <a:gd name="connsiteX437" fmla="*/ 1733117 w 4710892"/>
              <a:gd name="connsiteY437" fmla="*/ 861887 h 1726256"/>
              <a:gd name="connsiteX438" fmla="*/ 1949224 w 4710892"/>
              <a:gd name="connsiteY438" fmla="*/ 616494 h 1726256"/>
              <a:gd name="connsiteX439" fmla="*/ 2100899 w 4710892"/>
              <a:gd name="connsiteY439" fmla="*/ 519693 h 1726256"/>
              <a:gd name="connsiteX440" fmla="*/ 2149299 w 4710892"/>
              <a:gd name="connsiteY440" fmla="*/ 486398 h 1726256"/>
              <a:gd name="connsiteX441" fmla="*/ 2275695 w 4710892"/>
              <a:gd name="connsiteY441" fmla="*/ 318385 h 1726256"/>
              <a:gd name="connsiteX442" fmla="*/ 2431070 w 4710892"/>
              <a:gd name="connsiteY442" fmla="*/ 161469 h 1726256"/>
              <a:gd name="connsiteX443" fmla="*/ 2575038 w 4710892"/>
              <a:gd name="connsiteY443" fmla="*/ 17501 h 1726256"/>
              <a:gd name="connsiteX444" fmla="*/ 2604016 w 4710892"/>
              <a:gd name="connsiteY444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36329 w 4710892"/>
              <a:gd name="connsiteY412" fmla="*/ 1691476 h 1726256"/>
              <a:gd name="connsiteX413" fmla="*/ 78255 w 4710892"/>
              <a:gd name="connsiteY413" fmla="*/ 1570012 h 1726256"/>
              <a:gd name="connsiteX414" fmla="*/ 276789 w 4710892"/>
              <a:gd name="connsiteY414" fmla="*/ 1341883 h 1726256"/>
              <a:gd name="connsiteX415" fmla="*/ 475015 w 4710892"/>
              <a:gd name="connsiteY415" fmla="*/ 1159688 h 1726256"/>
              <a:gd name="connsiteX416" fmla="*/ 898596 w 4710892"/>
              <a:gd name="connsiteY416" fmla="*/ 703430 h 1726256"/>
              <a:gd name="connsiteX417" fmla="*/ 937131 w 4710892"/>
              <a:gd name="connsiteY417" fmla="*/ 643315 h 1726256"/>
              <a:gd name="connsiteX418" fmla="*/ 1014510 w 4710892"/>
              <a:gd name="connsiteY418" fmla="*/ 583816 h 1726256"/>
              <a:gd name="connsiteX419" fmla="*/ 1080175 w 4710892"/>
              <a:gd name="connsiteY419" fmla="*/ 537574 h 1726256"/>
              <a:gd name="connsiteX420" fmla="*/ 1185299 w 4710892"/>
              <a:gd name="connsiteY420" fmla="*/ 442931 h 1726256"/>
              <a:gd name="connsiteX421" fmla="*/ 1261445 w 4710892"/>
              <a:gd name="connsiteY421" fmla="*/ 409020 h 1726256"/>
              <a:gd name="connsiteX422" fmla="*/ 1294123 w 4710892"/>
              <a:gd name="connsiteY422" fmla="*/ 390523 h 1726256"/>
              <a:gd name="connsiteX423" fmla="*/ 1421752 w 4710892"/>
              <a:gd name="connsiteY423" fmla="*/ 262277 h 1726256"/>
              <a:gd name="connsiteX424" fmla="*/ 1439016 w 4710892"/>
              <a:gd name="connsiteY424" fmla="*/ 246555 h 1726256"/>
              <a:gd name="connsiteX425" fmla="*/ 1521635 w 4710892"/>
              <a:gd name="connsiteY425" fmla="*/ 241622 h 1726256"/>
              <a:gd name="connsiteX426" fmla="*/ 1571886 w 4710892"/>
              <a:gd name="connsiteY426" fmla="*/ 286632 h 1726256"/>
              <a:gd name="connsiteX427" fmla="*/ 1854273 w 4710892"/>
              <a:gd name="connsiteY427" fmla="*/ 621426 h 1726256"/>
              <a:gd name="connsiteX428" fmla="*/ 1855506 w 4710892"/>
              <a:gd name="connsiteY428" fmla="*/ 645781 h 1726256"/>
              <a:gd name="connsiteX429" fmla="*/ 1779360 w 4710892"/>
              <a:gd name="connsiteY429" fmla="*/ 734258 h 1726256"/>
              <a:gd name="connsiteX430" fmla="*/ 1544448 w 4710892"/>
              <a:gd name="connsiteY430" fmla="*/ 981192 h 1726256"/>
              <a:gd name="connsiteX431" fmla="*/ 1467994 w 4710892"/>
              <a:gd name="connsiteY431" fmla="*/ 1061346 h 1726256"/>
              <a:gd name="connsiteX432" fmla="*/ 1436550 w 4710892"/>
              <a:gd name="connsiteY432" fmla="*/ 1100806 h 1726256"/>
              <a:gd name="connsiteX433" fmla="*/ 1439941 w 4710892"/>
              <a:gd name="connsiteY433" fmla="*/ 1124236 h 1726256"/>
              <a:gd name="connsiteX434" fmla="*/ 1458746 w 4710892"/>
              <a:gd name="connsiteY434" fmla="*/ 1124852 h 1726256"/>
              <a:gd name="connsiteX435" fmla="*/ 1499131 w 4710892"/>
              <a:gd name="connsiteY435" fmla="*/ 1090941 h 1726256"/>
              <a:gd name="connsiteX436" fmla="*/ 1733117 w 4710892"/>
              <a:gd name="connsiteY436" fmla="*/ 861887 h 1726256"/>
              <a:gd name="connsiteX437" fmla="*/ 1949224 w 4710892"/>
              <a:gd name="connsiteY437" fmla="*/ 616494 h 1726256"/>
              <a:gd name="connsiteX438" fmla="*/ 2100899 w 4710892"/>
              <a:gd name="connsiteY438" fmla="*/ 519693 h 1726256"/>
              <a:gd name="connsiteX439" fmla="*/ 2149299 w 4710892"/>
              <a:gd name="connsiteY439" fmla="*/ 486398 h 1726256"/>
              <a:gd name="connsiteX440" fmla="*/ 2275695 w 4710892"/>
              <a:gd name="connsiteY440" fmla="*/ 318385 h 1726256"/>
              <a:gd name="connsiteX441" fmla="*/ 2431070 w 4710892"/>
              <a:gd name="connsiteY441" fmla="*/ 161469 h 1726256"/>
              <a:gd name="connsiteX442" fmla="*/ 2575038 w 4710892"/>
              <a:gd name="connsiteY442" fmla="*/ 17501 h 1726256"/>
              <a:gd name="connsiteX443" fmla="*/ 2604016 w 4710892"/>
              <a:gd name="connsiteY443" fmla="*/ 6 h 1726256"/>
              <a:gd name="connsiteX0" fmla="*/ 3158617 w 4710892"/>
              <a:gd name="connsiteY0" fmla="*/ 1445775 h 1726256"/>
              <a:gd name="connsiteX1" fmla="*/ 3143511 w 4710892"/>
              <a:gd name="connsiteY1" fmla="*/ 1541035 h 1726256"/>
              <a:gd name="connsiteX2" fmla="*/ 3147211 w 4710892"/>
              <a:gd name="connsiteY2" fmla="*/ 1541652 h 1726256"/>
              <a:gd name="connsiteX3" fmla="*/ 3161700 w 4710892"/>
              <a:gd name="connsiteY3" fmla="*/ 1446083 h 1726256"/>
              <a:gd name="connsiteX4" fmla="*/ 3158617 w 4710892"/>
              <a:gd name="connsiteY4" fmla="*/ 1445775 h 1726256"/>
              <a:gd name="connsiteX5" fmla="*/ 3102509 w 4710892"/>
              <a:gd name="connsiteY5" fmla="*/ 1383502 h 1726256"/>
              <a:gd name="connsiteX6" fmla="*/ 3084937 w 4710892"/>
              <a:gd name="connsiteY6" fmla="*/ 1468280 h 1726256"/>
              <a:gd name="connsiteX7" fmla="*/ 3102509 w 4710892"/>
              <a:gd name="connsiteY7" fmla="*/ 1383502 h 1726256"/>
              <a:gd name="connsiteX8" fmla="*/ 2042557 w 4710892"/>
              <a:gd name="connsiteY8" fmla="*/ 1318762 h 1726256"/>
              <a:gd name="connsiteX9" fmla="*/ 2025370 w 4710892"/>
              <a:gd name="connsiteY9" fmla="*/ 1329860 h 1726256"/>
              <a:gd name="connsiteX10" fmla="*/ 1929425 w 4710892"/>
              <a:gd name="connsiteY10" fmla="*/ 1419350 h 1726256"/>
              <a:gd name="connsiteX11" fmla="*/ 1929425 w 4710892"/>
              <a:gd name="connsiteY11" fmla="*/ 1473921 h 1726256"/>
              <a:gd name="connsiteX12" fmla="*/ 1936080 w 4710892"/>
              <a:gd name="connsiteY12" fmla="*/ 1473921 h 1726256"/>
              <a:gd name="connsiteX13" fmla="*/ 1936276 w 4710892"/>
              <a:gd name="connsiteY13" fmla="*/ 1467662 h 1726256"/>
              <a:gd name="connsiteX14" fmla="*/ 2006256 w 4710892"/>
              <a:gd name="connsiteY14" fmla="*/ 1394907 h 1726256"/>
              <a:gd name="connsiteX15" fmla="*/ 2057123 w 4710892"/>
              <a:gd name="connsiteY15" fmla="*/ 1330168 h 1726256"/>
              <a:gd name="connsiteX16" fmla="*/ 2062980 w 4710892"/>
              <a:gd name="connsiteY16" fmla="*/ 1318762 h 1726256"/>
              <a:gd name="connsiteX17" fmla="*/ 2042557 w 4710892"/>
              <a:gd name="connsiteY17" fmla="*/ 1318762 h 1726256"/>
              <a:gd name="connsiteX18" fmla="*/ 3045786 w 4710892"/>
              <a:gd name="connsiteY18" fmla="*/ 1314755 h 1726256"/>
              <a:gd name="connsiteX19" fmla="*/ 3033763 w 4710892"/>
              <a:gd name="connsiteY19" fmla="*/ 1320613 h 1726256"/>
              <a:gd name="connsiteX20" fmla="*/ 3031605 w 4710892"/>
              <a:gd name="connsiteY20" fmla="*/ 1355141 h 1726256"/>
              <a:gd name="connsiteX21" fmla="*/ 3047636 w 4710892"/>
              <a:gd name="connsiteY21" fmla="*/ 1325237 h 1726256"/>
              <a:gd name="connsiteX22" fmla="*/ 3045786 w 4710892"/>
              <a:gd name="connsiteY22" fmla="*/ 1314755 h 1726256"/>
              <a:gd name="connsiteX23" fmla="*/ 3826358 w 4710892"/>
              <a:gd name="connsiteY23" fmla="*/ 1281769 h 1726256"/>
              <a:gd name="connsiteX24" fmla="*/ 3817417 w 4710892"/>
              <a:gd name="connsiteY24" fmla="*/ 1289476 h 1726256"/>
              <a:gd name="connsiteX25" fmla="*/ 3826974 w 4710892"/>
              <a:gd name="connsiteY25" fmla="*/ 1298417 h 1726256"/>
              <a:gd name="connsiteX26" fmla="*/ 3831906 w 4710892"/>
              <a:gd name="connsiteY26" fmla="*/ 1292251 h 1726256"/>
              <a:gd name="connsiteX27" fmla="*/ 3826358 w 4710892"/>
              <a:gd name="connsiteY27" fmla="*/ 1281769 h 1726256"/>
              <a:gd name="connsiteX28" fmla="*/ 2734305 w 4710892"/>
              <a:gd name="connsiteY28" fmla="*/ 1255642 h 1726256"/>
              <a:gd name="connsiteX29" fmla="*/ 2727947 w 4710892"/>
              <a:gd name="connsiteY29" fmla="*/ 1256181 h 1726256"/>
              <a:gd name="connsiteX30" fmla="*/ 2727022 w 4710892"/>
              <a:gd name="connsiteY30" fmla="*/ 1271595 h 1726256"/>
              <a:gd name="connsiteX31" fmla="*/ 2740278 w 4710892"/>
              <a:gd name="connsiteY31" fmla="*/ 1289168 h 1726256"/>
              <a:gd name="connsiteX32" fmla="*/ 2833071 w 4710892"/>
              <a:gd name="connsiteY32" fmla="*/ 1420496 h 1726256"/>
              <a:gd name="connsiteX33" fmla="*/ 2888254 w 4710892"/>
              <a:gd name="connsiteY33" fmla="*/ 1520688 h 1726256"/>
              <a:gd name="connsiteX34" fmla="*/ 2904901 w 4710892"/>
              <a:gd name="connsiteY34" fmla="*/ 1548742 h 1726256"/>
              <a:gd name="connsiteX35" fmla="*/ 2904593 w 4710892"/>
              <a:gd name="connsiteY35" fmla="*/ 1510823 h 1726256"/>
              <a:gd name="connsiteX36" fmla="*/ 2872223 w 4710892"/>
              <a:gd name="connsiteY36" fmla="*/ 1446392 h 1726256"/>
              <a:gd name="connsiteX37" fmla="*/ 2862975 w 4710892"/>
              <a:gd name="connsiteY37" fmla="*/ 1435294 h 1726256"/>
              <a:gd name="connsiteX38" fmla="*/ 2785904 w 4710892"/>
              <a:gd name="connsiteY38" fmla="*/ 1319688 h 1726256"/>
              <a:gd name="connsiteX39" fmla="*/ 2739045 w 4710892"/>
              <a:gd name="connsiteY39" fmla="*/ 1260189 h 1726256"/>
              <a:gd name="connsiteX40" fmla="*/ 2734305 w 4710892"/>
              <a:gd name="connsiteY40" fmla="*/ 1255642 h 1726256"/>
              <a:gd name="connsiteX41" fmla="*/ 2086101 w 4710892"/>
              <a:gd name="connsiteY41" fmla="*/ 1189631 h 1726256"/>
              <a:gd name="connsiteX42" fmla="*/ 2065446 w 4710892"/>
              <a:gd name="connsiteY42" fmla="*/ 1193292 h 1726256"/>
              <a:gd name="connsiteX43" fmla="*/ 2040783 w 4710892"/>
              <a:gd name="connsiteY43" fmla="*/ 1236452 h 1726256"/>
              <a:gd name="connsiteX44" fmla="*/ 2050648 w 4710892"/>
              <a:gd name="connsiteY44" fmla="*/ 1258649 h 1726256"/>
              <a:gd name="connsiteX45" fmla="*/ 2069762 w 4710892"/>
              <a:gd name="connsiteY45" fmla="*/ 1254333 h 1726256"/>
              <a:gd name="connsiteX46" fmla="*/ 2107373 w 4710892"/>
              <a:gd name="connsiteY46" fmla="*/ 1199765 h 1726256"/>
              <a:gd name="connsiteX47" fmla="*/ 2106757 w 4710892"/>
              <a:gd name="connsiteY47" fmla="*/ 1194525 h 1726256"/>
              <a:gd name="connsiteX48" fmla="*/ 2086101 w 4710892"/>
              <a:gd name="connsiteY48" fmla="*/ 1189631 h 1726256"/>
              <a:gd name="connsiteX49" fmla="*/ 992622 w 4710892"/>
              <a:gd name="connsiteY49" fmla="*/ 1124237 h 1726256"/>
              <a:gd name="connsiteX50" fmla="*/ 969501 w 4710892"/>
              <a:gd name="connsiteY50" fmla="*/ 1146434 h 1726256"/>
              <a:gd name="connsiteX51" fmla="*/ 992622 w 4710892"/>
              <a:gd name="connsiteY51" fmla="*/ 1124237 h 1726256"/>
              <a:gd name="connsiteX52" fmla="*/ 771891 w 4710892"/>
              <a:gd name="connsiteY52" fmla="*/ 1021578 h 1726256"/>
              <a:gd name="connsiteX53" fmla="*/ 729348 w 4710892"/>
              <a:gd name="connsiteY53" fmla="*/ 1051790 h 1726256"/>
              <a:gd name="connsiteX54" fmla="*/ 655360 w 4710892"/>
              <a:gd name="connsiteY54" fmla="*/ 1131943 h 1726256"/>
              <a:gd name="connsiteX55" fmla="*/ 655669 w 4710892"/>
              <a:gd name="connsiteY55" fmla="*/ 1146124 h 1726256"/>
              <a:gd name="connsiteX56" fmla="*/ 665842 w 4710892"/>
              <a:gd name="connsiteY56" fmla="*/ 1143041 h 1726256"/>
              <a:gd name="connsiteX57" fmla="*/ 728115 w 4710892"/>
              <a:gd name="connsiteY57" fmla="*/ 1087550 h 1726256"/>
              <a:gd name="connsiteX58" fmla="*/ 771891 w 4710892"/>
              <a:gd name="connsiteY58" fmla="*/ 1021578 h 1726256"/>
              <a:gd name="connsiteX59" fmla="*/ 3636571 w 4710892"/>
              <a:gd name="connsiteY59" fmla="*/ 954950 h 1726256"/>
              <a:gd name="connsiteX60" fmla="*/ 3629981 w 4710892"/>
              <a:gd name="connsiteY60" fmla="*/ 956530 h 1726256"/>
              <a:gd name="connsiteX61" fmla="*/ 3598537 w 4710892"/>
              <a:gd name="connsiteY61" fmla="*/ 973178 h 1726256"/>
              <a:gd name="connsiteX62" fmla="*/ 3592063 w 4710892"/>
              <a:gd name="connsiteY62" fmla="*/ 986742 h 1726256"/>
              <a:gd name="connsiteX63" fmla="*/ 3600695 w 4710892"/>
              <a:gd name="connsiteY63" fmla="*/ 1029902 h 1726256"/>
              <a:gd name="connsiteX64" fmla="*/ 3623507 w 4710892"/>
              <a:gd name="connsiteY64" fmla="*/ 1049016 h 1726256"/>
              <a:gd name="connsiteX65" fmla="*/ 3630598 w 4710892"/>
              <a:gd name="connsiteY65" fmla="*/ 1048708 h 1726256"/>
              <a:gd name="connsiteX66" fmla="*/ 3642930 w 4710892"/>
              <a:gd name="connsiteY66" fmla="*/ 1036068 h 1726256"/>
              <a:gd name="connsiteX67" fmla="*/ 3638305 w 4710892"/>
              <a:gd name="connsiteY67" fmla="*/ 961463 h 1726256"/>
              <a:gd name="connsiteX68" fmla="*/ 3636571 w 4710892"/>
              <a:gd name="connsiteY68" fmla="*/ 954950 h 1726256"/>
              <a:gd name="connsiteX69" fmla="*/ 2559316 w 4710892"/>
              <a:gd name="connsiteY69" fmla="*/ 875144 h 1726256"/>
              <a:gd name="connsiteX70" fmla="*/ 2539586 w 4710892"/>
              <a:gd name="connsiteY70" fmla="*/ 883160 h 1726256"/>
              <a:gd name="connsiteX71" fmla="*/ 2411032 w 4710892"/>
              <a:gd name="connsiteY71" fmla="*/ 1041925 h 1726256"/>
              <a:gd name="connsiteX72" fmla="*/ 2407024 w 4710892"/>
              <a:gd name="connsiteY72" fmla="*/ 1058264 h 1726256"/>
              <a:gd name="connsiteX73" fmla="*/ 2423363 w 4710892"/>
              <a:gd name="connsiteY73" fmla="*/ 1076452 h 1726256"/>
              <a:gd name="connsiteX74" fmla="*/ 2438161 w 4710892"/>
              <a:gd name="connsiteY74" fmla="*/ 1069053 h 1726256"/>
              <a:gd name="connsiteX75" fmla="*/ 2454500 w 4710892"/>
              <a:gd name="connsiteY75" fmla="*/ 1050865 h 1726256"/>
              <a:gd name="connsiteX76" fmla="*/ 2568257 w 4710892"/>
              <a:gd name="connsiteY76" fmla="*/ 920153 h 1726256"/>
              <a:gd name="connsiteX77" fmla="*/ 2576889 w 4710892"/>
              <a:gd name="connsiteY77" fmla="*/ 895799 h 1726256"/>
              <a:gd name="connsiteX78" fmla="*/ 2559316 w 4710892"/>
              <a:gd name="connsiteY78" fmla="*/ 875144 h 1726256"/>
              <a:gd name="connsiteX79" fmla="*/ 2883552 w 4710892"/>
              <a:gd name="connsiteY79" fmla="*/ 852910 h 1726256"/>
              <a:gd name="connsiteX80" fmla="*/ 2875922 w 4710892"/>
              <a:gd name="connsiteY80" fmla="*/ 856956 h 1726256"/>
              <a:gd name="connsiteX81" fmla="*/ 2847868 w 4710892"/>
              <a:gd name="connsiteY81" fmla="*/ 909364 h 1726256"/>
              <a:gd name="connsiteX82" fmla="*/ 2883937 w 4710892"/>
              <a:gd name="connsiteY82" fmla="*/ 894567 h 1726256"/>
              <a:gd name="connsiteX83" fmla="*/ 2890720 w 4710892"/>
              <a:gd name="connsiteY83" fmla="*/ 857881 h 1726256"/>
              <a:gd name="connsiteX84" fmla="*/ 2883552 w 4710892"/>
              <a:gd name="connsiteY84" fmla="*/ 852910 h 1726256"/>
              <a:gd name="connsiteX85" fmla="*/ 2765287 w 4710892"/>
              <a:gd name="connsiteY85" fmla="*/ 852910 h 1726256"/>
              <a:gd name="connsiteX86" fmla="*/ 2757233 w 4710892"/>
              <a:gd name="connsiteY86" fmla="*/ 858189 h 1726256"/>
              <a:gd name="connsiteX87" fmla="*/ 2719930 w 4710892"/>
              <a:gd name="connsiteY87" fmla="*/ 929094 h 1726256"/>
              <a:gd name="connsiteX88" fmla="*/ 2778812 w 4710892"/>
              <a:gd name="connsiteY88" fmla="*/ 873295 h 1726256"/>
              <a:gd name="connsiteX89" fmla="*/ 2774496 w 4710892"/>
              <a:gd name="connsiteY89" fmla="*/ 854798 h 1726256"/>
              <a:gd name="connsiteX90" fmla="*/ 2765287 w 4710892"/>
              <a:gd name="connsiteY90" fmla="*/ 852910 h 1726256"/>
              <a:gd name="connsiteX91" fmla="*/ 2276775 w 4710892"/>
              <a:gd name="connsiteY91" fmla="*/ 839845 h 1726256"/>
              <a:gd name="connsiteX92" fmla="*/ 2284019 w 4710892"/>
              <a:gd name="connsiteY92" fmla="*/ 843699 h 1726256"/>
              <a:gd name="connsiteX93" fmla="*/ 2239318 w 4710892"/>
              <a:gd name="connsiteY93" fmla="*/ 913062 h 1726256"/>
              <a:gd name="connsiteX94" fmla="*/ 2222362 w 4710892"/>
              <a:gd name="connsiteY94" fmla="*/ 916454 h 1726256"/>
              <a:gd name="connsiteX95" fmla="*/ 2184751 w 4710892"/>
              <a:gd name="connsiteY95" fmla="*/ 929094 h 1726256"/>
              <a:gd name="connsiteX96" fmla="*/ 2269530 w 4710892"/>
              <a:gd name="connsiteY96" fmla="*/ 843390 h 1726256"/>
              <a:gd name="connsiteX97" fmla="*/ 2276775 w 4710892"/>
              <a:gd name="connsiteY97" fmla="*/ 839845 h 1726256"/>
              <a:gd name="connsiteX98" fmla="*/ 2493651 w 4710892"/>
              <a:gd name="connsiteY98" fmla="*/ 767861 h 1726256"/>
              <a:gd name="connsiteX99" fmla="*/ 2489027 w 4710892"/>
              <a:gd name="connsiteY99" fmla="*/ 770944 h 1726256"/>
              <a:gd name="connsiteX100" fmla="*/ 2371263 w 4710892"/>
              <a:gd name="connsiteY100" fmla="*/ 877301 h 1726256"/>
              <a:gd name="connsiteX101" fmla="*/ 2324404 w 4710892"/>
              <a:gd name="connsiteY101" fmla="*/ 956839 h 1726256"/>
              <a:gd name="connsiteX102" fmla="*/ 2308373 w 4710892"/>
              <a:gd name="connsiteY102" fmla="*/ 1005239 h 1726256"/>
              <a:gd name="connsiteX103" fmla="*/ 2273229 w 4710892"/>
              <a:gd name="connsiteY103" fmla="*/ 1058880 h 1726256"/>
              <a:gd name="connsiteX104" fmla="*/ 2230686 w 4710892"/>
              <a:gd name="connsiteY104" fmla="*/ 1127935 h 1726256"/>
              <a:gd name="connsiteX105" fmla="*/ 2237776 w 4710892"/>
              <a:gd name="connsiteY105" fmla="*/ 1150440 h 1726256"/>
              <a:gd name="connsiteX106" fmla="*/ 2262131 w 4710892"/>
              <a:gd name="connsiteY106" fmla="*/ 1146432 h 1726256"/>
              <a:gd name="connsiteX107" fmla="*/ 2322862 w 4710892"/>
              <a:gd name="connsiteY107" fmla="*/ 1056722 h 1726256"/>
              <a:gd name="connsiteX108" fmla="*/ 2453883 w 4710892"/>
              <a:gd name="connsiteY108" fmla="*/ 893640 h 1726256"/>
              <a:gd name="connsiteX109" fmla="*/ 2486252 w 4710892"/>
              <a:gd name="connsiteY109" fmla="*/ 847398 h 1726256"/>
              <a:gd name="connsiteX110" fmla="*/ 2487486 w 4710892"/>
              <a:gd name="connsiteY110" fmla="*/ 829826 h 1726256"/>
              <a:gd name="connsiteX111" fmla="*/ 2486869 w 4710892"/>
              <a:gd name="connsiteY111" fmla="*/ 794065 h 1726256"/>
              <a:gd name="connsiteX112" fmla="*/ 2493651 w 4710892"/>
              <a:gd name="connsiteY112" fmla="*/ 767861 h 1726256"/>
              <a:gd name="connsiteX113" fmla="*/ 3511910 w 4710892"/>
              <a:gd name="connsiteY113" fmla="*/ 721620 h 1726256"/>
              <a:gd name="connsiteX114" fmla="*/ 3503278 w 4710892"/>
              <a:gd name="connsiteY114" fmla="*/ 728402 h 1726256"/>
              <a:gd name="connsiteX115" fmla="*/ 3486322 w 4710892"/>
              <a:gd name="connsiteY115" fmla="*/ 771870 h 1726256"/>
              <a:gd name="connsiteX116" fmla="*/ 3472449 w 4710892"/>
              <a:gd name="connsiteY116" fmla="*/ 809173 h 1726256"/>
              <a:gd name="connsiteX117" fmla="*/ 3472449 w 4710892"/>
              <a:gd name="connsiteY117" fmla="*/ 820271 h 1726256"/>
              <a:gd name="connsiteX118" fmla="*/ 3493413 w 4710892"/>
              <a:gd name="connsiteY118" fmla="*/ 875454 h 1726256"/>
              <a:gd name="connsiteX119" fmla="*/ 3523316 w 4710892"/>
              <a:gd name="connsiteY119" fmla="*/ 917689 h 1726256"/>
              <a:gd name="connsiteX120" fmla="*/ 3533181 w 4710892"/>
              <a:gd name="connsiteY120" fmla="*/ 931562 h 1726256"/>
              <a:gd name="connsiteX121" fmla="*/ 3550753 w 4710892"/>
              <a:gd name="connsiteY121" fmla="*/ 926013 h 1726256"/>
              <a:gd name="connsiteX122" fmla="*/ 3583432 w 4710892"/>
              <a:gd name="connsiteY122" fmla="*/ 831986 h 1726256"/>
              <a:gd name="connsiteX123" fmla="*/ 3584665 w 4710892"/>
              <a:gd name="connsiteY123" fmla="*/ 799616 h 1726256"/>
              <a:gd name="connsiteX124" fmla="*/ 3572642 w 4710892"/>
              <a:gd name="connsiteY124" fmla="*/ 794992 h 1726256"/>
              <a:gd name="connsiteX125" fmla="*/ 3546746 w 4710892"/>
              <a:gd name="connsiteY125" fmla="*/ 811331 h 1726256"/>
              <a:gd name="connsiteX126" fmla="*/ 3535031 w 4710892"/>
              <a:gd name="connsiteY126" fmla="*/ 814414 h 1726256"/>
              <a:gd name="connsiteX127" fmla="*/ 3531023 w 4710892"/>
              <a:gd name="connsiteY127" fmla="*/ 799924 h 1726256"/>
              <a:gd name="connsiteX128" fmla="*/ 3539964 w 4710892"/>
              <a:gd name="connsiteY128" fmla="*/ 765396 h 1726256"/>
              <a:gd name="connsiteX129" fmla="*/ 3511910 w 4710892"/>
              <a:gd name="connsiteY129" fmla="*/ 721620 h 1726256"/>
              <a:gd name="connsiteX130" fmla="*/ 3472296 w 4710892"/>
              <a:gd name="connsiteY130" fmla="*/ 622814 h 1726256"/>
              <a:gd name="connsiteX131" fmla="*/ 3461044 w 4710892"/>
              <a:gd name="connsiteY131" fmla="*/ 627901 h 1726256"/>
              <a:gd name="connsiteX132" fmla="*/ 3452720 w 4710892"/>
              <a:gd name="connsiteY132" fmla="*/ 633142 h 1726256"/>
              <a:gd name="connsiteX133" fmla="*/ 3434839 w 4710892"/>
              <a:gd name="connsiteY133" fmla="*/ 657188 h 1726256"/>
              <a:gd name="connsiteX134" fmla="*/ 3418808 w 4710892"/>
              <a:gd name="connsiteY134" fmla="*/ 709904 h 1726256"/>
              <a:gd name="connsiteX135" fmla="*/ 3402160 w 4710892"/>
              <a:gd name="connsiteY135" fmla="*/ 762313 h 1726256"/>
              <a:gd name="connsiteX136" fmla="*/ 3432064 w 4710892"/>
              <a:gd name="connsiteY136" fmla="*/ 797766 h 1726256"/>
              <a:gd name="connsiteX137" fmla="*/ 3468750 w 4710892"/>
              <a:gd name="connsiteY137" fmla="*/ 778344 h 1726256"/>
              <a:gd name="connsiteX138" fmla="*/ 3496188 w 4710892"/>
              <a:gd name="connsiteY138" fmla="*/ 725627 h 1726256"/>
              <a:gd name="connsiteX139" fmla="*/ 3499271 w 4710892"/>
              <a:gd name="connsiteY139" fmla="*/ 709904 h 1726256"/>
              <a:gd name="connsiteX140" fmla="*/ 3477074 w 4710892"/>
              <a:gd name="connsiteY140" fmla="*/ 633450 h 1726256"/>
              <a:gd name="connsiteX141" fmla="*/ 3472296 w 4710892"/>
              <a:gd name="connsiteY141" fmla="*/ 622814 h 1726256"/>
              <a:gd name="connsiteX142" fmla="*/ 3374801 w 4710892"/>
              <a:gd name="connsiteY142" fmla="*/ 567863 h 1726256"/>
              <a:gd name="connsiteX143" fmla="*/ 3344204 w 4710892"/>
              <a:gd name="connsiteY143" fmla="*/ 582892 h 1726256"/>
              <a:gd name="connsiteX144" fmla="*/ 3308751 w 4710892"/>
              <a:gd name="connsiteY144" fmla="*/ 625126 h 1726256"/>
              <a:gd name="connsiteX145" fmla="*/ 3319541 w 4710892"/>
              <a:gd name="connsiteY145" fmla="*/ 658729 h 1726256"/>
              <a:gd name="connsiteX146" fmla="*/ 3343279 w 4710892"/>
              <a:gd name="connsiteY146" fmla="*/ 697573 h 1726256"/>
              <a:gd name="connsiteX147" fmla="*/ 3342663 w 4710892"/>
              <a:gd name="connsiteY147" fmla="*/ 703430 h 1726256"/>
              <a:gd name="connsiteX148" fmla="*/ 3355302 w 4710892"/>
              <a:gd name="connsiteY148" fmla="*/ 725318 h 1726256"/>
              <a:gd name="connsiteX149" fmla="*/ 3387056 w 4710892"/>
              <a:gd name="connsiteY149" fmla="*/ 720694 h 1726256"/>
              <a:gd name="connsiteX150" fmla="*/ 3396305 w 4710892"/>
              <a:gd name="connsiteY150" fmla="*/ 709288 h 1726256"/>
              <a:gd name="connsiteX151" fmla="*/ 3410486 w 4710892"/>
              <a:gd name="connsiteY151" fmla="*/ 674144 h 1726256"/>
              <a:gd name="connsiteX152" fmla="*/ 3422509 w 4710892"/>
              <a:gd name="connsiteY152" fmla="*/ 651947 h 1726256"/>
              <a:gd name="connsiteX153" fmla="*/ 3440389 w 4710892"/>
              <a:gd name="connsiteY153" fmla="*/ 615878 h 1726256"/>
              <a:gd name="connsiteX154" fmla="*/ 3443780 w 4710892"/>
              <a:gd name="connsiteY154" fmla="*/ 592757 h 1726256"/>
              <a:gd name="connsiteX155" fmla="*/ 3435457 w 4710892"/>
              <a:gd name="connsiteY155" fmla="*/ 578268 h 1726256"/>
              <a:gd name="connsiteX156" fmla="*/ 3408636 w 4710892"/>
              <a:gd name="connsiteY156" fmla="*/ 569944 h 1726256"/>
              <a:gd name="connsiteX157" fmla="*/ 3374801 w 4710892"/>
              <a:gd name="connsiteY157" fmla="*/ 567863 h 1726256"/>
              <a:gd name="connsiteX158" fmla="*/ 2505367 w 4710892"/>
              <a:gd name="connsiteY158" fmla="*/ 497498 h 1726256"/>
              <a:gd name="connsiteX159" fmla="*/ 2444326 w 4710892"/>
              <a:gd name="connsiteY159" fmla="*/ 576110 h 1726256"/>
              <a:gd name="connsiteX160" fmla="*/ 2505367 w 4710892"/>
              <a:gd name="connsiteY160" fmla="*/ 497498 h 1726256"/>
              <a:gd name="connsiteX161" fmla="*/ 1467070 w 4710892"/>
              <a:gd name="connsiteY161" fmla="*/ 353838 h 1726256"/>
              <a:gd name="connsiteX162" fmla="*/ 1446107 w 4710892"/>
              <a:gd name="connsiteY162" fmla="*/ 364628 h 1726256"/>
              <a:gd name="connsiteX163" fmla="*/ 1345298 w 4710892"/>
              <a:gd name="connsiteY163" fmla="*/ 483933 h 1726256"/>
              <a:gd name="connsiteX164" fmla="*/ 1324643 w 4710892"/>
              <a:gd name="connsiteY164" fmla="*/ 511371 h 1726256"/>
              <a:gd name="connsiteX165" fmla="*/ 1335125 w 4710892"/>
              <a:gd name="connsiteY165" fmla="*/ 549906 h 1726256"/>
              <a:gd name="connsiteX166" fmla="*/ 1341290 w 4710892"/>
              <a:gd name="connsiteY166" fmla="*/ 561929 h 1726256"/>
              <a:gd name="connsiteX167" fmla="*/ 1332658 w 4710892"/>
              <a:gd name="connsiteY167" fmla="*/ 570561 h 1726256"/>
              <a:gd name="connsiteX168" fmla="*/ 1283641 w 4710892"/>
              <a:gd name="connsiteY168" fmla="*/ 597073 h 1726256"/>
              <a:gd name="connsiteX169" fmla="*/ 1172968 w 4710892"/>
              <a:gd name="connsiteY169" fmla="*/ 707438 h 1726256"/>
              <a:gd name="connsiteX170" fmla="*/ 993546 w 4710892"/>
              <a:gd name="connsiteY170" fmla="*/ 888092 h 1726256"/>
              <a:gd name="connsiteX171" fmla="*/ 959944 w 4710892"/>
              <a:gd name="connsiteY171" fmla="*/ 916763 h 1726256"/>
              <a:gd name="connsiteX172" fmla="*/ 938056 w 4710892"/>
              <a:gd name="connsiteY172" fmla="*/ 915221 h 1726256"/>
              <a:gd name="connsiteX173" fmla="*/ 943913 w 4710892"/>
              <a:gd name="connsiteY173" fmla="*/ 899499 h 1726256"/>
              <a:gd name="connsiteX174" fmla="*/ 1106687 w 4710892"/>
              <a:gd name="connsiteY174" fmla="*/ 729943 h 1726256"/>
              <a:gd name="connsiteX175" fmla="*/ 1221985 w 4710892"/>
              <a:gd name="connsiteY175" fmla="*/ 608788 h 1726256"/>
              <a:gd name="connsiteX176" fmla="*/ 1250655 w 4710892"/>
              <a:gd name="connsiteY176" fmla="*/ 570561 h 1726256"/>
              <a:gd name="connsiteX177" fmla="*/ 1236474 w 4710892"/>
              <a:gd name="connsiteY177" fmla="*/ 542815 h 1726256"/>
              <a:gd name="connsiteX178" fmla="*/ 1208420 w 4710892"/>
              <a:gd name="connsiteY178" fmla="*/ 552372 h 1726256"/>
              <a:gd name="connsiteX179" fmla="*/ 1177284 w 4710892"/>
              <a:gd name="connsiteY179" fmla="*/ 583817 h 1726256"/>
              <a:gd name="connsiteX180" fmla="*/ 1077708 w 4710892"/>
              <a:gd name="connsiteY180" fmla="*/ 700965 h 1726256"/>
              <a:gd name="connsiteX181" fmla="*/ 1053970 w 4710892"/>
              <a:gd name="connsiteY181" fmla="*/ 723469 h 1726256"/>
              <a:gd name="connsiteX182" fmla="*/ 1053662 w 4710892"/>
              <a:gd name="connsiteY182" fmla="*/ 720078 h 1726256"/>
              <a:gd name="connsiteX183" fmla="*/ 1060135 w 4710892"/>
              <a:gd name="connsiteY183" fmla="*/ 698806 h 1726256"/>
              <a:gd name="connsiteX184" fmla="*/ 1063527 w 4710892"/>
              <a:gd name="connsiteY184" fmla="*/ 680926 h 1726256"/>
              <a:gd name="connsiteX185" fmla="*/ 1041639 w 4710892"/>
              <a:gd name="connsiteY185" fmla="*/ 664279 h 1726256"/>
              <a:gd name="connsiteX186" fmla="*/ 1016359 w 4710892"/>
              <a:gd name="connsiteY186" fmla="*/ 678768 h 1726256"/>
              <a:gd name="connsiteX187" fmla="*/ 822758 w 4710892"/>
              <a:gd name="connsiteY187" fmla="*/ 948824 h 1726256"/>
              <a:gd name="connsiteX188" fmla="*/ 813201 w 4710892"/>
              <a:gd name="connsiteY188" fmla="*/ 974720 h 1726256"/>
              <a:gd name="connsiteX189" fmla="*/ 840638 w 4710892"/>
              <a:gd name="connsiteY189" fmla="*/ 975336 h 1726256"/>
              <a:gd name="connsiteX190" fmla="*/ 841871 w 4710892"/>
              <a:gd name="connsiteY190" fmla="*/ 975028 h 1726256"/>
              <a:gd name="connsiteX191" fmla="*/ 869308 w 4710892"/>
              <a:gd name="connsiteY191" fmla="*/ 993525 h 1726256"/>
              <a:gd name="connsiteX192" fmla="*/ 859443 w 4710892"/>
              <a:gd name="connsiteY192" fmla="*/ 1027436 h 1726256"/>
              <a:gd name="connsiteX193" fmla="*/ 788538 w 4710892"/>
              <a:gd name="connsiteY193" fmla="*/ 1112522 h 1726256"/>
              <a:gd name="connsiteX194" fmla="*/ 779906 w 4710892"/>
              <a:gd name="connsiteY194" fmla="*/ 1133177 h 1726256"/>
              <a:gd name="connsiteX195" fmla="*/ 794087 w 4710892"/>
              <a:gd name="connsiteY195" fmla="*/ 1123004 h 1726256"/>
              <a:gd name="connsiteX196" fmla="*/ 834780 w 4710892"/>
              <a:gd name="connsiteY196" fmla="*/ 1091251 h 1726256"/>
              <a:gd name="connsiteX197" fmla="*/ 866842 w 4710892"/>
              <a:gd name="connsiteY197" fmla="*/ 1091559 h 1726256"/>
              <a:gd name="connsiteX198" fmla="*/ 869000 w 4710892"/>
              <a:gd name="connsiteY198" fmla="*/ 1123004 h 1726256"/>
              <a:gd name="connsiteX199" fmla="*/ 850811 w 4710892"/>
              <a:gd name="connsiteY199" fmla="*/ 1146125 h 1726256"/>
              <a:gd name="connsiteX200" fmla="*/ 767575 w 4710892"/>
              <a:gd name="connsiteY200" fmla="*/ 1229670 h 1726256"/>
              <a:gd name="connsiteX201" fmla="*/ 763875 w 4710892"/>
              <a:gd name="connsiteY201" fmla="*/ 1244775 h 1726256"/>
              <a:gd name="connsiteX202" fmla="*/ 779290 w 4710892"/>
              <a:gd name="connsiteY202" fmla="*/ 1244775 h 1726256"/>
              <a:gd name="connsiteX203" fmla="*/ 785147 w 4710892"/>
              <a:gd name="connsiteY203" fmla="*/ 1240151 h 1726256"/>
              <a:gd name="connsiteX204" fmla="*/ 929732 w 4710892"/>
              <a:gd name="connsiteY204" fmla="*/ 1104815 h 1726256"/>
              <a:gd name="connsiteX205" fmla="*/ 952545 w 4710892"/>
              <a:gd name="connsiteY205" fmla="*/ 1074912 h 1726256"/>
              <a:gd name="connsiteX206" fmla="*/ 996938 w 4710892"/>
              <a:gd name="connsiteY206" fmla="*/ 1014488 h 1726256"/>
              <a:gd name="connsiteX207" fmla="*/ 1027766 w 4710892"/>
              <a:gd name="connsiteY207" fmla="*/ 1020037 h 1726256"/>
              <a:gd name="connsiteX208" fmla="*/ 1029307 w 4710892"/>
              <a:gd name="connsiteY208" fmla="*/ 1048091 h 1726256"/>
              <a:gd name="connsiteX209" fmla="*/ 998171 w 4710892"/>
              <a:gd name="connsiteY209" fmla="*/ 1114989 h 1726256"/>
              <a:gd name="connsiteX210" fmla="*/ 1022525 w 4710892"/>
              <a:gd name="connsiteY210" fmla="*/ 1098341 h 1726256"/>
              <a:gd name="connsiteX211" fmla="*/ 1155704 w 4710892"/>
              <a:gd name="connsiteY211" fmla="*/ 964238 h 1726256"/>
              <a:gd name="connsiteX212" fmla="*/ 1196089 w 4710892"/>
              <a:gd name="connsiteY212" fmla="*/ 960539 h 1726256"/>
              <a:gd name="connsiteX213" fmla="*/ 1205338 w 4710892"/>
              <a:gd name="connsiteY213" fmla="*/ 968554 h 1726256"/>
              <a:gd name="connsiteX214" fmla="*/ 1236783 w 4710892"/>
              <a:gd name="connsiteY214" fmla="*/ 992908 h 1726256"/>
              <a:gd name="connsiteX215" fmla="*/ 1272852 w 4710892"/>
              <a:gd name="connsiteY215" fmla="*/ 973795 h 1726256"/>
              <a:gd name="connsiteX216" fmla="*/ 1339441 w 4710892"/>
              <a:gd name="connsiteY216" fmla="*/ 946975 h 1726256"/>
              <a:gd name="connsiteX217" fmla="*/ 1372119 w 4710892"/>
              <a:gd name="connsiteY217" fmla="*/ 928169 h 1726256"/>
              <a:gd name="connsiteX218" fmla="*/ 1550923 w 4710892"/>
              <a:gd name="connsiteY218" fmla="*/ 699423 h 1726256"/>
              <a:gd name="connsiteX219" fmla="*/ 1562329 w 4710892"/>
              <a:gd name="connsiteY219" fmla="*/ 679076 h 1726256"/>
              <a:gd name="connsiteX220" fmla="*/ 1551848 w 4710892"/>
              <a:gd name="connsiteY220" fmla="*/ 658730 h 1726256"/>
              <a:gd name="connsiteX221" fmla="*/ 1484026 w 4710892"/>
              <a:gd name="connsiteY221" fmla="*/ 627593 h 1726256"/>
              <a:gd name="connsiteX222" fmla="*/ 1437475 w 4710892"/>
              <a:gd name="connsiteY222" fmla="*/ 622969 h 1726256"/>
              <a:gd name="connsiteX223" fmla="*/ 1422061 w 4710892"/>
              <a:gd name="connsiteY223" fmla="*/ 630368 h 1726256"/>
              <a:gd name="connsiteX224" fmla="*/ 1361637 w 4710892"/>
              <a:gd name="connsiteY224" fmla="*/ 682159 h 1726256"/>
              <a:gd name="connsiteX225" fmla="*/ 1316628 w 4710892"/>
              <a:gd name="connsiteY225" fmla="*/ 725627 h 1726256"/>
              <a:gd name="connsiteX226" fmla="*/ 1304605 w 4710892"/>
              <a:gd name="connsiteY226" fmla="*/ 721928 h 1726256"/>
              <a:gd name="connsiteX227" fmla="*/ 1311695 w 4710892"/>
              <a:gd name="connsiteY227" fmla="*/ 699731 h 1726256"/>
              <a:gd name="connsiteX228" fmla="*/ 1387225 w 4710892"/>
              <a:gd name="connsiteY228" fmla="*/ 607247 h 1726256"/>
              <a:gd name="connsiteX229" fmla="*/ 1481251 w 4710892"/>
              <a:gd name="connsiteY229" fmla="*/ 493490 h 1726256"/>
              <a:gd name="connsiteX230" fmla="*/ 1478476 w 4710892"/>
              <a:gd name="connsiteY230" fmla="*/ 468211 h 1726256"/>
              <a:gd name="connsiteX231" fmla="*/ 1466762 w 4710892"/>
              <a:gd name="connsiteY231" fmla="*/ 459271 h 1726256"/>
              <a:gd name="connsiteX232" fmla="*/ 1463062 w 4710892"/>
              <a:gd name="connsiteY232" fmla="*/ 439849 h 1726256"/>
              <a:gd name="connsiteX233" fmla="*/ 1491424 w 4710892"/>
              <a:gd name="connsiteY233" fmla="*/ 388057 h 1726256"/>
              <a:gd name="connsiteX234" fmla="*/ 1467070 w 4710892"/>
              <a:gd name="connsiteY234" fmla="*/ 353838 h 1726256"/>
              <a:gd name="connsiteX235" fmla="*/ 2526637 w 4710892"/>
              <a:gd name="connsiteY235" fmla="*/ 345515 h 1726256"/>
              <a:gd name="connsiteX236" fmla="*/ 2519547 w 4710892"/>
              <a:gd name="connsiteY236" fmla="*/ 385283 h 1726256"/>
              <a:gd name="connsiteX237" fmla="*/ 2377120 w 4710892"/>
              <a:gd name="connsiteY237" fmla="*/ 582585 h 1726256"/>
              <a:gd name="connsiteX238" fmla="*/ 2282477 w 4710892"/>
              <a:gd name="connsiteY238" fmla="*/ 669212 h 1726256"/>
              <a:gd name="connsiteX239" fmla="*/ 2262747 w 4710892"/>
              <a:gd name="connsiteY239" fmla="*/ 668596 h 1726256"/>
              <a:gd name="connsiteX240" fmla="*/ 2261822 w 4710892"/>
              <a:gd name="connsiteY240" fmla="*/ 661813 h 1726256"/>
              <a:gd name="connsiteX241" fmla="*/ 2276620 w 4710892"/>
              <a:gd name="connsiteY241" fmla="*/ 637768 h 1726256"/>
              <a:gd name="connsiteX242" fmla="*/ 2441860 w 4710892"/>
              <a:gd name="connsiteY242" fmla="*/ 434609 h 1726256"/>
              <a:gd name="connsiteX243" fmla="*/ 2526637 w 4710892"/>
              <a:gd name="connsiteY243" fmla="*/ 345515 h 1726256"/>
              <a:gd name="connsiteX244" fmla="*/ 2698043 w 4710892"/>
              <a:gd name="connsiteY244" fmla="*/ 315302 h 1726256"/>
              <a:gd name="connsiteX245" fmla="*/ 2684787 w 4710892"/>
              <a:gd name="connsiteY245" fmla="*/ 317152 h 1726256"/>
              <a:gd name="connsiteX246" fmla="*/ 2664749 w 4710892"/>
              <a:gd name="connsiteY246" fmla="*/ 333183 h 1726256"/>
              <a:gd name="connsiteX247" fmla="*/ 2662590 w 4710892"/>
              <a:gd name="connsiteY247" fmla="*/ 381275 h 1726256"/>
              <a:gd name="connsiteX248" fmla="*/ 2663515 w 4710892"/>
              <a:gd name="connsiteY248" fmla="*/ 382199 h 1726256"/>
              <a:gd name="connsiteX249" fmla="*/ 2670298 w 4710892"/>
              <a:gd name="connsiteY249" fmla="*/ 382508 h 1726256"/>
              <a:gd name="connsiteX250" fmla="*/ 2705751 w 4710892"/>
              <a:gd name="connsiteY250" fmla="*/ 337190 h 1726256"/>
              <a:gd name="connsiteX251" fmla="*/ 2708217 w 4710892"/>
              <a:gd name="connsiteY251" fmla="*/ 328558 h 1726256"/>
              <a:gd name="connsiteX252" fmla="*/ 2698043 w 4710892"/>
              <a:gd name="connsiteY252" fmla="*/ 315302 h 1726256"/>
              <a:gd name="connsiteX253" fmla="*/ 2598044 w 4710892"/>
              <a:gd name="connsiteY253" fmla="*/ 105477 h 1726256"/>
              <a:gd name="connsiteX254" fmla="*/ 2587369 w 4710892"/>
              <a:gd name="connsiteY254" fmla="*/ 112760 h 1726256"/>
              <a:gd name="connsiteX255" fmla="*/ 2539585 w 4710892"/>
              <a:gd name="connsiteY255" fmla="*/ 167326 h 1726256"/>
              <a:gd name="connsiteX256" fmla="*/ 2452033 w 4710892"/>
              <a:gd name="connsiteY256" fmla="*/ 253645 h 1726256"/>
              <a:gd name="connsiteX257" fmla="*/ 2370030 w 4710892"/>
              <a:gd name="connsiteY257" fmla="*/ 350138 h 1726256"/>
              <a:gd name="connsiteX258" fmla="*/ 2366947 w 4710892"/>
              <a:gd name="connsiteY258" fmla="*/ 356612 h 1726256"/>
              <a:gd name="connsiteX259" fmla="*/ 2311456 w 4710892"/>
              <a:gd name="connsiteY259" fmla="*/ 447555 h 1726256"/>
              <a:gd name="connsiteX260" fmla="*/ 2199549 w 4710892"/>
              <a:gd name="connsiteY260" fmla="*/ 576726 h 1726256"/>
              <a:gd name="connsiteX261" fmla="*/ 2194925 w 4710892"/>
              <a:gd name="connsiteY261" fmla="*/ 583816 h 1726256"/>
              <a:gd name="connsiteX262" fmla="*/ 2251341 w 4710892"/>
              <a:gd name="connsiteY262" fmla="*/ 579500 h 1726256"/>
              <a:gd name="connsiteX263" fmla="*/ 2251032 w 4710892"/>
              <a:gd name="connsiteY263" fmla="*/ 583816 h 1726256"/>
              <a:gd name="connsiteX264" fmla="*/ 2114155 w 4710892"/>
              <a:gd name="connsiteY264" fmla="*/ 799922 h 1726256"/>
              <a:gd name="connsiteX265" fmla="*/ 2052190 w 4710892"/>
              <a:gd name="connsiteY265" fmla="*/ 874835 h 1726256"/>
              <a:gd name="connsiteX266" fmla="*/ 2034310 w 4710892"/>
              <a:gd name="connsiteY266" fmla="*/ 878534 h 1726256"/>
              <a:gd name="connsiteX267" fmla="*/ 2004406 w 4710892"/>
              <a:gd name="connsiteY267" fmla="*/ 864045 h 1726256"/>
              <a:gd name="connsiteX268" fmla="*/ 2001940 w 4710892"/>
              <a:gd name="connsiteY268" fmla="*/ 839999 h 1726256"/>
              <a:gd name="connsiteX269" fmla="*/ 2085793 w 4710892"/>
              <a:gd name="connsiteY269" fmla="*/ 762003 h 1726256"/>
              <a:gd name="connsiteX270" fmla="*/ 2119396 w 4710892"/>
              <a:gd name="connsiteY270" fmla="*/ 723160 h 1726256"/>
              <a:gd name="connsiteX271" fmla="*/ 2126486 w 4710892"/>
              <a:gd name="connsiteY271" fmla="*/ 700963 h 1726256"/>
              <a:gd name="connsiteX272" fmla="*/ 2150532 w 4710892"/>
              <a:gd name="connsiteY272" fmla="*/ 650097 h 1726256"/>
              <a:gd name="connsiteX273" fmla="*/ 2168721 w 4710892"/>
              <a:gd name="connsiteY273" fmla="*/ 626975 h 1726256"/>
              <a:gd name="connsiteX274" fmla="*/ 2167488 w 4710892"/>
              <a:gd name="connsiteY274" fmla="*/ 604163 h 1726256"/>
              <a:gd name="connsiteX275" fmla="*/ 2145908 w 4710892"/>
              <a:gd name="connsiteY275" fmla="*/ 600771 h 1726256"/>
              <a:gd name="connsiteX276" fmla="*/ 2112614 w 4710892"/>
              <a:gd name="connsiteY276" fmla="*/ 635299 h 1726256"/>
              <a:gd name="connsiteX277" fmla="*/ 1979436 w 4710892"/>
              <a:gd name="connsiteY277" fmla="*/ 786666 h 1726256"/>
              <a:gd name="connsiteX278" fmla="*/ 1934734 w 4710892"/>
              <a:gd name="connsiteY278" fmla="*/ 820577 h 1726256"/>
              <a:gd name="connsiteX279" fmla="*/ 1945525 w 4710892"/>
              <a:gd name="connsiteY279" fmla="*/ 802697 h 1726256"/>
              <a:gd name="connsiteX280" fmla="*/ 1989301 w 4710892"/>
              <a:gd name="connsiteY280" fmla="*/ 731483 h 1726256"/>
              <a:gd name="connsiteX281" fmla="*/ 1986526 w 4710892"/>
              <a:gd name="connsiteY281" fmla="*/ 708362 h 1726256"/>
              <a:gd name="connsiteX282" fmla="*/ 1966488 w 4710892"/>
              <a:gd name="connsiteY282" fmla="*/ 709595 h 1726256"/>
              <a:gd name="connsiteX283" fmla="*/ 1951382 w 4710892"/>
              <a:gd name="connsiteY283" fmla="*/ 723776 h 1726256"/>
              <a:gd name="connsiteX284" fmla="*/ 1789841 w 4710892"/>
              <a:gd name="connsiteY284" fmla="*/ 924160 h 1726256"/>
              <a:gd name="connsiteX285" fmla="*/ 1746990 w 4710892"/>
              <a:gd name="connsiteY285" fmla="*/ 999689 h 1726256"/>
              <a:gd name="connsiteX286" fmla="*/ 1716470 w 4710892"/>
              <a:gd name="connsiteY286" fmla="*/ 1040999 h 1726256"/>
              <a:gd name="connsiteX287" fmla="*/ 1487108 w 4710892"/>
              <a:gd name="connsiteY287" fmla="*/ 1272828 h 1726256"/>
              <a:gd name="connsiteX288" fmla="*/ 1408034 w 4710892"/>
              <a:gd name="connsiteY288" fmla="*/ 1357837 h 1726256"/>
              <a:gd name="connsiteX289" fmla="*/ 1367142 w 4710892"/>
              <a:gd name="connsiteY289" fmla="*/ 1419272 h 1726256"/>
              <a:gd name="connsiteX290" fmla="*/ 1415071 w 4710892"/>
              <a:gd name="connsiteY290" fmla="*/ 1419272 h 1726256"/>
              <a:gd name="connsiteX291" fmla="*/ 1437783 w 4710892"/>
              <a:gd name="connsiteY291" fmla="*/ 1380418 h 1726256"/>
              <a:gd name="connsiteX292" fmla="*/ 1615662 w 4710892"/>
              <a:gd name="connsiteY292" fmla="*/ 1198224 h 1726256"/>
              <a:gd name="connsiteX293" fmla="*/ 1662521 w 4710892"/>
              <a:gd name="connsiteY293" fmla="*/ 1170170 h 1726256"/>
              <a:gd name="connsiteX294" fmla="*/ 1694274 w 4710892"/>
              <a:gd name="connsiteY294" fmla="*/ 1145816 h 1726256"/>
              <a:gd name="connsiteX295" fmla="*/ 1787375 w 4710892"/>
              <a:gd name="connsiteY295" fmla="*/ 1031443 h 1726256"/>
              <a:gd name="connsiteX296" fmla="*/ 1869995 w 4710892"/>
              <a:gd name="connsiteY296" fmla="*/ 968861 h 1726256"/>
              <a:gd name="connsiteX297" fmla="*/ 1889109 w 4710892"/>
              <a:gd name="connsiteY297" fmla="*/ 953755 h 1726256"/>
              <a:gd name="connsiteX298" fmla="*/ 1919320 w 4710892"/>
              <a:gd name="connsiteY298" fmla="*/ 941424 h 1726256"/>
              <a:gd name="connsiteX299" fmla="*/ 1865987 w 4710892"/>
              <a:gd name="connsiteY299" fmla="*/ 1016645 h 1726256"/>
              <a:gd name="connsiteX300" fmla="*/ 1719245 w 4710892"/>
              <a:gd name="connsiteY300" fmla="*/ 1196990 h 1726256"/>
              <a:gd name="connsiteX301" fmla="*/ 1693657 w 4710892"/>
              <a:gd name="connsiteY301" fmla="*/ 1234601 h 1726256"/>
              <a:gd name="connsiteX302" fmla="*/ 1696740 w 4710892"/>
              <a:gd name="connsiteY302" fmla="*/ 1269129 h 1726256"/>
              <a:gd name="connsiteX303" fmla="*/ 1729418 w 4710892"/>
              <a:gd name="connsiteY303" fmla="*/ 1266971 h 1726256"/>
              <a:gd name="connsiteX304" fmla="*/ 1760554 w 4710892"/>
              <a:gd name="connsiteY304" fmla="*/ 1232443 h 1726256"/>
              <a:gd name="connsiteX305" fmla="*/ 1927335 w 4710892"/>
              <a:gd name="connsiteY305" fmla="*/ 1037300 h 1726256"/>
              <a:gd name="connsiteX306" fmla="*/ 1964021 w 4710892"/>
              <a:gd name="connsiteY306" fmla="*/ 1002772 h 1726256"/>
              <a:gd name="connsiteX307" fmla="*/ 1999165 w 4710892"/>
              <a:gd name="connsiteY307" fmla="*/ 988899 h 1726256"/>
              <a:gd name="connsiteX308" fmla="*/ 2002865 w 4710892"/>
              <a:gd name="connsiteY308" fmla="*/ 992291 h 1726256"/>
              <a:gd name="connsiteX309" fmla="*/ 1993616 w 4710892"/>
              <a:gd name="connsiteY309" fmla="*/ 1029285 h 1726256"/>
              <a:gd name="connsiteX310" fmla="*/ 1891575 w 4710892"/>
              <a:gd name="connsiteY310" fmla="*/ 1142732 h 1726256"/>
              <a:gd name="connsiteX311" fmla="*/ 1849032 w 4710892"/>
              <a:gd name="connsiteY311" fmla="*/ 1190516 h 1726256"/>
              <a:gd name="connsiteX312" fmla="*/ 1837934 w 4710892"/>
              <a:gd name="connsiteY312" fmla="*/ 1227510 h 1726256"/>
              <a:gd name="connsiteX313" fmla="*/ 1849648 w 4710892"/>
              <a:gd name="connsiteY313" fmla="*/ 1235525 h 1726256"/>
              <a:gd name="connsiteX314" fmla="*/ 1876469 w 4710892"/>
              <a:gd name="connsiteY314" fmla="*/ 1219803 h 1726256"/>
              <a:gd name="connsiteX315" fmla="*/ 1930727 w 4710892"/>
              <a:gd name="connsiteY315" fmla="*/ 1161538 h 1726256"/>
              <a:gd name="connsiteX316" fmla="*/ 1959705 w 4710892"/>
              <a:gd name="connsiteY316" fmla="*/ 1152289 h 1726256"/>
              <a:gd name="connsiteX317" fmla="*/ 1965871 w 4710892"/>
              <a:gd name="connsiteY317" fmla="*/ 1162155 h 1726256"/>
              <a:gd name="connsiteX318" fmla="*/ 1913270 w 4710892"/>
              <a:gd name="connsiteY318" fmla="*/ 1257761 h 1726256"/>
              <a:gd name="connsiteX319" fmla="*/ 1836942 w 4710892"/>
              <a:gd name="connsiteY319" fmla="*/ 1329214 h 1726256"/>
              <a:gd name="connsiteX320" fmla="*/ 1899422 w 4710892"/>
              <a:gd name="connsiteY320" fmla="*/ 1329214 h 1726256"/>
              <a:gd name="connsiteX321" fmla="*/ 1928068 w 4710892"/>
              <a:gd name="connsiteY321" fmla="*/ 1291941 h 1726256"/>
              <a:gd name="connsiteX322" fmla="*/ 1961863 w 4710892"/>
              <a:gd name="connsiteY322" fmla="*/ 1255256 h 1726256"/>
              <a:gd name="connsiteX323" fmla="*/ 2039550 w 4710892"/>
              <a:gd name="connsiteY323" fmla="*/ 1171403 h 1726256"/>
              <a:gd name="connsiteX324" fmla="*/ 2074078 w 4710892"/>
              <a:gd name="connsiteY324" fmla="*/ 1108513 h 1726256"/>
              <a:gd name="connsiteX325" fmla="*/ 2088567 w 4710892"/>
              <a:gd name="connsiteY325" fmla="*/ 1080151 h 1726256"/>
              <a:gd name="connsiteX326" fmla="*/ 2155157 w 4710892"/>
              <a:gd name="connsiteY326" fmla="*/ 1008013 h 1726256"/>
              <a:gd name="connsiteX327" fmla="*/ 2140051 w 4710892"/>
              <a:gd name="connsiteY327" fmla="*/ 1059496 h 1726256"/>
              <a:gd name="connsiteX328" fmla="*/ 2116313 w 4710892"/>
              <a:gd name="connsiteY328" fmla="*/ 1122386 h 1726256"/>
              <a:gd name="connsiteX329" fmla="*/ 2120321 w 4710892"/>
              <a:gd name="connsiteY329" fmla="*/ 1152906 h 1726256"/>
              <a:gd name="connsiteX330" fmla="*/ 2146833 w 4710892"/>
              <a:gd name="connsiteY330" fmla="*/ 1121769 h 1726256"/>
              <a:gd name="connsiteX331" fmla="*/ 2269530 w 4710892"/>
              <a:gd name="connsiteY331" fmla="*/ 946356 h 1726256"/>
              <a:gd name="connsiteX332" fmla="*/ 2344751 w 4710892"/>
              <a:gd name="connsiteY332" fmla="*/ 876684 h 1726256"/>
              <a:gd name="connsiteX333" fmla="*/ 2375887 w 4710892"/>
              <a:gd name="connsiteY333" fmla="*/ 842157 h 1726256"/>
              <a:gd name="connsiteX334" fmla="*/ 2447717 w 4710892"/>
              <a:gd name="connsiteY334" fmla="*/ 737957 h 1726256"/>
              <a:gd name="connsiteX335" fmla="*/ 2456657 w 4710892"/>
              <a:gd name="connsiteY335" fmla="*/ 728092 h 1726256"/>
              <a:gd name="connsiteX336" fmla="*/ 2480395 w 4710892"/>
              <a:gd name="connsiteY336" fmla="*/ 722235 h 1726256"/>
              <a:gd name="connsiteX337" fmla="*/ 2493343 w 4710892"/>
              <a:gd name="connsiteY337" fmla="*/ 741656 h 1726256"/>
              <a:gd name="connsiteX338" fmla="*/ 2493651 w 4710892"/>
              <a:gd name="connsiteY338" fmla="*/ 744123 h 1726256"/>
              <a:gd name="connsiteX339" fmla="*/ 2499200 w 4710892"/>
              <a:gd name="connsiteY339" fmla="*/ 761079 h 1726256"/>
              <a:gd name="connsiteX340" fmla="*/ 2519547 w 4710892"/>
              <a:gd name="connsiteY340" fmla="*/ 751830 h 1726256"/>
              <a:gd name="connsiteX341" fmla="*/ 2579970 w 4710892"/>
              <a:gd name="connsiteY341" fmla="*/ 680617 h 1726256"/>
              <a:gd name="connsiteX342" fmla="*/ 2673072 w 4710892"/>
              <a:gd name="connsiteY342" fmla="*/ 570868 h 1726256"/>
              <a:gd name="connsiteX343" fmla="*/ 2680162 w 4710892"/>
              <a:gd name="connsiteY343" fmla="*/ 553604 h 1726256"/>
              <a:gd name="connsiteX344" fmla="*/ 2696810 w 4710892"/>
              <a:gd name="connsiteY344" fmla="*/ 495339 h 1726256"/>
              <a:gd name="connsiteX345" fmla="*/ 2724247 w 4710892"/>
              <a:gd name="connsiteY345" fmla="*/ 460503 h 1726256"/>
              <a:gd name="connsiteX346" fmla="*/ 2731029 w 4710892"/>
              <a:gd name="connsiteY346" fmla="*/ 445089 h 1726256"/>
              <a:gd name="connsiteX347" fmla="*/ 2722089 w 4710892"/>
              <a:gd name="connsiteY347" fmla="*/ 419193 h 1726256"/>
              <a:gd name="connsiteX348" fmla="*/ 2692802 w 4710892"/>
              <a:gd name="connsiteY348" fmla="*/ 424434 h 1726256"/>
              <a:gd name="connsiteX349" fmla="*/ 2650567 w 4710892"/>
              <a:gd name="connsiteY349" fmla="*/ 467593 h 1726256"/>
              <a:gd name="connsiteX350" fmla="*/ 2537736 w 4710892"/>
              <a:gd name="connsiteY350" fmla="*/ 589365 h 1726256"/>
              <a:gd name="connsiteX351" fmla="*/ 2496117 w 4710892"/>
              <a:gd name="connsiteY351" fmla="*/ 645473 h 1726256"/>
              <a:gd name="connsiteX352" fmla="*/ 2460665 w 4710892"/>
              <a:gd name="connsiteY352" fmla="*/ 678767 h 1726256"/>
              <a:gd name="connsiteX353" fmla="*/ 2486561 w 4710892"/>
              <a:gd name="connsiteY353" fmla="*/ 624509 h 1726256"/>
              <a:gd name="connsiteX354" fmla="*/ 2620664 w 4710892"/>
              <a:gd name="connsiteY354" fmla="*/ 459578 h 1726256"/>
              <a:gd name="connsiteX355" fmla="*/ 2638852 w 4710892"/>
              <a:gd name="connsiteY355" fmla="*/ 433066 h 1726256"/>
              <a:gd name="connsiteX356" fmla="*/ 2629604 w 4710892"/>
              <a:gd name="connsiteY356" fmla="*/ 399771 h 1726256"/>
              <a:gd name="connsiteX357" fmla="*/ 2624055 w 4710892"/>
              <a:gd name="connsiteY357" fmla="*/ 396997 h 1726256"/>
              <a:gd name="connsiteX358" fmla="*/ 2608949 w 4710892"/>
              <a:gd name="connsiteY358" fmla="*/ 383741 h 1726256"/>
              <a:gd name="connsiteX359" fmla="*/ 2624055 w 4710892"/>
              <a:gd name="connsiteY359" fmla="*/ 357845 h 1726256"/>
              <a:gd name="connsiteX360" fmla="*/ 2647793 w 4710892"/>
              <a:gd name="connsiteY360" fmla="*/ 334724 h 1726256"/>
              <a:gd name="connsiteX361" fmla="*/ 2673997 w 4710892"/>
              <a:gd name="connsiteY361" fmla="*/ 288789 h 1726256"/>
              <a:gd name="connsiteX362" fmla="*/ 2679238 w 4710892"/>
              <a:gd name="connsiteY362" fmla="*/ 277691 h 1726256"/>
              <a:gd name="connsiteX363" fmla="*/ 2672455 w 4710892"/>
              <a:gd name="connsiteY363" fmla="*/ 235765 h 1726256"/>
              <a:gd name="connsiteX364" fmla="*/ 2625905 w 4710892"/>
              <a:gd name="connsiteY364" fmla="*/ 241005 h 1726256"/>
              <a:gd name="connsiteX365" fmla="*/ 2590144 w 4710892"/>
              <a:gd name="connsiteY365" fmla="*/ 278308 h 1726256"/>
              <a:gd name="connsiteX366" fmla="*/ 2549142 w 4710892"/>
              <a:gd name="connsiteY366" fmla="*/ 276458 h 1726256"/>
              <a:gd name="connsiteX367" fmla="*/ 2550375 w 4710892"/>
              <a:gd name="connsiteY367" fmla="*/ 241005 h 1726256"/>
              <a:gd name="connsiteX368" fmla="*/ 2615731 w 4710892"/>
              <a:gd name="connsiteY368" fmla="*/ 156228 h 1726256"/>
              <a:gd name="connsiteX369" fmla="*/ 2617273 w 4710892"/>
              <a:gd name="connsiteY369" fmla="*/ 134340 h 1726256"/>
              <a:gd name="connsiteX370" fmla="*/ 2607099 w 4710892"/>
              <a:gd name="connsiteY370" fmla="*/ 114610 h 1726256"/>
              <a:gd name="connsiteX371" fmla="*/ 2598044 w 4710892"/>
              <a:gd name="connsiteY371" fmla="*/ 105477 h 1726256"/>
              <a:gd name="connsiteX372" fmla="*/ 2604016 w 4710892"/>
              <a:gd name="connsiteY372" fmla="*/ 6 h 1726256"/>
              <a:gd name="connsiteX373" fmla="*/ 2632070 w 4710892"/>
              <a:gd name="connsiteY373" fmla="*/ 19042 h 1726256"/>
              <a:gd name="connsiteX374" fmla="*/ 2682012 w 4710892"/>
              <a:gd name="connsiteY374" fmla="*/ 96421 h 1726256"/>
              <a:gd name="connsiteX375" fmla="*/ 2695268 w 4710892"/>
              <a:gd name="connsiteY375" fmla="*/ 105361 h 1726256"/>
              <a:gd name="connsiteX376" fmla="*/ 2858966 w 4710892"/>
              <a:gd name="connsiteY376" fmla="*/ 207095 h 1726256"/>
              <a:gd name="connsiteX377" fmla="*/ 3049177 w 4710892"/>
              <a:gd name="connsiteY377" fmla="*/ 473451 h 1726256"/>
              <a:gd name="connsiteX378" fmla="*/ 3294878 w 4710892"/>
              <a:gd name="connsiteY378" fmla="*/ 801463 h 1726256"/>
              <a:gd name="connsiteX379" fmla="*/ 3480156 w 4710892"/>
              <a:gd name="connsiteY379" fmla="*/ 1015104 h 1726256"/>
              <a:gd name="connsiteX380" fmla="*/ 3615492 w 4710892"/>
              <a:gd name="connsiteY380" fmla="*/ 1122386 h 1726256"/>
              <a:gd name="connsiteX381" fmla="*/ 3745279 w 4710892"/>
              <a:gd name="connsiteY381" fmla="*/ 1226894 h 1726256"/>
              <a:gd name="connsiteX382" fmla="*/ 3746204 w 4710892"/>
              <a:gd name="connsiteY382" fmla="*/ 1227818 h 1726256"/>
              <a:gd name="connsiteX383" fmla="*/ 3775491 w 4710892"/>
              <a:gd name="connsiteY383" fmla="*/ 1221653 h 1726256"/>
              <a:gd name="connsiteX384" fmla="*/ 3761310 w 4710892"/>
              <a:gd name="connsiteY384" fmla="*/ 1182193 h 1726256"/>
              <a:gd name="connsiteX385" fmla="*/ 3703969 w 4710892"/>
              <a:gd name="connsiteY385" fmla="*/ 1128551 h 1726256"/>
              <a:gd name="connsiteX386" fmla="*/ 3698112 w 4710892"/>
              <a:gd name="connsiteY386" fmla="*/ 1091866 h 1726256"/>
              <a:gd name="connsiteX387" fmla="*/ 3699345 w 4710892"/>
              <a:gd name="connsiteY387" fmla="*/ 1048398 h 1726256"/>
              <a:gd name="connsiteX388" fmla="*/ 3688863 w 4710892"/>
              <a:gd name="connsiteY388" fmla="*/ 1045315 h 1726256"/>
              <a:gd name="connsiteX389" fmla="*/ 3670983 w 4710892"/>
              <a:gd name="connsiteY389" fmla="*/ 1063196 h 1726256"/>
              <a:gd name="connsiteX390" fmla="*/ 3651253 w 4710892"/>
              <a:gd name="connsiteY390" fmla="*/ 1106972 h 1726256"/>
              <a:gd name="connsiteX391" fmla="*/ 3636455 w 4710892"/>
              <a:gd name="connsiteY391" fmla="*/ 1113137 h 1726256"/>
              <a:gd name="connsiteX392" fmla="*/ 3617342 w 4710892"/>
              <a:gd name="connsiteY392" fmla="*/ 1100189 h 1726256"/>
              <a:gd name="connsiteX393" fmla="*/ 3267441 w 4710892"/>
              <a:gd name="connsiteY393" fmla="*/ 713603 h 1726256"/>
              <a:gd name="connsiteX394" fmla="*/ 3238462 w 4710892"/>
              <a:gd name="connsiteY394" fmla="*/ 675376 h 1726256"/>
              <a:gd name="connsiteX395" fmla="*/ 3243087 w 4710892"/>
              <a:gd name="connsiteY395" fmla="*/ 601388 h 1726256"/>
              <a:gd name="connsiteX396" fmla="*/ 3294878 w 4710892"/>
              <a:gd name="connsiteY396" fmla="*/ 550522 h 1726256"/>
              <a:gd name="connsiteX397" fmla="*/ 3366400 w 4710892"/>
              <a:gd name="connsiteY397" fmla="*/ 486398 h 1726256"/>
              <a:gd name="connsiteX398" fmla="*/ 3441004 w 4710892"/>
              <a:gd name="connsiteY398" fmla="*/ 489790 h 1726256"/>
              <a:gd name="connsiteX399" fmla="*/ 3504511 w 4710892"/>
              <a:gd name="connsiteY399" fmla="*/ 549597 h 1726256"/>
              <a:gd name="connsiteX400" fmla="*/ 3617650 w 4710892"/>
              <a:gd name="connsiteY400" fmla="*/ 604471 h 1726256"/>
              <a:gd name="connsiteX401" fmla="*/ 3791214 w 4710892"/>
              <a:gd name="connsiteY401" fmla="*/ 734875 h 1726256"/>
              <a:gd name="connsiteX402" fmla="*/ 3988823 w 4710892"/>
              <a:gd name="connsiteY402" fmla="*/ 996298 h 1726256"/>
              <a:gd name="connsiteX403" fmla="*/ 4317452 w 4710892"/>
              <a:gd name="connsiteY403" fmla="*/ 1345582 h 1726256"/>
              <a:gd name="connsiteX404" fmla="*/ 4354754 w 4710892"/>
              <a:gd name="connsiteY404" fmla="*/ 1384734 h 1726256"/>
              <a:gd name="connsiteX405" fmla="*/ 4376643 w 4710892"/>
              <a:gd name="connsiteY405" fmla="*/ 1414330 h 1726256"/>
              <a:gd name="connsiteX406" fmla="*/ 4465736 w 4710892"/>
              <a:gd name="connsiteY406" fmla="*/ 1515138 h 1726256"/>
              <a:gd name="connsiteX407" fmla="*/ 4691091 w 4710892"/>
              <a:gd name="connsiteY407" fmla="*/ 1703807 h 1726256"/>
              <a:gd name="connsiteX408" fmla="*/ 4710821 w 4710892"/>
              <a:gd name="connsiteY408" fmla="*/ 1725387 h 1726256"/>
              <a:gd name="connsiteX409" fmla="*/ 4710892 w 4710892"/>
              <a:gd name="connsiteY409" fmla="*/ 1726256 h 1726256"/>
              <a:gd name="connsiteX410" fmla="*/ 0 w 4710892"/>
              <a:gd name="connsiteY410" fmla="*/ 1726256 h 1726256"/>
              <a:gd name="connsiteX411" fmla="*/ 10125 w 4710892"/>
              <a:gd name="connsiteY411" fmla="*/ 1713672 h 1726256"/>
              <a:gd name="connsiteX412" fmla="*/ 78255 w 4710892"/>
              <a:gd name="connsiteY412" fmla="*/ 1570012 h 1726256"/>
              <a:gd name="connsiteX413" fmla="*/ 276789 w 4710892"/>
              <a:gd name="connsiteY413" fmla="*/ 1341883 h 1726256"/>
              <a:gd name="connsiteX414" fmla="*/ 475015 w 4710892"/>
              <a:gd name="connsiteY414" fmla="*/ 1159688 h 1726256"/>
              <a:gd name="connsiteX415" fmla="*/ 898596 w 4710892"/>
              <a:gd name="connsiteY415" fmla="*/ 703430 h 1726256"/>
              <a:gd name="connsiteX416" fmla="*/ 937131 w 4710892"/>
              <a:gd name="connsiteY416" fmla="*/ 643315 h 1726256"/>
              <a:gd name="connsiteX417" fmla="*/ 1014510 w 4710892"/>
              <a:gd name="connsiteY417" fmla="*/ 583816 h 1726256"/>
              <a:gd name="connsiteX418" fmla="*/ 1080175 w 4710892"/>
              <a:gd name="connsiteY418" fmla="*/ 537574 h 1726256"/>
              <a:gd name="connsiteX419" fmla="*/ 1185299 w 4710892"/>
              <a:gd name="connsiteY419" fmla="*/ 442931 h 1726256"/>
              <a:gd name="connsiteX420" fmla="*/ 1261445 w 4710892"/>
              <a:gd name="connsiteY420" fmla="*/ 409020 h 1726256"/>
              <a:gd name="connsiteX421" fmla="*/ 1294123 w 4710892"/>
              <a:gd name="connsiteY421" fmla="*/ 390523 h 1726256"/>
              <a:gd name="connsiteX422" fmla="*/ 1421752 w 4710892"/>
              <a:gd name="connsiteY422" fmla="*/ 262277 h 1726256"/>
              <a:gd name="connsiteX423" fmla="*/ 1439016 w 4710892"/>
              <a:gd name="connsiteY423" fmla="*/ 246555 h 1726256"/>
              <a:gd name="connsiteX424" fmla="*/ 1521635 w 4710892"/>
              <a:gd name="connsiteY424" fmla="*/ 241622 h 1726256"/>
              <a:gd name="connsiteX425" fmla="*/ 1571886 w 4710892"/>
              <a:gd name="connsiteY425" fmla="*/ 286632 h 1726256"/>
              <a:gd name="connsiteX426" fmla="*/ 1854273 w 4710892"/>
              <a:gd name="connsiteY426" fmla="*/ 621426 h 1726256"/>
              <a:gd name="connsiteX427" fmla="*/ 1855506 w 4710892"/>
              <a:gd name="connsiteY427" fmla="*/ 645781 h 1726256"/>
              <a:gd name="connsiteX428" fmla="*/ 1779360 w 4710892"/>
              <a:gd name="connsiteY428" fmla="*/ 734258 h 1726256"/>
              <a:gd name="connsiteX429" fmla="*/ 1544448 w 4710892"/>
              <a:gd name="connsiteY429" fmla="*/ 981192 h 1726256"/>
              <a:gd name="connsiteX430" fmla="*/ 1467994 w 4710892"/>
              <a:gd name="connsiteY430" fmla="*/ 1061346 h 1726256"/>
              <a:gd name="connsiteX431" fmla="*/ 1436550 w 4710892"/>
              <a:gd name="connsiteY431" fmla="*/ 1100806 h 1726256"/>
              <a:gd name="connsiteX432" fmla="*/ 1439941 w 4710892"/>
              <a:gd name="connsiteY432" fmla="*/ 1124236 h 1726256"/>
              <a:gd name="connsiteX433" fmla="*/ 1458746 w 4710892"/>
              <a:gd name="connsiteY433" fmla="*/ 1124852 h 1726256"/>
              <a:gd name="connsiteX434" fmla="*/ 1499131 w 4710892"/>
              <a:gd name="connsiteY434" fmla="*/ 1090941 h 1726256"/>
              <a:gd name="connsiteX435" fmla="*/ 1733117 w 4710892"/>
              <a:gd name="connsiteY435" fmla="*/ 861887 h 1726256"/>
              <a:gd name="connsiteX436" fmla="*/ 1949224 w 4710892"/>
              <a:gd name="connsiteY436" fmla="*/ 616494 h 1726256"/>
              <a:gd name="connsiteX437" fmla="*/ 2100899 w 4710892"/>
              <a:gd name="connsiteY437" fmla="*/ 519693 h 1726256"/>
              <a:gd name="connsiteX438" fmla="*/ 2149299 w 4710892"/>
              <a:gd name="connsiteY438" fmla="*/ 486398 h 1726256"/>
              <a:gd name="connsiteX439" fmla="*/ 2275695 w 4710892"/>
              <a:gd name="connsiteY439" fmla="*/ 318385 h 1726256"/>
              <a:gd name="connsiteX440" fmla="*/ 2431070 w 4710892"/>
              <a:gd name="connsiteY440" fmla="*/ 161469 h 1726256"/>
              <a:gd name="connsiteX441" fmla="*/ 2575038 w 4710892"/>
              <a:gd name="connsiteY441" fmla="*/ 17501 h 1726256"/>
              <a:gd name="connsiteX442" fmla="*/ 2604016 w 4710892"/>
              <a:gd name="connsiteY442" fmla="*/ 6 h 17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4710892" h="1726256">
                <a:moveTo>
                  <a:pt x="3158617" y="1445775"/>
                </a:moveTo>
                <a:cubicBezTo>
                  <a:pt x="3153684" y="1477528"/>
                  <a:pt x="3148444" y="1509282"/>
                  <a:pt x="3143511" y="1541035"/>
                </a:cubicBezTo>
                <a:cubicBezTo>
                  <a:pt x="3144744" y="1541035"/>
                  <a:pt x="3145977" y="1541343"/>
                  <a:pt x="3147211" y="1541652"/>
                </a:cubicBezTo>
                <a:cubicBezTo>
                  <a:pt x="3158617" y="1510823"/>
                  <a:pt x="3164166" y="1479070"/>
                  <a:pt x="3161700" y="1446083"/>
                </a:cubicBezTo>
                <a:cubicBezTo>
                  <a:pt x="3160467" y="1446083"/>
                  <a:pt x="3159542" y="1445775"/>
                  <a:pt x="3158617" y="1445775"/>
                </a:cubicBezTo>
                <a:close/>
                <a:moveTo>
                  <a:pt x="3102509" y="1383502"/>
                </a:moveTo>
                <a:cubicBezTo>
                  <a:pt x="3080313" y="1402924"/>
                  <a:pt x="3073530" y="1435602"/>
                  <a:pt x="3084937" y="1468280"/>
                </a:cubicBezTo>
                <a:cubicBezTo>
                  <a:pt x="3097577" y="1440534"/>
                  <a:pt x="3103743" y="1413714"/>
                  <a:pt x="3102509" y="1383502"/>
                </a:cubicBezTo>
                <a:close/>
                <a:moveTo>
                  <a:pt x="2042557" y="1318762"/>
                </a:moveTo>
                <a:cubicBezTo>
                  <a:pt x="2036468" y="1320689"/>
                  <a:pt x="2030919" y="1324465"/>
                  <a:pt x="2025370" y="1329860"/>
                </a:cubicBezTo>
                <a:lnTo>
                  <a:pt x="1929425" y="1419350"/>
                </a:lnTo>
                <a:lnTo>
                  <a:pt x="1929425" y="1473921"/>
                </a:lnTo>
                <a:lnTo>
                  <a:pt x="1936080" y="1473921"/>
                </a:lnTo>
                <a:cubicBezTo>
                  <a:pt x="1936145" y="1471835"/>
                  <a:pt x="1936211" y="1469748"/>
                  <a:pt x="1936276" y="1467662"/>
                </a:cubicBezTo>
                <a:cubicBezTo>
                  <a:pt x="1958164" y="1442075"/>
                  <a:pt x="1982826" y="1418954"/>
                  <a:pt x="2006256" y="1394907"/>
                </a:cubicBezTo>
                <a:cubicBezTo>
                  <a:pt x="2025370" y="1375178"/>
                  <a:pt x="2043250" y="1354214"/>
                  <a:pt x="2057123" y="1330168"/>
                </a:cubicBezTo>
                <a:cubicBezTo>
                  <a:pt x="2059281" y="1326777"/>
                  <a:pt x="2060822" y="1323078"/>
                  <a:pt x="2062980" y="1318762"/>
                </a:cubicBezTo>
                <a:cubicBezTo>
                  <a:pt x="2055273" y="1316758"/>
                  <a:pt x="2048645" y="1316835"/>
                  <a:pt x="2042557" y="1318762"/>
                </a:cubicBezTo>
                <a:close/>
                <a:moveTo>
                  <a:pt x="3045786" y="1314755"/>
                </a:moveTo>
                <a:cubicBezTo>
                  <a:pt x="3040545" y="1312906"/>
                  <a:pt x="3036538" y="1315680"/>
                  <a:pt x="3033763" y="1320613"/>
                </a:cubicBezTo>
                <a:cubicBezTo>
                  <a:pt x="3027905" y="1331403"/>
                  <a:pt x="3028522" y="1342501"/>
                  <a:pt x="3031605" y="1355141"/>
                </a:cubicBezTo>
                <a:cubicBezTo>
                  <a:pt x="3042087" y="1346509"/>
                  <a:pt x="3045786" y="1336336"/>
                  <a:pt x="3047636" y="1325237"/>
                </a:cubicBezTo>
                <a:cubicBezTo>
                  <a:pt x="3048253" y="1321846"/>
                  <a:pt x="3051644" y="1316605"/>
                  <a:pt x="3045786" y="1314755"/>
                </a:cubicBezTo>
                <a:close/>
                <a:moveTo>
                  <a:pt x="3826358" y="1281769"/>
                </a:moveTo>
                <a:cubicBezTo>
                  <a:pt x="3822658" y="1284544"/>
                  <a:pt x="3816800" y="1284852"/>
                  <a:pt x="3817417" y="1289476"/>
                </a:cubicBezTo>
                <a:cubicBezTo>
                  <a:pt x="3818342" y="1293792"/>
                  <a:pt x="3820500" y="1299033"/>
                  <a:pt x="3826974" y="1298417"/>
                </a:cubicBezTo>
                <a:cubicBezTo>
                  <a:pt x="3830365" y="1298108"/>
                  <a:pt x="3833447" y="1296875"/>
                  <a:pt x="3831906" y="1292251"/>
                </a:cubicBezTo>
                <a:cubicBezTo>
                  <a:pt x="3830673" y="1288552"/>
                  <a:pt x="3830673" y="1283927"/>
                  <a:pt x="3826358" y="1281769"/>
                </a:cubicBezTo>
                <a:close/>
                <a:moveTo>
                  <a:pt x="2734305" y="1255642"/>
                </a:moveTo>
                <a:cubicBezTo>
                  <a:pt x="2732571" y="1254408"/>
                  <a:pt x="2730567" y="1254023"/>
                  <a:pt x="2727947" y="1256181"/>
                </a:cubicBezTo>
                <a:cubicBezTo>
                  <a:pt x="2722706" y="1260497"/>
                  <a:pt x="2723631" y="1266355"/>
                  <a:pt x="2727022" y="1271595"/>
                </a:cubicBezTo>
                <a:cubicBezTo>
                  <a:pt x="2731030" y="1277453"/>
                  <a:pt x="2735962" y="1283002"/>
                  <a:pt x="2740278" y="1289168"/>
                </a:cubicBezTo>
                <a:cubicBezTo>
                  <a:pt x="2771106" y="1332944"/>
                  <a:pt x="2800085" y="1378261"/>
                  <a:pt x="2833071" y="1420496"/>
                </a:cubicBezTo>
                <a:cubicBezTo>
                  <a:pt x="2857117" y="1451325"/>
                  <a:pt x="2876231" y="1483694"/>
                  <a:pt x="2888254" y="1520688"/>
                </a:cubicBezTo>
                <a:cubicBezTo>
                  <a:pt x="2891337" y="1530245"/>
                  <a:pt x="2895653" y="1539494"/>
                  <a:pt x="2904901" y="1548742"/>
                </a:cubicBezTo>
                <a:cubicBezTo>
                  <a:pt x="2904901" y="1534253"/>
                  <a:pt x="2905518" y="1522538"/>
                  <a:pt x="2904593" y="1510823"/>
                </a:cubicBezTo>
                <a:cubicBezTo>
                  <a:pt x="2903052" y="1484927"/>
                  <a:pt x="2894728" y="1462114"/>
                  <a:pt x="2872223" y="1446392"/>
                </a:cubicBezTo>
                <a:cubicBezTo>
                  <a:pt x="2868524" y="1443926"/>
                  <a:pt x="2865749" y="1439302"/>
                  <a:pt x="2862975" y="1435294"/>
                </a:cubicBezTo>
                <a:cubicBezTo>
                  <a:pt x="2837079" y="1396758"/>
                  <a:pt x="2812108" y="1357915"/>
                  <a:pt x="2785904" y="1319688"/>
                </a:cubicBezTo>
                <a:cubicBezTo>
                  <a:pt x="2771723" y="1299033"/>
                  <a:pt x="2758467" y="1276836"/>
                  <a:pt x="2739045" y="1260189"/>
                </a:cubicBezTo>
                <a:cubicBezTo>
                  <a:pt x="2737503" y="1258956"/>
                  <a:pt x="2736039" y="1256875"/>
                  <a:pt x="2734305" y="1255642"/>
                </a:cubicBezTo>
                <a:close/>
                <a:moveTo>
                  <a:pt x="2086101" y="1189631"/>
                </a:moveTo>
                <a:cubicBezTo>
                  <a:pt x="2077392" y="1189207"/>
                  <a:pt x="2068683" y="1190209"/>
                  <a:pt x="2065446" y="1193292"/>
                </a:cubicBezTo>
                <a:cubicBezTo>
                  <a:pt x="2052498" y="1205623"/>
                  <a:pt x="2044483" y="1221038"/>
                  <a:pt x="2040783" y="1236452"/>
                </a:cubicBezTo>
                <a:cubicBezTo>
                  <a:pt x="2041400" y="1246625"/>
                  <a:pt x="2043250" y="1254333"/>
                  <a:pt x="2050648" y="1258649"/>
                </a:cubicBezTo>
                <a:cubicBezTo>
                  <a:pt x="2058047" y="1262656"/>
                  <a:pt x="2063904" y="1258341"/>
                  <a:pt x="2069762" y="1254333"/>
                </a:cubicBezTo>
                <a:cubicBezTo>
                  <a:pt x="2089184" y="1241076"/>
                  <a:pt x="2098741" y="1220729"/>
                  <a:pt x="2107373" y="1199765"/>
                </a:cubicBezTo>
                <a:cubicBezTo>
                  <a:pt x="2108298" y="1197916"/>
                  <a:pt x="2109223" y="1196374"/>
                  <a:pt x="2106757" y="1194525"/>
                </a:cubicBezTo>
                <a:cubicBezTo>
                  <a:pt x="2103520" y="1191904"/>
                  <a:pt x="2094810" y="1190054"/>
                  <a:pt x="2086101" y="1189631"/>
                </a:cubicBezTo>
                <a:close/>
                <a:moveTo>
                  <a:pt x="992622" y="1124237"/>
                </a:moveTo>
                <a:cubicBezTo>
                  <a:pt x="984915" y="1131328"/>
                  <a:pt x="978133" y="1138110"/>
                  <a:pt x="969501" y="1146434"/>
                </a:cubicBezTo>
                <a:cubicBezTo>
                  <a:pt x="981524" y="1141501"/>
                  <a:pt x="991081" y="1137494"/>
                  <a:pt x="992622" y="1124237"/>
                </a:cubicBezTo>
                <a:close/>
                <a:moveTo>
                  <a:pt x="771891" y="1021578"/>
                </a:moveTo>
                <a:cubicBezTo>
                  <a:pt x="756169" y="1029901"/>
                  <a:pt x="742296" y="1040383"/>
                  <a:pt x="729348" y="1051790"/>
                </a:cubicBezTo>
                <a:cubicBezTo>
                  <a:pt x="700986" y="1075219"/>
                  <a:pt x="675707" y="1101115"/>
                  <a:pt x="655360" y="1131943"/>
                </a:cubicBezTo>
                <a:cubicBezTo>
                  <a:pt x="651661" y="1137184"/>
                  <a:pt x="651353" y="1141809"/>
                  <a:pt x="655669" y="1146124"/>
                </a:cubicBezTo>
                <a:cubicBezTo>
                  <a:pt x="660293" y="1150440"/>
                  <a:pt x="663067" y="1144891"/>
                  <a:pt x="665842" y="1143041"/>
                </a:cubicBezTo>
                <a:cubicBezTo>
                  <a:pt x="688655" y="1126702"/>
                  <a:pt x="709310" y="1108205"/>
                  <a:pt x="728115" y="1087550"/>
                </a:cubicBezTo>
                <a:cubicBezTo>
                  <a:pt x="745687" y="1067821"/>
                  <a:pt x="761101" y="1046241"/>
                  <a:pt x="771891" y="1021578"/>
                </a:cubicBezTo>
                <a:close/>
                <a:moveTo>
                  <a:pt x="3636571" y="954950"/>
                </a:moveTo>
                <a:cubicBezTo>
                  <a:pt x="3635376" y="954064"/>
                  <a:pt x="3633373" y="954527"/>
                  <a:pt x="3629981" y="956530"/>
                </a:cubicBezTo>
                <a:cubicBezTo>
                  <a:pt x="3619808" y="962388"/>
                  <a:pt x="3609327" y="968245"/>
                  <a:pt x="3598537" y="973178"/>
                </a:cubicBezTo>
                <a:cubicBezTo>
                  <a:pt x="3591754" y="976261"/>
                  <a:pt x="3590522" y="980268"/>
                  <a:pt x="3592063" y="986742"/>
                </a:cubicBezTo>
                <a:cubicBezTo>
                  <a:pt x="3595454" y="1000923"/>
                  <a:pt x="3597612" y="1015413"/>
                  <a:pt x="3600695" y="1029902"/>
                </a:cubicBezTo>
                <a:cubicBezTo>
                  <a:pt x="3604702" y="1049016"/>
                  <a:pt x="3604702" y="1049016"/>
                  <a:pt x="3623507" y="1049016"/>
                </a:cubicBezTo>
                <a:cubicBezTo>
                  <a:pt x="3625974" y="1049016"/>
                  <a:pt x="3628440" y="1048708"/>
                  <a:pt x="3630598" y="1048708"/>
                </a:cubicBezTo>
                <a:cubicBezTo>
                  <a:pt x="3641080" y="1050557"/>
                  <a:pt x="3643854" y="1046241"/>
                  <a:pt x="3642930" y="1036068"/>
                </a:cubicBezTo>
                <a:cubicBezTo>
                  <a:pt x="3640771" y="1011405"/>
                  <a:pt x="3639538" y="986434"/>
                  <a:pt x="3638305" y="961463"/>
                </a:cubicBezTo>
                <a:cubicBezTo>
                  <a:pt x="3638151" y="958072"/>
                  <a:pt x="3637765" y="955837"/>
                  <a:pt x="3636571" y="954950"/>
                </a:cubicBezTo>
                <a:close/>
                <a:moveTo>
                  <a:pt x="2559316" y="875144"/>
                </a:moveTo>
                <a:cubicBezTo>
                  <a:pt x="2551301" y="874528"/>
                  <a:pt x="2545443" y="878227"/>
                  <a:pt x="2539586" y="883160"/>
                </a:cubicBezTo>
                <a:cubicBezTo>
                  <a:pt x="2487178" y="928477"/>
                  <a:pt x="2445251" y="982118"/>
                  <a:pt x="2411032" y="1041925"/>
                </a:cubicBezTo>
                <a:cubicBezTo>
                  <a:pt x="2407949" y="1047166"/>
                  <a:pt x="2406407" y="1052407"/>
                  <a:pt x="2407024" y="1058264"/>
                </a:cubicBezTo>
                <a:cubicBezTo>
                  <a:pt x="2408257" y="1067820"/>
                  <a:pt x="2415348" y="1072753"/>
                  <a:pt x="2423363" y="1076452"/>
                </a:cubicBezTo>
                <a:cubicBezTo>
                  <a:pt x="2431379" y="1080152"/>
                  <a:pt x="2434153" y="1073370"/>
                  <a:pt x="2438161" y="1069053"/>
                </a:cubicBezTo>
                <a:cubicBezTo>
                  <a:pt x="2443710" y="1063196"/>
                  <a:pt x="2449259" y="1057031"/>
                  <a:pt x="2454500" y="1050865"/>
                </a:cubicBezTo>
                <a:cubicBezTo>
                  <a:pt x="2492110" y="1007089"/>
                  <a:pt x="2531879" y="964854"/>
                  <a:pt x="2568257" y="920153"/>
                </a:cubicBezTo>
                <a:cubicBezTo>
                  <a:pt x="2573806" y="913063"/>
                  <a:pt x="2575964" y="905048"/>
                  <a:pt x="2576889" y="895799"/>
                </a:cubicBezTo>
                <a:cubicBezTo>
                  <a:pt x="2576889" y="881926"/>
                  <a:pt x="2571647" y="875453"/>
                  <a:pt x="2559316" y="875144"/>
                </a:cubicBezTo>
                <a:close/>
                <a:moveTo>
                  <a:pt x="2883552" y="852910"/>
                </a:moveTo>
                <a:cubicBezTo>
                  <a:pt x="2881240" y="852794"/>
                  <a:pt x="2878851" y="854181"/>
                  <a:pt x="2875922" y="856956"/>
                </a:cubicBezTo>
                <a:cubicBezTo>
                  <a:pt x="2861124" y="870521"/>
                  <a:pt x="2857733" y="889942"/>
                  <a:pt x="2847868" y="909364"/>
                </a:cubicBezTo>
                <a:cubicBezTo>
                  <a:pt x="2862357" y="904740"/>
                  <a:pt x="2873456" y="900424"/>
                  <a:pt x="2883937" y="894567"/>
                </a:cubicBezTo>
                <a:cubicBezTo>
                  <a:pt x="2902126" y="883777"/>
                  <a:pt x="2903359" y="873912"/>
                  <a:pt x="2890720" y="857881"/>
                </a:cubicBezTo>
                <a:cubicBezTo>
                  <a:pt x="2888099" y="854644"/>
                  <a:pt x="2885864" y="853025"/>
                  <a:pt x="2883552" y="852910"/>
                </a:cubicBezTo>
                <a:close/>
                <a:moveTo>
                  <a:pt x="2765287" y="852910"/>
                </a:moveTo>
                <a:cubicBezTo>
                  <a:pt x="2762474" y="853796"/>
                  <a:pt x="2759853" y="855877"/>
                  <a:pt x="2757233" y="858189"/>
                </a:cubicBezTo>
                <a:cubicBezTo>
                  <a:pt x="2736886" y="876378"/>
                  <a:pt x="2728254" y="900732"/>
                  <a:pt x="2719930" y="929094"/>
                </a:cubicBezTo>
                <a:cubicBezTo>
                  <a:pt x="2746443" y="914297"/>
                  <a:pt x="2768331" y="899808"/>
                  <a:pt x="2778812" y="873295"/>
                </a:cubicBezTo>
                <a:cubicBezTo>
                  <a:pt x="2781895" y="866204"/>
                  <a:pt x="2781279" y="859731"/>
                  <a:pt x="2774496" y="854798"/>
                </a:cubicBezTo>
                <a:cubicBezTo>
                  <a:pt x="2771105" y="852332"/>
                  <a:pt x="2768100" y="852023"/>
                  <a:pt x="2765287" y="852910"/>
                </a:cubicBezTo>
                <a:close/>
                <a:moveTo>
                  <a:pt x="2276775" y="839845"/>
                </a:moveTo>
                <a:cubicBezTo>
                  <a:pt x="2279164" y="839383"/>
                  <a:pt x="2281553" y="840154"/>
                  <a:pt x="2284019" y="843699"/>
                </a:cubicBezTo>
                <a:cubicBezTo>
                  <a:pt x="2288952" y="850789"/>
                  <a:pt x="2246100" y="905972"/>
                  <a:pt x="2239318" y="913062"/>
                </a:cubicBezTo>
                <a:cubicBezTo>
                  <a:pt x="2234385" y="917995"/>
                  <a:pt x="2228836" y="921694"/>
                  <a:pt x="2222362" y="916454"/>
                </a:cubicBezTo>
                <a:cubicBezTo>
                  <a:pt x="2217738" y="912754"/>
                  <a:pt x="2190917" y="934334"/>
                  <a:pt x="2184751" y="929094"/>
                </a:cubicBezTo>
                <a:cubicBezTo>
                  <a:pt x="2191534" y="924778"/>
                  <a:pt x="2263981" y="846782"/>
                  <a:pt x="2269530" y="843390"/>
                </a:cubicBezTo>
                <a:cubicBezTo>
                  <a:pt x="2271996" y="842003"/>
                  <a:pt x="2274386" y="840308"/>
                  <a:pt x="2276775" y="839845"/>
                </a:cubicBezTo>
                <a:close/>
                <a:moveTo>
                  <a:pt x="2493651" y="767861"/>
                </a:moveTo>
                <a:cubicBezTo>
                  <a:pt x="2491185" y="769403"/>
                  <a:pt x="2489952" y="769711"/>
                  <a:pt x="2489027" y="770944"/>
                </a:cubicBezTo>
                <a:lnTo>
                  <a:pt x="2371263" y="877301"/>
                </a:lnTo>
                <a:cubicBezTo>
                  <a:pt x="2347833" y="898881"/>
                  <a:pt x="2326870" y="922927"/>
                  <a:pt x="2324404" y="956839"/>
                </a:cubicBezTo>
                <a:cubicBezTo>
                  <a:pt x="2323171" y="974410"/>
                  <a:pt x="2317622" y="990441"/>
                  <a:pt x="2308373" y="1005239"/>
                </a:cubicBezTo>
                <a:cubicBezTo>
                  <a:pt x="2296967" y="1023427"/>
                  <a:pt x="2284636" y="1041000"/>
                  <a:pt x="2273229" y="1058880"/>
                </a:cubicBezTo>
                <a:cubicBezTo>
                  <a:pt x="2258740" y="1081693"/>
                  <a:pt x="2244559" y="1104814"/>
                  <a:pt x="2230686" y="1127935"/>
                </a:cubicBezTo>
                <a:cubicBezTo>
                  <a:pt x="2224829" y="1137492"/>
                  <a:pt x="2228528" y="1145199"/>
                  <a:pt x="2237776" y="1150440"/>
                </a:cubicBezTo>
                <a:cubicBezTo>
                  <a:pt x="2250724" y="1157839"/>
                  <a:pt x="2255040" y="1157222"/>
                  <a:pt x="2262131" y="1146432"/>
                </a:cubicBezTo>
                <a:cubicBezTo>
                  <a:pt x="2282169" y="1116220"/>
                  <a:pt x="2300358" y="1085084"/>
                  <a:pt x="2322862" y="1056722"/>
                </a:cubicBezTo>
                <a:cubicBezTo>
                  <a:pt x="2366330" y="1002156"/>
                  <a:pt x="2410415" y="947898"/>
                  <a:pt x="2453883" y="893640"/>
                </a:cubicBezTo>
                <a:cubicBezTo>
                  <a:pt x="2465598" y="878843"/>
                  <a:pt x="2478545" y="864970"/>
                  <a:pt x="2486252" y="847398"/>
                </a:cubicBezTo>
                <a:cubicBezTo>
                  <a:pt x="2488719" y="841541"/>
                  <a:pt x="2490876" y="835991"/>
                  <a:pt x="2487486" y="829826"/>
                </a:cubicBezTo>
                <a:cubicBezTo>
                  <a:pt x="2481320" y="818111"/>
                  <a:pt x="2482861" y="806088"/>
                  <a:pt x="2486869" y="794065"/>
                </a:cubicBezTo>
                <a:cubicBezTo>
                  <a:pt x="2489643" y="786050"/>
                  <a:pt x="2493651" y="778343"/>
                  <a:pt x="2493651" y="767861"/>
                </a:cubicBezTo>
                <a:close/>
                <a:moveTo>
                  <a:pt x="3511910" y="721620"/>
                </a:moveTo>
                <a:cubicBezTo>
                  <a:pt x="3504819" y="720079"/>
                  <a:pt x="3503894" y="721928"/>
                  <a:pt x="3503278" y="728402"/>
                </a:cubicBezTo>
                <a:cubicBezTo>
                  <a:pt x="3502044" y="744741"/>
                  <a:pt x="3499887" y="762313"/>
                  <a:pt x="3486322" y="771870"/>
                </a:cubicBezTo>
                <a:cubicBezTo>
                  <a:pt x="3471833" y="782352"/>
                  <a:pt x="3471833" y="794683"/>
                  <a:pt x="3472449" y="809173"/>
                </a:cubicBezTo>
                <a:lnTo>
                  <a:pt x="3472449" y="820271"/>
                </a:lnTo>
                <a:cubicBezTo>
                  <a:pt x="3468442" y="842776"/>
                  <a:pt x="3473374" y="861581"/>
                  <a:pt x="3493413" y="875454"/>
                </a:cubicBezTo>
                <a:cubicBezTo>
                  <a:pt x="3508210" y="885319"/>
                  <a:pt x="3518692" y="899809"/>
                  <a:pt x="3523316" y="917689"/>
                </a:cubicBezTo>
                <a:cubicBezTo>
                  <a:pt x="3524858" y="923546"/>
                  <a:pt x="3528249" y="928171"/>
                  <a:pt x="3533181" y="931562"/>
                </a:cubicBezTo>
                <a:cubicBezTo>
                  <a:pt x="3542738" y="938652"/>
                  <a:pt x="3547054" y="937419"/>
                  <a:pt x="3550753" y="926013"/>
                </a:cubicBezTo>
                <a:cubicBezTo>
                  <a:pt x="3561236" y="894568"/>
                  <a:pt x="3569559" y="862197"/>
                  <a:pt x="3583432" y="831986"/>
                </a:cubicBezTo>
                <a:cubicBezTo>
                  <a:pt x="3588364" y="821812"/>
                  <a:pt x="3588672" y="810714"/>
                  <a:pt x="3584665" y="799616"/>
                </a:cubicBezTo>
                <a:cubicBezTo>
                  <a:pt x="3582198" y="792834"/>
                  <a:pt x="3579733" y="790059"/>
                  <a:pt x="3572642" y="794992"/>
                </a:cubicBezTo>
                <a:cubicBezTo>
                  <a:pt x="3564318" y="800849"/>
                  <a:pt x="3555686" y="806090"/>
                  <a:pt x="3546746" y="811331"/>
                </a:cubicBezTo>
                <a:cubicBezTo>
                  <a:pt x="3543047" y="813489"/>
                  <a:pt x="3539964" y="819038"/>
                  <a:pt x="3535031" y="814414"/>
                </a:cubicBezTo>
                <a:cubicBezTo>
                  <a:pt x="3531332" y="810714"/>
                  <a:pt x="3529482" y="805782"/>
                  <a:pt x="3531023" y="799924"/>
                </a:cubicBezTo>
                <a:cubicBezTo>
                  <a:pt x="3534414" y="788518"/>
                  <a:pt x="3536881" y="776803"/>
                  <a:pt x="3539964" y="765396"/>
                </a:cubicBezTo>
                <a:cubicBezTo>
                  <a:pt x="3548287" y="733643"/>
                  <a:pt x="3544280" y="727477"/>
                  <a:pt x="3511910" y="721620"/>
                </a:cubicBezTo>
                <a:close/>
                <a:moveTo>
                  <a:pt x="3472296" y="622814"/>
                </a:moveTo>
                <a:cubicBezTo>
                  <a:pt x="3470292" y="622121"/>
                  <a:pt x="3467209" y="624048"/>
                  <a:pt x="3461044" y="627901"/>
                </a:cubicBezTo>
                <a:cubicBezTo>
                  <a:pt x="3458269" y="629751"/>
                  <a:pt x="3455802" y="631909"/>
                  <a:pt x="3452720" y="633142"/>
                </a:cubicBezTo>
                <a:cubicBezTo>
                  <a:pt x="3441929" y="637458"/>
                  <a:pt x="3436997" y="645781"/>
                  <a:pt x="3434839" y="657188"/>
                </a:cubicBezTo>
                <a:cubicBezTo>
                  <a:pt x="3431756" y="675377"/>
                  <a:pt x="3425282" y="692641"/>
                  <a:pt x="3418808" y="709904"/>
                </a:cubicBezTo>
                <a:cubicBezTo>
                  <a:pt x="3412643" y="727169"/>
                  <a:pt x="3405243" y="744124"/>
                  <a:pt x="3402160" y="762313"/>
                </a:cubicBezTo>
                <a:cubicBezTo>
                  <a:pt x="3398461" y="782968"/>
                  <a:pt x="3411101" y="797766"/>
                  <a:pt x="3432064" y="797766"/>
                </a:cubicBezTo>
                <a:cubicBezTo>
                  <a:pt x="3445321" y="797766"/>
                  <a:pt x="3468134" y="786976"/>
                  <a:pt x="3468750" y="778344"/>
                </a:cubicBezTo>
                <a:cubicBezTo>
                  <a:pt x="3471833" y="757381"/>
                  <a:pt x="3483548" y="741350"/>
                  <a:pt x="3496188" y="725627"/>
                </a:cubicBezTo>
                <a:cubicBezTo>
                  <a:pt x="3500196" y="720695"/>
                  <a:pt x="3501120" y="716070"/>
                  <a:pt x="3499271" y="709904"/>
                </a:cubicBezTo>
                <a:cubicBezTo>
                  <a:pt x="3491563" y="684625"/>
                  <a:pt x="3484473" y="659038"/>
                  <a:pt x="3477074" y="633450"/>
                </a:cubicBezTo>
                <a:cubicBezTo>
                  <a:pt x="3475225" y="626822"/>
                  <a:pt x="3474300" y="623508"/>
                  <a:pt x="3472296" y="622814"/>
                </a:cubicBezTo>
                <a:close/>
                <a:moveTo>
                  <a:pt x="3374801" y="567863"/>
                </a:moveTo>
                <a:cubicBezTo>
                  <a:pt x="3364011" y="569790"/>
                  <a:pt x="3353761" y="574568"/>
                  <a:pt x="3344204" y="582892"/>
                </a:cubicBezTo>
                <a:cubicBezTo>
                  <a:pt x="3330023" y="595223"/>
                  <a:pt x="3318616" y="609404"/>
                  <a:pt x="3308751" y="625126"/>
                </a:cubicBezTo>
                <a:cubicBezTo>
                  <a:pt x="3299195" y="640233"/>
                  <a:pt x="3303202" y="651639"/>
                  <a:pt x="3319541" y="658729"/>
                </a:cubicBezTo>
                <a:cubicBezTo>
                  <a:pt x="3345129" y="670136"/>
                  <a:pt x="3345129" y="670136"/>
                  <a:pt x="3343279" y="697573"/>
                </a:cubicBezTo>
                <a:cubicBezTo>
                  <a:pt x="3342971" y="698806"/>
                  <a:pt x="3342971" y="700039"/>
                  <a:pt x="3342663" y="703430"/>
                </a:cubicBezTo>
                <a:cubicBezTo>
                  <a:pt x="3342355" y="711754"/>
                  <a:pt x="3344512" y="721311"/>
                  <a:pt x="3355302" y="725318"/>
                </a:cubicBezTo>
                <a:cubicBezTo>
                  <a:pt x="3366709" y="730251"/>
                  <a:pt x="3377807" y="729943"/>
                  <a:pt x="3387056" y="720694"/>
                </a:cubicBezTo>
                <a:cubicBezTo>
                  <a:pt x="3390447" y="717303"/>
                  <a:pt x="3393530" y="713295"/>
                  <a:pt x="3396305" y="709288"/>
                </a:cubicBezTo>
                <a:cubicBezTo>
                  <a:pt x="3403395" y="698498"/>
                  <a:pt x="3407711" y="686475"/>
                  <a:pt x="3410486" y="674144"/>
                </a:cubicBezTo>
                <a:cubicBezTo>
                  <a:pt x="3412644" y="665820"/>
                  <a:pt x="3414802" y="656263"/>
                  <a:pt x="3422509" y="651947"/>
                </a:cubicBezTo>
                <a:cubicBezTo>
                  <a:pt x="3436998" y="643623"/>
                  <a:pt x="3439156" y="630367"/>
                  <a:pt x="3440389" y="615878"/>
                </a:cubicBezTo>
                <a:cubicBezTo>
                  <a:pt x="3441006" y="608171"/>
                  <a:pt x="3442239" y="600464"/>
                  <a:pt x="3443780" y="592757"/>
                </a:cubicBezTo>
                <a:cubicBezTo>
                  <a:pt x="3445322" y="585358"/>
                  <a:pt x="3443780" y="580425"/>
                  <a:pt x="3435457" y="578268"/>
                </a:cubicBezTo>
                <a:cubicBezTo>
                  <a:pt x="3426516" y="575801"/>
                  <a:pt x="3417576" y="572410"/>
                  <a:pt x="3408636" y="569944"/>
                </a:cubicBezTo>
                <a:cubicBezTo>
                  <a:pt x="3396921" y="566861"/>
                  <a:pt x="3385591" y="565936"/>
                  <a:pt x="3374801" y="567863"/>
                </a:cubicBezTo>
                <a:close/>
                <a:moveTo>
                  <a:pt x="2505367" y="497498"/>
                </a:moveTo>
                <a:cubicBezTo>
                  <a:pt x="2501975" y="529867"/>
                  <a:pt x="2481629" y="555763"/>
                  <a:pt x="2444326" y="576110"/>
                </a:cubicBezTo>
                <a:cubicBezTo>
                  <a:pt x="2448642" y="544357"/>
                  <a:pt x="2475155" y="505205"/>
                  <a:pt x="2505367" y="497498"/>
                </a:cubicBezTo>
                <a:close/>
                <a:moveTo>
                  <a:pt x="1467070" y="353838"/>
                </a:moveTo>
                <a:cubicBezTo>
                  <a:pt x="1458438" y="354146"/>
                  <a:pt x="1451656" y="357846"/>
                  <a:pt x="1446107" y="364628"/>
                </a:cubicBezTo>
                <a:lnTo>
                  <a:pt x="1345298" y="483933"/>
                </a:lnTo>
                <a:cubicBezTo>
                  <a:pt x="1337899" y="492565"/>
                  <a:pt x="1330192" y="501197"/>
                  <a:pt x="1324643" y="511371"/>
                </a:cubicBezTo>
                <a:cubicBezTo>
                  <a:pt x="1314161" y="530792"/>
                  <a:pt x="1316011" y="538808"/>
                  <a:pt x="1335125" y="549906"/>
                </a:cubicBezTo>
                <a:cubicBezTo>
                  <a:pt x="1339749" y="552680"/>
                  <a:pt x="1342215" y="556380"/>
                  <a:pt x="1341290" y="561929"/>
                </a:cubicBezTo>
                <a:cubicBezTo>
                  <a:pt x="1340365" y="566861"/>
                  <a:pt x="1338208" y="569636"/>
                  <a:pt x="1332658" y="570561"/>
                </a:cubicBezTo>
                <a:cubicBezTo>
                  <a:pt x="1313545" y="573644"/>
                  <a:pt x="1297206" y="583817"/>
                  <a:pt x="1283641" y="597073"/>
                </a:cubicBezTo>
                <a:cubicBezTo>
                  <a:pt x="1246339" y="633451"/>
                  <a:pt x="1209654" y="670444"/>
                  <a:pt x="1172968" y="707438"/>
                </a:cubicBezTo>
                <a:lnTo>
                  <a:pt x="993546" y="888092"/>
                </a:lnTo>
                <a:cubicBezTo>
                  <a:pt x="983065" y="898574"/>
                  <a:pt x="971350" y="907514"/>
                  <a:pt x="959944" y="916763"/>
                </a:cubicBezTo>
                <a:cubicBezTo>
                  <a:pt x="952545" y="922620"/>
                  <a:pt x="944529" y="922928"/>
                  <a:pt x="938056" y="915221"/>
                </a:cubicBezTo>
                <a:cubicBezTo>
                  <a:pt x="930965" y="906898"/>
                  <a:pt x="939905" y="903507"/>
                  <a:pt x="943913" y="899499"/>
                </a:cubicBezTo>
                <a:cubicBezTo>
                  <a:pt x="999096" y="843699"/>
                  <a:pt x="1053662" y="787592"/>
                  <a:pt x="1106687" y="729943"/>
                </a:cubicBezTo>
                <a:cubicBezTo>
                  <a:pt x="1144605" y="688941"/>
                  <a:pt x="1180983" y="646707"/>
                  <a:pt x="1221985" y="608788"/>
                </a:cubicBezTo>
                <a:cubicBezTo>
                  <a:pt x="1233700" y="597998"/>
                  <a:pt x="1242948" y="584742"/>
                  <a:pt x="1250655" y="570561"/>
                </a:cubicBezTo>
                <a:cubicBezTo>
                  <a:pt x="1258979" y="554838"/>
                  <a:pt x="1254355" y="546207"/>
                  <a:pt x="1236474" y="542815"/>
                </a:cubicBezTo>
                <a:cubicBezTo>
                  <a:pt x="1225376" y="540657"/>
                  <a:pt x="1216127" y="544973"/>
                  <a:pt x="1208420" y="552372"/>
                </a:cubicBezTo>
                <a:cubicBezTo>
                  <a:pt x="1197939" y="562545"/>
                  <a:pt x="1187457" y="573027"/>
                  <a:pt x="1177284" y="583817"/>
                </a:cubicBezTo>
                <a:cubicBezTo>
                  <a:pt x="1141522" y="620811"/>
                  <a:pt x="1111003" y="662121"/>
                  <a:pt x="1077708" y="700965"/>
                </a:cubicBezTo>
                <a:cubicBezTo>
                  <a:pt x="1070926" y="709288"/>
                  <a:pt x="1063835" y="717612"/>
                  <a:pt x="1053970" y="723469"/>
                </a:cubicBezTo>
                <a:cubicBezTo>
                  <a:pt x="1053970" y="721619"/>
                  <a:pt x="1053354" y="720694"/>
                  <a:pt x="1053662" y="720078"/>
                </a:cubicBezTo>
                <a:lnTo>
                  <a:pt x="1060135" y="698806"/>
                </a:lnTo>
                <a:cubicBezTo>
                  <a:pt x="1061986" y="692949"/>
                  <a:pt x="1063835" y="687092"/>
                  <a:pt x="1063527" y="680926"/>
                </a:cubicBezTo>
                <a:cubicBezTo>
                  <a:pt x="1062602" y="668903"/>
                  <a:pt x="1052429" y="660579"/>
                  <a:pt x="1041639" y="664279"/>
                </a:cubicBezTo>
                <a:cubicBezTo>
                  <a:pt x="1032390" y="667361"/>
                  <a:pt x="1023450" y="671369"/>
                  <a:pt x="1016359" y="678768"/>
                </a:cubicBezTo>
                <a:cubicBezTo>
                  <a:pt x="940213" y="760771"/>
                  <a:pt x="873316" y="848632"/>
                  <a:pt x="822758" y="948824"/>
                </a:cubicBezTo>
                <a:cubicBezTo>
                  <a:pt x="818442" y="957148"/>
                  <a:pt x="808885" y="967321"/>
                  <a:pt x="813201" y="974720"/>
                </a:cubicBezTo>
                <a:cubicBezTo>
                  <a:pt x="818750" y="983968"/>
                  <a:pt x="831081" y="975644"/>
                  <a:pt x="840638" y="975336"/>
                </a:cubicBezTo>
                <a:cubicBezTo>
                  <a:pt x="840946" y="975336"/>
                  <a:pt x="841563" y="975028"/>
                  <a:pt x="841871" y="975028"/>
                </a:cubicBezTo>
                <a:cubicBezTo>
                  <a:pt x="856052" y="973179"/>
                  <a:pt x="865609" y="979960"/>
                  <a:pt x="869308" y="993525"/>
                </a:cubicBezTo>
                <a:cubicBezTo>
                  <a:pt x="873008" y="1006781"/>
                  <a:pt x="867459" y="1017880"/>
                  <a:pt x="859443" y="1027436"/>
                </a:cubicBezTo>
                <a:cubicBezTo>
                  <a:pt x="835705" y="1055798"/>
                  <a:pt x="814126" y="1085702"/>
                  <a:pt x="788538" y="1112522"/>
                </a:cubicBezTo>
                <a:cubicBezTo>
                  <a:pt x="782989" y="1118071"/>
                  <a:pt x="778365" y="1124237"/>
                  <a:pt x="779906" y="1133177"/>
                </a:cubicBezTo>
                <a:cubicBezTo>
                  <a:pt x="786072" y="1131019"/>
                  <a:pt x="789771" y="1126395"/>
                  <a:pt x="794087" y="1123004"/>
                </a:cubicBezTo>
                <a:cubicBezTo>
                  <a:pt x="807652" y="1112214"/>
                  <a:pt x="820908" y="1101424"/>
                  <a:pt x="834780" y="1091251"/>
                </a:cubicBezTo>
                <a:cubicBezTo>
                  <a:pt x="844337" y="1084469"/>
                  <a:pt x="860060" y="1085085"/>
                  <a:pt x="866842" y="1091559"/>
                </a:cubicBezTo>
                <a:cubicBezTo>
                  <a:pt x="872700" y="1097417"/>
                  <a:pt x="873933" y="1113139"/>
                  <a:pt x="869000" y="1123004"/>
                </a:cubicBezTo>
                <a:cubicBezTo>
                  <a:pt x="864376" y="1131636"/>
                  <a:pt x="857902" y="1139034"/>
                  <a:pt x="850811" y="1146125"/>
                </a:cubicBezTo>
                <a:lnTo>
                  <a:pt x="767575" y="1229670"/>
                </a:lnTo>
                <a:cubicBezTo>
                  <a:pt x="763567" y="1233986"/>
                  <a:pt x="759251" y="1238610"/>
                  <a:pt x="763875" y="1244775"/>
                </a:cubicBezTo>
                <a:cubicBezTo>
                  <a:pt x="768808" y="1251250"/>
                  <a:pt x="774357" y="1246934"/>
                  <a:pt x="779290" y="1244775"/>
                </a:cubicBezTo>
                <a:cubicBezTo>
                  <a:pt x="781448" y="1243851"/>
                  <a:pt x="783297" y="1241693"/>
                  <a:pt x="785147" y="1240151"/>
                </a:cubicBezTo>
                <a:lnTo>
                  <a:pt x="929732" y="1104815"/>
                </a:lnTo>
                <a:cubicBezTo>
                  <a:pt x="938981" y="1096183"/>
                  <a:pt x="949154" y="1087860"/>
                  <a:pt x="952545" y="1074912"/>
                </a:cubicBezTo>
                <a:cubicBezTo>
                  <a:pt x="959635" y="1049016"/>
                  <a:pt x="977516" y="1031136"/>
                  <a:pt x="996938" y="1014488"/>
                </a:cubicBezTo>
                <a:cubicBezTo>
                  <a:pt x="1007419" y="1005240"/>
                  <a:pt x="1020675" y="1008014"/>
                  <a:pt x="1027766" y="1020037"/>
                </a:cubicBezTo>
                <a:cubicBezTo>
                  <a:pt x="1033007" y="1029286"/>
                  <a:pt x="1033931" y="1038226"/>
                  <a:pt x="1029307" y="1048091"/>
                </a:cubicBezTo>
                <a:cubicBezTo>
                  <a:pt x="1019134" y="1069671"/>
                  <a:pt x="1008961" y="1091559"/>
                  <a:pt x="998171" y="1114989"/>
                </a:cubicBezTo>
                <a:cubicBezTo>
                  <a:pt x="1011735" y="1114372"/>
                  <a:pt x="1015743" y="1103582"/>
                  <a:pt x="1022525" y="1098341"/>
                </a:cubicBezTo>
                <a:cubicBezTo>
                  <a:pt x="1068151" y="1054873"/>
                  <a:pt x="1119943" y="1017571"/>
                  <a:pt x="1155704" y="964238"/>
                </a:cubicBezTo>
                <a:cubicBezTo>
                  <a:pt x="1169268" y="943892"/>
                  <a:pt x="1177900" y="944816"/>
                  <a:pt x="1196089" y="960539"/>
                </a:cubicBezTo>
                <a:cubicBezTo>
                  <a:pt x="1199172" y="963005"/>
                  <a:pt x="1201947" y="966088"/>
                  <a:pt x="1205338" y="968554"/>
                </a:cubicBezTo>
                <a:cubicBezTo>
                  <a:pt x="1216127" y="976569"/>
                  <a:pt x="1224451" y="991675"/>
                  <a:pt x="1236783" y="992908"/>
                </a:cubicBezTo>
                <a:cubicBezTo>
                  <a:pt x="1250039" y="994450"/>
                  <a:pt x="1260828" y="980885"/>
                  <a:pt x="1272852" y="973795"/>
                </a:cubicBezTo>
                <a:cubicBezTo>
                  <a:pt x="1293815" y="961464"/>
                  <a:pt x="1314778" y="948516"/>
                  <a:pt x="1339441" y="946975"/>
                </a:cubicBezTo>
                <a:cubicBezTo>
                  <a:pt x="1354238" y="945741"/>
                  <a:pt x="1363795" y="938959"/>
                  <a:pt x="1372119" y="928169"/>
                </a:cubicBezTo>
                <a:lnTo>
                  <a:pt x="1550923" y="699423"/>
                </a:lnTo>
                <a:cubicBezTo>
                  <a:pt x="1555856" y="693257"/>
                  <a:pt x="1559555" y="686475"/>
                  <a:pt x="1562329" y="679076"/>
                </a:cubicBezTo>
                <a:cubicBezTo>
                  <a:pt x="1566645" y="667670"/>
                  <a:pt x="1565104" y="661813"/>
                  <a:pt x="1551848" y="658730"/>
                </a:cubicBezTo>
                <a:cubicBezTo>
                  <a:pt x="1527185" y="652872"/>
                  <a:pt x="1503756" y="643316"/>
                  <a:pt x="1484026" y="627593"/>
                </a:cubicBezTo>
                <a:cubicBezTo>
                  <a:pt x="1468611" y="615262"/>
                  <a:pt x="1453814" y="615262"/>
                  <a:pt x="1437475" y="622969"/>
                </a:cubicBezTo>
                <a:cubicBezTo>
                  <a:pt x="1432234" y="625435"/>
                  <a:pt x="1426993" y="627593"/>
                  <a:pt x="1422061" y="630368"/>
                </a:cubicBezTo>
                <a:cubicBezTo>
                  <a:pt x="1398323" y="643624"/>
                  <a:pt x="1380134" y="662737"/>
                  <a:pt x="1361637" y="682159"/>
                </a:cubicBezTo>
                <a:cubicBezTo>
                  <a:pt x="1347456" y="697265"/>
                  <a:pt x="1332967" y="712371"/>
                  <a:pt x="1316628" y="725627"/>
                </a:cubicBezTo>
                <a:cubicBezTo>
                  <a:pt x="1310154" y="730868"/>
                  <a:pt x="1307071" y="729635"/>
                  <a:pt x="1304605" y="721928"/>
                </a:cubicBezTo>
                <a:cubicBezTo>
                  <a:pt x="1301830" y="712679"/>
                  <a:pt x="1306454" y="706205"/>
                  <a:pt x="1311695" y="699731"/>
                </a:cubicBezTo>
                <a:lnTo>
                  <a:pt x="1387225" y="607247"/>
                </a:lnTo>
                <a:lnTo>
                  <a:pt x="1481251" y="493490"/>
                </a:lnTo>
                <a:cubicBezTo>
                  <a:pt x="1490191" y="482700"/>
                  <a:pt x="1489575" y="476843"/>
                  <a:pt x="1478476" y="468211"/>
                </a:cubicBezTo>
                <a:cubicBezTo>
                  <a:pt x="1474469" y="465128"/>
                  <a:pt x="1471078" y="461429"/>
                  <a:pt x="1466762" y="459271"/>
                </a:cubicBezTo>
                <a:cubicBezTo>
                  <a:pt x="1456280" y="454338"/>
                  <a:pt x="1458130" y="448172"/>
                  <a:pt x="1463062" y="439849"/>
                </a:cubicBezTo>
                <a:cubicBezTo>
                  <a:pt x="1473235" y="422894"/>
                  <a:pt x="1483101" y="405938"/>
                  <a:pt x="1491424" y="388057"/>
                </a:cubicBezTo>
                <a:cubicBezTo>
                  <a:pt x="1500056" y="370485"/>
                  <a:pt x="1486800" y="352913"/>
                  <a:pt x="1467070" y="353838"/>
                </a:cubicBezTo>
                <a:close/>
                <a:moveTo>
                  <a:pt x="2526637" y="345515"/>
                </a:moveTo>
                <a:cubicBezTo>
                  <a:pt x="2530028" y="361238"/>
                  <a:pt x="2528487" y="372952"/>
                  <a:pt x="2519547" y="385283"/>
                </a:cubicBezTo>
                <a:cubicBezTo>
                  <a:pt x="2471454" y="450639"/>
                  <a:pt x="2424596" y="516920"/>
                  <a:pt x="2377120" y="582585"/>
                </a:cubicBezTo>
                <a:cubicBezTo>
                  <a:pt x="2351533" y="618037"/>
                  <a:pt x="2317313" y="643933"/>
                  <a:pt x="2282477" y="669212"/>
                </a:cubicBezTo>
                <a:cubicBezTo>
                  <a:pt x="2275695" y="674145"/>
                  <a:pt x="2269221" y="670445"/>
                  <a:pt x="2262747" y="668596"/>
                </a:cubicBezTo>
                <a:cubicBezTo>
                  <a:pt x="2258123" y="667362"/>
                  <a:pt x="2260589" y="664280"/>
                  <a:pt x="2261822" y="661813"/>
                </a:cubicBezTo>
                <a:cubicBezTo>
                  <a:pt x="2266447" y="653798"/>
                  <a:pt x="2270454" y="644858"/>
                  <a:pt x="2276620" y="637768"/>
                </a:cubicBezTo>
                <a:cubicBezTo>
                  <a:pt x="2334269" y="572103"/>
                  <a:pt x="2385136" y="501198"/>
                  <a:pt x="2441860" y="434609"/>
                </a:cubicBezTo>
                <a:cubicBezTo>
                  <a:pt x="2467755" y="403781"/>
                  <a:pt x="2495193" y="374185"/>
                  <a:pt x="2526637" y="345515"/>
                </a:cubicBezTo>
                <a:close/>
                <a:moveTo>
                  <a:pt x="2698043" y="315302"/>
                </a:moveTo>
                <a:cubicBezTo>
                  <a:pt x="2693111" y="312219"/>
                  <a:pt x="2689103" y="313453"/>
                  <a:pt x="2684787" y="317152"/>
                </a:cubicBezTo>
                <a:cubicBezTo>
                  <a:pt x="2678313" y="322701"/>
                  <a:pt x="2671531" y="327942"/>
                  <a:pt x="2664749" y="333183"/>
                </a:cubicBezTo>
                <a:cubicBezTo>
                  <a:pt x="2636695" y="355687"/>
                  <a:pt x="2636695" y="355687"/>
                  <a:pt x="2662590" y="381275"/>
                </a:cubicBezTo>
                <a:lnTo>
                  <a:pt x="2663515" y="382199"/>
                </a:lnTo>
                <a:cubicBezTo>
                  <a:pt x="2665673" y="384974"/>
                  <a:pt x="2667831" y="385591"/>
                  <a:pt x="2670298" y="382508"/>
                </a:cubicBezTo>
                <a:cubicBezTo>
                  <a:pt x="2682321" y="367710"/>
                  <a:pt x="2696194" y="353838"/>
                  <a:pt x="2705751" y="337190"/>
                </a:cubicBezTo>
                <a:cubicBezTo>
                  <a:pt x="2707292" y="334416"/>
                  <a:pt x="2708525" y="331333"/>
                  <a:pt x="2708217" y="328558"/>
                </a:cubicBezTo>
                <a:cubicBezTo>
                  <a:pt x="2708217" y="321160"/>
                  <a:pt x="2703284" y="318077"/>
                  <a:pt x="2698043" y="315302"/>
                </a:cubicBezTo>
                <a:close/>
                <a:moveTo>
                  <a:pt x="2598044" y="105477"/>
                </a:moveTo>
                <a:cubicBezTo>
                  <a:pt x="2594845" y="105130"/>
                  <a:pt x="2591377" y="107519"/>
                  <a:pt x="2587369" y="112760"/>
                </a:cubicBezTo>
                <a:cubicBezTo>
                  <a:pt x="2572571" y="131873"/>
                  <a:pt x="2556849" y="150370"/>
                  <a:pt x="2539585" y="167326"/>
                </a:cubicBezTo>
                <a:cubicBezTo>
                  <a:pt x="2510607" y="196305"/>
                  <a:pt x="2481628" y="225283"/>
                  <a:pt x="2452033" y="253645"/>
                </a:cubicBezTo>
                <a:cubicBezTo>
                  <a:pt x="2421513" y="283241"/>
                  <a:pt x="2395925" y="316535"/>
                  <a:pt x="2370030" y="350138"/>
                </a:cubicBezTo>
                <a:cubicBezTo>
                  <a:pt x="2368488" y="351987"/>
                  <a:pt x="2367564" y="354454"/>
                  <a:pt x="2366947" y="356612"/>
                </a:cubicBezTo>
                <a:cubicBezTo>
                  <a:pt x="2359240" y="393606"/>
                  <a:pt x="2337968" y="422584"/>
                  <a:pt x="2311456" y="447555"/>
                </a:cubicBezTo>
                <a:cubicBezTo>
                  <a:pt x="2269530" y="486707"/>
                  <a:pt x="2234694" y="531716"/>
                  <a:pt x="2199549" y="576726"/>
                </a:cubicBezTo>
                <a:cubicBezTo>
                  <a:pt x="2198316" y="578267"/>
                  <a:pt x="2197391" y="579808"/>
                  <a:pt x="2194925" y="583816"/>
                </a:cubicBezTo>
                <a:lnTo>
                  <a:pt x="2251341" y="579500"/>
                </a:lnTo>
                <a:cubicBezTo>
                  <a:pt x="2251341" y="581350"/>
                  <a:pt x="2251649" y="582891"/>
                  <a:pt x="2251032" y="583816"/>
                </a:cubicBezTo>
                <a:cubicBezTo>
                  <a:pt x="2206331" y="656262"/>
                  <a:pt x="2164714" y="730867"/>
                  <a:pt x="2114155" y="799922"/>
                </a:cubicBezTo>
                <a:cubicBezTo>
                  <a:pt x="2095042" y="826126"/>
                  <a:pt x="2074078" y="850788"/>
                  <a:pt x="2052190" y="874835"/>
                </a:cubicBezTo>
                <a:cubicBezTo>
                  <a:pt x="2046641" y="881000"/>
                  <a:pt x="2041709" y="882542"/>
                  <a:pt x="2034310" y="878534"/>
                </a:cubicBezTo>
                <a:cubicBezTo>
                  <a:pt x="2024753" y="873293"/>
                  <a:pt x="2014271" y="869286"/>
                  <a:pt x="2004406" y="864045"/>
                </a:cubicBezTo>
                <a:cubicBezTo>
                  <a:pt x="1991458" y="857263"/>
                  <a:pt x="1990842" y="850480"/>
                  <a:pt x="2001940" y="839999"/>
                </a:cubicBezTo>
                <a:cubicBezTo>
                  <a:pt x="2029686" y="813795"/>
                  <a:pt x="2057739" y="787899"/>
                  <a:pt x="2085793" y="762003"/>
                </a:cubicBezTo>
                <a:cubicBezTo>
                  <a:pt x="2098433" y="750289"/>
                  <a:pt x="2111072" y="738574"/>
                  <a:pt x="2119396" y="723160"/>
                </a:cubicBezTo>
                <a:cubicBezTo>
                  <a:pt x="2123095" y="716069"/>
                  <a:pt x="2126795" y="708671"/>
                  <a:pt x="2126486" y="700963"/>
                </a:cubicBezTo>
                <a:cubicBezTo>
                  <a:pt x="2126178" y="679692"/>
                  <a:pt x="2137276" y="664586"/>
                  <a:pt x="2150532" y="650097"/>
                </a:cubicBezTo>
                <a:cubicBezTo>
                  <a:pt x="2157315" y="643006"/>
                  <a:pt x="2163789" y="635607"/>
                  <a:pt x="2168721" y="626975"/>
                </a:cubicBezTo>
                <a:cubicBezTo>
                  <a:pt x="2173037" y="619269"/>
                  <a:pt x="2173345" y="611253"/>
                  <a:pt x="2167488" y="604163"/>
                </a:cubicBezTo>
                <a:cubicBezTo>
                  <a:pt x="2161322" y="596764"/>
                  <a:pt x="2155465" y="593373"/>
                  <a:pt x="2145908" y="600771"/>
                </a:cubicBezTo>
                <a:cubicBezTo>
                  <a:pt x="2133268" y="610945"/>
                  <a:pt x="2122787" y="622659"/>
                  <a:pt x="2112614" y="635299"/>
                </a:cubicBezTo>
                <a:cubicBezTo>
                  <a:pt x="2070071" y="687399"/>
                  <a:pt x="2026603" y="738574"/>
                  <a:pt x="1979436" y="786666"/>
                </a:cubicBezTo>
                <a:cubicBezTo>
                  <a:pt x="1966488" y="799922"/>
                  <a:pt x="1952307" y="811637"/>
                  <a:pt x="1934734" y="820577"/>
                </a:cubicBezTo>
                <a:cubicBezTo>
                  <a:pt x="1938434" y="814720"/>
                  <a:pt x="1941825" y="808554"/>
                  <a:pt x="1945525" y="802697"/>
                </a:cubicBezTo>
                <a:cubicBezTo>
                  <a:pt x="1960014" y="778959"/>
                  <a:pt x="1974194" y="754913"/>
                  <a:pt x="1989301" y="731483"/>
                </a:cubicBezTo>
                <a:cubicBezTo>
                  <a:pt x="1995158" y="722235"/>
                  <a:pt x="1993000" y="715144"/>
                  <a:pt x="1986526" y="708362"/>
                </a:cubicBezTo>
                <a:cubicBezTo>
                  <a:pt x="1979744" y="700963"/>
                  <a:pt x="1972345" y="705896"/>
                  <a:pt x="1966488" y="709595"/>
                </a:cubicBezTo>
                <a:cubicBezTo>
                  <a:pt x="1960630" y="713295"/>
                  <a:pt x="1955698" y="718535"/>
                  <a:pt x="1951382" y="723776"/>
                </a:cubicBezTo>
                <a:lnTo>
                  <a:pt x="1789841" y="924160"/>
                </a:lnTo>
                <a:cubicBezTo>
                  <a:pt x="1771344" y="946973"/>
                  <a:pt x="1755622" y="971019"/>
                  <a:pt x="1746990" y="999689"/>
                </a:cubicBezTo>
                <a:cubicBezTo>
                  <a:pt x="1741749" y="1016645"/>
                  <a:pt x="1728493" y="1028668"/>
                  <a:pt x="1716470" y="1040999"/>
                </a:cubicBezTo>
                <a:lnTo>
                  <a:pt x="1487108" y="1272828"/>
                </a:lnTo>
                <a:cubicBezTo>
                  <a:pt x="1459671" y="1300265"/>
                  <a:pt x="1432619" y="1328087"/>
                  <a:pt x="1408034" y="1357837"/>
                </a:cubicBezTo>
                <a:lnTo>
                  <a:pt x="1367142" y="1419272"/>
                </a:lnTo>
                <a:lnTo>
                  <a:pt x="1415071" y="1419272"/>
                </a:lnTo>
                <a:lnTo>
                  <a:pt x="1437783" y="1380418"/>
                </a:lnTo>
                <a:cubicBezTo>
                  <a:pt x="1499131" y="1321845"/>
                  <a:pt x="1556163" y="1258647"/>
                  <a:pt x="1615662" y="1198224"/>
                </a:cubicBezTo>
                <a:cubicBezTo>
                  <a:pt x="1628918" y="1184967"/>
                  <a:pt x="1644024" y="1174794"/>
                  <a:pt x="1662521" y="1170170"/>
                </a:cubicBezTo>
                <a:cubicBezTo>
                  <a:pt x="1676701" y="1166779"/>
                  <a:pt x="1685025" y="1155680"/>
                  <a:pt x="1694274" y="1145816"/>
                </a:cubicBezTo>
                <a:cubicBezTo>
                  <a:pt x="1727260" y="1109438"/>
                  <a:pt x="1758088" y="1070903"/>
                  <a:pt x="1787375" y="1031443"/>
                </a:cubicBezTo>
                <a:cubicBezTo>
                  <a:pt x="1808955" y="1002772"/>
                  <a:pt x="1834234" y="978726"/>
                  <a:pt x="1869995" y="968861"/>
                </a:cubicBezTo>
                <a:cubicBezTo>
                  <a:pt x="1878318" y="966703"/>
                  <a:pt x="1882943" y="959304"/>
                  <a:pt x="1889109" y="953755"/>
                </a:cubicBezTo>
                <a:cubicBezTo>
                  <a:pt x="1896507" y="944507"/>
                  <a:pt x="1905139" y="938958"/>
                  <a:pt x="1919320" y="941424"/>
                </a:cubicBezTo>
                <a:cubicBezTo>
                  <a:pt x="1902673" y="968244"/>
                  <a:pt x="1885101" y="992907"/>
                  <a:pt x="1865987" y="1016645"/>
                </a:cubicBezTo>
                <a:cubicBezTo>
                  <a:pt x="1816970" y="1076760"/>
                  <a:pt x="1765796" y="1134717"/>
                  <a:pt x="1719245" y="1196990"/>
                </a:cubicBezTo>
                <a:cubicBezTo>
                  <a:pt x="1710305" y="1209013"/>
                  <a:pt x="1701673" y="1221653"/>
                  <a:pt x="1693657" y="1234601"/>
                </a:cubicBezTo>
                <a:cubicBezTo>
                  <a:pt x="1685333" y="1248165"/>
                  <a:pt x="1686567" y="1260188"/>
                  <a:pt x="1696740" y="1269129"/>
                </a:cubicBezTo>
                <a:cubicBezTo>
                  <a:pt x="1705372" y="1276527"/>
                  <a:pt x="1717703" y="1275911"/>
                  <a:pt x="1729418" y="1266971"/>
                </a:cubicBezTo>
                <a:cubicBezTo>
                  <a:pt x="1742057" y="1257414"/>
                  <a:pt x="1751923" y="1245391"/>
                  <a:pt x="1760554" y="1232443"/>
                </a:cubicBezTo>
                <a:cubicBezTo>
                  <a:pt x="1807722" y="1159996"/>
                  <a:pt x="1865370" y="1097107"/>
                  <a:pt x="1927335" y="1037300"/>
                </a:cubicBezTo>
                <a:cubicBezTo>
                  <a:pt x="1939358" y="1025585"/>
                  <a:pt x="1951690" y="1014179"/>
                  <a:pt x="1964021" y="1002772"/>
                </a:cubicBezTo>
                <a:cubicBezTo>
                  <a:pt x="1973886" y="993524"/>
                  <a:pt x="1987142" y="992907"/>
                  <a:pt x="1999165" y="988899"/>
                </a:cubicBezTo>
                <a:cubicBezTo>
                  <a:pt x="2001323" y="987975"/>
                  <a:pt x="2003173" y="989516"/>
                  <a:pt x="2002865" y="992291"/>
                </a:cubicBezTo>
                <a:cubicBezTo>
                  <a:pt x="2001323" y="1004930"/>
                  <a:pt x="2003481" y="1017570"/>
                  <a:pt x="1993616" y="1029285"/>
                </a:cubicBezTo>
                <a:cubicBezTo>
                  <a:pt x="1960322" y="1067820"/>
                  <a:pt x="1926102" y="1105430"/>
                  <a:pt x="1891575" y="1142732"/>
                </a:cubicBezTo>
                <a:cubicBezTo>
                  <a:pt x="1877086" y="1158455"/>
                  <a:pt x="1864138" y="1175411"/>
                  <a:pt x="1849032" y="1190516"/>
                </a:cubicBezTo>
                <a:cubicBezTo>
                  <a:pt x="1838858" y="1200381"/>
                  <a:pt x="1833618" y="1212713"/>
                  <a:pt x="1837934" y="1227510"/>
                </a:cubicBezTo>
                <a:cubicBezTo>
                  <a:pt x="1839783" y="1233676"/>
                  <a:pt x="1843174" y="1236142"/>
                  <a:pt x="1849648" y="1235525"/>
                </a:cubicBezTo>
                <a:cubicBezTo>
                  <a:pt x="1860746" y="1234293"/>
                  <a:pt x="1869995" y="1229052"/>
                  <a:pt x="1876469" y="1219803"/>
                </a:cubicBezTo>
                <a:cubicBezTo>
                  <a:pt x="1891883" y="1197607"/>
                  <a:pt x="1912538" y="1180652"/>
                  <a:pt x="1930727" y="1161538"/>
                </a:cubicBezTo>
                <a:cubicBezTo>
                  <a:pt x="1939050" y="1152906"/>
                  <a:pt x="1947990" y="1150440"/>
                  <a:pt x="1959705" y="1152289"/>
                </a:cubicBezTo>
                <a:cubicBezTo>
                  <a:pt x="1966795" y="1153523"/>
                  <a:pt x="1968954" y="1154756"/>
                  <a:pt x="1965871" y="1162155"/>
                </a:cubicBezTo>
                <a:cubicBezTo>
                  <a:pt x="1951998" y="1196836"/>
                  <a:pt x="1934889" y="1229052"/>
                  <a:pt x="1913270" y="1257761"/>
                </a:cubicBezTo>
                <a:lnTo>
                  <a:pt x="1836942" y="1329214"/>
                </a:lnTo>
                <a:lnTo>
                  <a:pt x="1899422" y="1329214"/>
                </a:lnTo>
                <a:lnTo>
                  <a:pt x="1928068" y="1291941"/>
                </a:lnTo>
                <a:cubicBezTo>
                  <a:pt x="1939128" y="1279533"/>
                  <a:pt x="1950765" y="1267587"/>
                  <a:pt x="1961863" y="1255256"/>
                </a:cubicBezTo>
                <a:cubicBezTo>
                  <a:pt x="1987451" y="1226894"/>
                  <a:pt x="2013963" y="1199456"/>
                  <a:pt x="2039550" y="1171403"/>
                </a:cubicBezTo>
                <a:cubicBezTo>
                  <a:pt x="2056198" y="1153214"/>
                  <a:pt x="2068221" y="1132559"/>
                  <a:pt x="2074078" y="1108513"/>
                </a:cubicBezTo>
                <a:cubicBezTo>
                  <a:pt x="2076545" y="1098032"/>
                  <a:pt x="2082094" y="1088783"/>
                  <a:pt x="2088567" y="1080151"/>
                </a:cubicBezTo>
                <a:cubicBezTo>
                  <a:pt x="2107990" y="1054564"/>
                  <a:pt x="2132652" y="1034217"/>
                  <a:pt x="2155157" y="1008013"/>
                </a:cubicBezTo>
                <a:cubicBezTo>
                  <a:pt x="2154232" y="1028360"/>
                  <a:pt x="2147141" y="1044082"/>
                  <a:pt x="2140051" y="1059496"/>
                </a:cubicBezTo>
                <a:cubicBezTo>
                  <a:pt x="2130802" y="1079843"/>
                  <a:pt x="2118779" y="1099265"/>
                  <a:pt x="2116313" y="1122386"/>
                </a:cubicBezTo>
                <a:cubicBezTo>
                  <a:pt x="2115080" y="1132559"/>
                  <a:pt x="2116621" y="1141808"/>
                  <a:pt x="2120321" y="1152906"/>
                </a:cubicBezTo>
                <a:cubicBezTo>
                  <a:pt x="2130802" y="1142733"/>
                  <a:pt x="2139126" y="1132559"/>
                  <a:pt x="2146833" y="1121769"/>
                </a:cubicBezTo>
                <a:cubicBezTo>
                  <a:pt x="2187835" y="1063504"/>
                  <a:pt x="2226987" y="1003697"/>
                  <a:pt x="2269530" y="946356"/>
                </a:cubicBezTo>
                <a:cubicBezTo>
                  <a:pt x="2290492" y="918611"/>
                  <a:pt x="2314539" y="894565"/>
                  <a:pt x="2344751" y="876684"/>
                </a:cubicBezTo>
                <a:cubicBezTo>
                  <a:pt x="2358623" y="868361"/>
                  <a:pt x="2367564" y="855413"/>
                  <a:pt x="2375887" y="842157"/>
                </a:cubicBezTo>
                <a:cubicBezTo>
                  <a:pt x="2398084" y="806396"/>
                  <a:pt x="2422438" y="771560"/>
                  <a:pt x="2447717" y="737957"/>
                </a:cubicBezTo>
                <a:cubicBezTo>
                  <a:pt x="2450492" y="734258"/>
                  <a:pt x="2453574" y="730867"/>
                  <a:pt x="2456657" y="728092"/>
                </a:cubicBezTo>
                <a:cubicBezTo>
                  <a:pt x="2463440" y="721927"/>
                  <a:pt x="2471455" y="718844"/>
                  <a:pt x="2480395" y="722235"/>
                </a:cubicBezTo>
                <a:cubicBezTo>
                  <a:pt x="2489335" y="725318"/>
                  <a:pt x="2491493" y="733333"/>
                  <a:pt x="2493343" y="741656"/>
                </a:cubicBezTo>
                <a:cubicBezTo>
                  <a:pt x="2493343" y="742582"/>
                  <a:pt x="2493343" y="743198"/>
                  <a:pt x="2493651" y="744123"/>
                </a:cubicBezTo>
                <a:cubicBezTo>
                  <a:pt x="2495501" y="749980"/>
                  <a:pt x="2490877" y="758920"/>
                  <a:pt x="2499200" y="761079"/>
                </a:cubicBezTo>
                <a:cubicBezTo>
                  <a:pt x="2507216" y="763236"/>
                  <a:pt x="2514306" y="757996"/>
                  <a:pt x="2519547" y="751830"/>
                </a:cubicBezTo>
                <a:cubicBezTo>
                  <a:pt x="2539893" y="728092"/>
                  <a:pt x="2559932" y="704355"/>
                  <a:pt x="2579970" y="680617"/>
                </a:cubicBezTo>
                <a:lnTo>
                  <a:pt x="2673072" y="570868"/>
                </a:lnTo>
                <a:cubicBezTo>
                  <a:pt x="2677387" y="565935"/>
                  <a:pt x="2682012" y="561003"/>
                  <a:pt x="2680162" y="553604"/>
                </a:cubicBezTo>
                <a:cubicBezTo>
                  <a:pt x="2675230" y="531099"/>
                  <a:pt x="2683553" y="512603"/>
                  <a:pt x="2696810" y="495339"/>
                </a:cubicBezTo>
                <a:cubicBezTo>
                  <a:pt x="2705750" y="483624"/>
                  <a:pt x="2715306" y="472218"/>
                  <a:pt x="2724247" y="460503"/>
                </a:cubicBezTo>
                <a:cubicBezTo>
                  <a:pt x="2727946" y="455878"/>
                  <a:pt x="2731029" y="450638"/>
                  <a:pt x="2731029" y="445089"/>
                </a:cubicBezTo>
                <a:cubicBezTo>
                  <a:pt x="2731337" y="435532"/>
                  <a:pt x="2732879" y="424434"/>
                  <a:pt x="2722089" y="419193"/>
                </a:cubicBezTo>
                <a:cubicBezTo>
                  <a:pt x="2711299" y="413644"/>
                  <a:pt x="2701126" y="416110"/>
                  <a:pt x="2692802" y="424434"/>
                </a:cubicBezTo>
                <a:cubicBezTo>
                  <a:pt x="2678621" y="438615"/>
                  <a:pt x="2664440" y="452796"/>
                  <a:pt x="2650567" y="467593"/>
                </a:cubicBezTo>
                <a:cubicBezTo>
                  <a:pt x="2612648" y="507978"/>
                  <a:pt x="2574421" y="548055"/>
                  <a:pt x="2537736" y="589365"/>
                </a:cubicBezTo>
                <a:cubicBezTo>
                  <a:pt x="2522321" y="606629"/>
                  <a:pt x="2512457" y="628517"/>
                  <a:pt x="2496117" y="645473"/>
                </a:cubicBezTo>
                <a:cubicBezTo>
                  <a:pt x="2485636" y="656262"/>
                  <a:pt x="2475154" y="667360"/>
                  <a:pt x="2460665" y="678767"/>
                </a:cubicBezTo>
                <a:cubicBezTo>
                  <a:pt x="2466830" y="657187"/>
                  <a:pt x="2472071" y="638074"/>
                  <a:pt x="2486561" y="624509"/>
                </a:cubicBezTo>
                <a:cubicBezTo>
                  <a:pt x="2538969" y="575801"/>
                  <a:pt x="2575962" y="514761"/>
                  <a:pt x="2620664" y="459578"/>
                </a:cubicBezTo>
                <a:cubicBezTo>
                  <a:pt x="2627446" y="451254"/>
                  <a:pt x="2633303" y="442314"/>
                  <a:pt x="2638852" y="433066"/>
                </a:cubicBezTo>
                <a:cubicBezTo>
                  <a:pt x="2648101" y="417652"/>
                  <a:pt x="2645326" y="408711"/>
                  <a:pt x="2629604" y="399771"/>
                </a:cubicBezTo>
                <a:cubicBezTo>
                  <a:pt x="2627754" y="398846"/>
                  <a:pt x="2625905" y="398230"/>
                  <a:pt x="2624055" y="396997"/>
                </a:cubicBezTo>
                <a:cubicBezTo>
                  <a:pt x="2618814" y="392989"/>
                  <a:pt x="2608641" y="394838"/>
                  <a:pt x="2608949" y="383741"/>
                </a:cubicBezTo>
                <a:cubicBezTo>
                  <a:pt x="2609257" y="372026"/>
                  <a:pt x="2612957" y="361544"/>
                  <a:pt x="2624055" y="357845"/>
                </a:cubicBezTo>
                <a:cubicBezTo>
                  <a:pt x="2636386" y="353529"/>
                  <a:pt x="2641935" y="344589"/>
                  <a:pt x="2647793" y="334724"/>
                </a:cubicBezTo>
                <a:cubicBezTo>
                  <a:pt x="2656424" y="319309"/>
                  <a:pt x="2665365" y="304204"/>
                  <a:pt x="2673997" y="288789"/>
                </a:cubicBezTo>
                <a:cubicBezTo>
                  <a:pt x="2676154" y="285090"/>
                  <a:pt x="2677696" y="281390"/>
                  <a:pt x="2679238" y="277691"/>
                </a:cubicBezTo>
                <a:cubicBezTo>
                  <a:pt x="2685711" y="261044"/>
                  <a:pt x="2682628" y="243164"/>
                  <a:pt x="2672455" y="235765"/>
                </a:cubicBezTo>
                <a:cubicBezTo>
                  <a:pt x="2659199" y="226516"/>
                  <a:pt x="2639161" y="228366"/>
                  <a:pt x="2625905" y="241005"/>
                </a:cubicBezTo>
                <a:cubicBezTo>
                  <a:pt x="2613573" y="253029"/>
                  <a:pt x="2600934" y="265052"/>
                  <a:pt x="2590144" y="278308"/>
                </a:cubicBezTo>
                <a:cubicBezTo>
                  <a:pt x="2573805" y="298654"/>
                  <a:pt x="2559624" y="292181"/>
                  <a:pt x="2549142" y="276458"/>
                </a:cubicBezTo>
                <a:cubicBezTo>
                  <a:pt x="2536811" y="258269"/>
                  <a:pt x="2536502" y="258886"/>
                  <a:pt x="2550375" y="241005"/>
                </a:cubicBezTo>
                <a:cubicBezTo>
                  <a:pt x="2572263" y="212644"/>
                  <a:pt x="2593535" y="184281"/>
                  <a:pt x="2615731" y="156228"/>
                </a:cubicBezTo>
                <a:cubicBezTo>
                  <a:pt x="2621897" y="148521"/>
                  <a:pt x="2622513" y="142355"/>
                  <a:pt x="2617273" y="134340"/>
                </a:cubicBezTo>
                <a:cubicBezTo>
                  <a:pt x="2613265" y="128174"/>
                  <a:pt x="2610490" y="121084"/>
                  <a:pt x="2607099" y="114610"/>
                </a:cubicBezTo>
                <a:cubicBezTo>
                  <a:pt x="2604171" y="108907"/>
                  <a:pt x="2601242" y="105824"/>
                  <a:pt x="2598044" y="105477"/>
                </a:cubicBezTo>
                <a:close/>
                <a:moveTo>
                  <a:pt x="2604016" y="6"/>
                </a:moveTo>
                <a:cubicBezTo>
                  <a:pt x="2613881" y="237"/>
                  <a:pt x="2623592" y="6557"/>
                  <a:pt x="2632070" y="19042"/>
                </a:cubicBezTo>
                <a:cubicBezTo>
                  <a:pt x="2649334" y="44321"/>
                  <a:pt x="2665673" y="70525"/>
                  <a:pt x="2682012" y="96421"/>
                </a:cubicBezTo>
                <a:cubicBezTo>
                  <a:pt x="2685403" y="101662"/>
                  <a:pt x="2688794" y="104436"/>
                  <a:pt x="2695268" y="105361"/>
                </a:cubicBezTo>
                <a:cubicBezTo>
                  <a:pt x="2764323" y="115843"/>
                  <a:pt x="2818581" y="150987"/>
                  <a:pt x="2858966" y="207095"/>
                </a:cubicBezTo>
                <a:cubicBezTo>
                  <a:pt x="2922781" y="295572"/>
                  <a:pt x="2985054" y="384974"/>
                  <a:pt x="3049177" y="473451"/>
                </a:cubicBezTo>
                <a:cubicBezTo>
                  <a:pt x="3129022" y="584124"/>
                  <a:pt x="3208251" y="695723"/>
                  <a:pt x="3294878" y="801463"/>
                </a:cubicBezTo>
                <a:cubicBezTo>
                  <a:pt x="3354685" y="874527"/>
                  <a:pt x="3420041" y="942349"/>
                  <a:pt x="3480156" y="1015104"/>
                </a:cubicBezTo>
                <a:cubicBezTo>
                  <a:pt x="3517766" y="1060729"/>
                  <a:pt x="3566475" y="1091557"/>
                  <a:pt x="3615492" y="1122386"/>
                </a:cubicBezTo>
                <a:cubicBezTo>
                  <a:pt x="3662968" y="1151981"/>
                  <a:pt x="3709210" y="1183118"/>
                  <a:pt x="3745279" y="1226894"/>
                </a:cubicBezTo>
                <a:lnTo>
                  <a:pt x="3746204" y="1227818"/>
                </a:lnTo>
                <a:cubicBezTo>
                  <a:pt x="3762235" y="1243541"/>
                  <a:pt x="3768401" y="1242308"/>
                  <a:pt x="3775491" y="1221653"/>
                </a:cubicBezTo>
                <a:cubicBezTo>
                  <a:pt x="3783815" y="1197915"/>
                  <a:pt x="3782273" y="1195141"/>
                  <a:pt x="3761310" y="1182193"/>
                </a:cubicBezTo>
                <a:cubicBezTo>
                  <a:pt x="3738805" y="1168012"/>
                  <a:pt x="3723391" y="1146124"/>
                  <a:pt x="3703969" y="1128551"/>
                </a:cubicBezTo>
                <a:cubicBezTo>
                  <a:pt x="3691330" y="1117145"/>
                  <a:pt x="3690405" y="1106047"/>
                  <a:pt x="3698112" y="1091866"/>
                </a:cubicBezTo>
                <a:cubicBezTo>
                  <a:pt x="3705511" y="1077993"/>
                  <a:pt x="3707977" y="1063196"/>
                  <a:pt x="3699345" y="1048398"/>
                </a:cubicBezTo>
                <a:cubicBezTo>
                  <a:pt x="3696570" y="1043774"/>
                  <a:pt x="3694105" y="1041924"/>
                  <a:pt x="3688863" y="1045315"/>
                </a:cubicBezTo>
                <a:cubicBezTo>
                  <a:pt x="3681465" y="1049939"/>
                  <a:pt x="3674682" y="1054564"/>
                  <a:pt x="3670983" y="1063196"/>
                </a:cubicBezTo>
                <a:cubicBezTo>
                  <a:pt x="3664817" y="1077993"/>
                  <a:pt x="3657110" y="1092174"/>
                  <a:pt x="3651253" y="1106972"/>
                </a:cubicBezTo>
                <a:cubicBezTo>
                  <a:pt x="3647862" y="1115295"/>
                  <a:pt x="3644162" y="1116220"/>
                  <a:pt x="3636455" y="1113137"/>
                </a:cubicBezTo>
                <a:cubicBezTo>
                  <a:pt x="3629057" y="1110363"/>
                  <a:pt x="3622891" y="1106047"/>
                  <a:pt x="3617342" y="1100189"/>
                </a:cubicBezTo>
                <a:cubicBezTo>
                  <a:pt x="3500194" y="971944"/>
                  <a:pt x="3380889" y="845240"/>
                  <a:pt x="3267441" y="713603"/>
                </a:cubicBezTo>
                <a:cubicBezTo>
                  <a:pt x="3256959" y="701580"/>
                  <a:pt x="3247094" y="688940"/>
                  <a:pt x="3238462" y="675376"/>
                </a:cubicBezTo>
                <a:cubicBezTo>
                  <a:pt x="3220582" y="646398"/>
                  <a:pt x="3221507" y="627284"/>
                  <a:pt x="3243087" y="601388"/>
                </a:cubicBezTo>
                <a:cubicBezTo>
                  <a:pt x="3258501" y="582583"/>
                  <a:pt x="3276690" y="566860"/>
                  <a:pt x="3294878" y="550522"/>
                </a:cubicBezTo>
                <a:cubicBezTo>
                  <a:pt x="3318616" y="528942"/>
                  <a:pt x="3341121" y="506437"/>
                  <a:pt x="3366400" y="486398"/>
                </a:cubicBezTo>
                <a:cubicBezTo>
                  <a:pt x="3397228" y="461736"/>
                  <a:pt x="3412642" y="462353"/>
                  <a:pt x="3441004" y="489790"/>
                </a:cubicBezTo>
                <a:cubicBezTo>
                  <a:pt x="3461967" y="510136"/>
                  <a:pt x="3481081" y="532025"/>
                  <a:pt x="3504511" y="549597"/>
                </a:cubicBezTo>
                <a:cubicBezTo>
                  <a:pt x="3538730" y="575184"/>
                  <a:pt x="3575416" y="594606"/>
                  <a:pt x="3617650" y="604471"/>
                </a:cubicBezTo>
                <a:cubicBezTo>
                  <a:pt x="3694413" y="622351"/>
                  <a:pt x="3752370" y="666436"/>
                  <a:pt x="3791214" y="734875"/>
                </a:cubicBezTo>
                <a:cubicBezTo>
                  <a:pt x="3845471" y="831059"/>
                  <a:pt x="3913910" y="916144"/>
                  <a:pt x="3988823" y="996298"/>
                </a:cubicBezTo>
                <a:lnTo>
                  <a:pt x="4317452" y="1345582"/>
                </a:lnTo>
                <a:cubicBezTo>
                  <a:pt x="4329783" y="1358839"/>
                  <a:pt x="4342423" y="1371786"/>
                  <a:pt x="4354754" y="1384734"/>
                </a:cubicBezTo>
                <a:cubicBezTo>
                  <a:pt x="4363078" y="1393675"/>
                  <a:pt x="4370785" y="1403231"/>
                  <a:pt x="4376643" y="1414330"/>
                </a:cubicBezTo>
                <a:cubicBezTo>
                  <a:pt x="4398223" y="1455023"/>
                  <a:pt x="4431208" y="1485851"/>
                  <a:pt x="4465736" y="1515138"/>
                </a:cubicBezTo>
                <a:lnTo>
                  <a:pt x="4691091" y="1703807"/>
                </a:lnTo>
                <a:cubicBezTo>
                  <a:pt x="4698798" y="1710281"/>
                  <a:pt x="4704963" y="1717680"/>
                  <a:pt x="4710821" y="1725387"/>
                </a:cubicBezTo>
                <a:cubicBezTo>
                  <a:pt x="4710845" y="1725677"/>
                  <a:pt x="4710868" y="1725966"/>
                  <a:pt x="4710892" y="1726256"/>
                </a:cubicBezTo>
                <a:lnTo>
                  <a:pt x="0" y="1726256"/>
                </a:lnTo>
                <a:lnTo>
                  <a:pt x="10125" y="1713672"/>
                </a:lnTo>
                <a:cubicBezTo>
                  <a:pt x="23167" y="1687631"/>
                  <a:pt x="33811" y="1631977"/>
                  <a:pt x="78255" y="1570012"/>
                </a:cubicBezTo>
                <a:cubicBezTo>
                  <a:pt x="122699" y="1508047"/>
                  <a:pt x="208042" y="1415563"/>
                  <a:pt x="276789" y="1341883"/>
                </a:cubicBezTo>
                <a:cubicBezTo>
                  <a:pt x="338138" y="1276219"/>
                  <a:pt x="405035" y="1216412"/>
                  <a:pt x="475015" y="1159688"/>
                </a:cubicBezTo>
                <a:cubicBezTo>
                  <a:pt x="637789" y="1027743"/>
                  <a:pt x="781140" y="877609"/>
                  <a:pt x="898596" y="703430"/>
                </a:cubicBezTo>
                <a:cubicBezTo>
                  <a:pt x="911852" y="683699"/>
                  <a:pt x="924492" y="663661"/>
                  <a:pt x="937131" y="643315"/>
                </a:cubicBezTo>
                <a:cubicBezTo>
                  <a:pt x="955628" y="613719"/>
                  <a:pt x="978750" y="591523"/>
                  <a:pt x="1014510" y="583816"/>
                </a:cubicBezTo>
                <a:cubicBezTo>
                  <a:pt x="1042256" y="577959"/>
                  <a:pt x="1060444" y="556070"/>
                  <a:pt x="1080175" y="537574"/>
                </a:cubicBezTo>
                <a:cubicBezTo>
                  <a:pt x="1114394" y="505204"/>
                  <a:pt x="1148921" y="472834"/>
                  <a:pt x="1185299" y="442931"/>
                </a:cubicBezTo>
                <a:cubicBezTo>
                  <a:pt x="1207496" y="424434"/>
                  <a:pt x="1231541" y="410869"/>
                  <a:pt x="1261445" y="409020"/>
                </a:cubicBezTo>
                <a:cubicBezTo>
                  <a:pt x="1274701" y="408095"/>
                  <a:pt x="1284566" y="399154"/>
                  <a:pt x="1294123" y="390523"/>
                </a:cubicBezTo>
                <a:cubicBezTo>
                  <a:pt x="1338516" y="349521"/>
                  <a:pt x="1378592" y="304512"/>
                  <a:pt x="1421752" y="262277"/>
                </a:cubicBezTo>
                <a:cubicBezTo>
                  <a:pt x="1427301" y="256728"/>
                  <a:pt x="1433158" y="251487"/>
                  <a:pt x="1439016" y="246555"/>
                </a:cubicBezTo>
                <a:cubicBezTo>
                  <a:pt x="1464911" y="224667"/>
                  <a:pt x="1493274" y="223125"/>
                  <a:pt x="1521635" y="241622"/>
                </a:cubicBezTo>
                <a:cubicBezTo>
                  <a:pt x="1540749" y="253953"/>
                  <a:pt x="1557704" y="269059"/>
                  <a:pt x="1571886" y="286632"/>
                </a:cubicBezTo>
                <a:cubicBezTo>
                  <a:pt x="1664062" y="400079"/>
                  <a:pt x="1760863" y="509211"/>
                  <a:pt x="1854273" y="621426"/>
                </a:cubicBezTo>
                <a:cubicBezTo>
                  <a:pt x="1861672" y="630367"/>
                  <a:pt x="1861672" y="636224"/>
                  <a:pt x="1855506" y="645781"/>
                </a:cubicBezTo>
                <a:cubicBezTo>
                  <a:pt x="1833618" y="678459"/>
                  <a:pt x="1806181" y="705896"/>
                  <a:pt x="1779360" y="734258"/>
                </a:cubicBezTo>
                <a:lnTo>
                  <a:pt x="1544448" y="981192"/>
                </a:lnTo>
                <a:lnTo>
                  <a:pt x="1467994" y="1061346"/>
                </a:lnTo>
                <a:cubicBezTo>
                  <a:pt x="1456279" y="1073677"/>
                  <a:pt x="1446414" y="1086933"/>
                  <a:pt x="1436550" y="1100806"/>
                </a:cubicBezTo>
                <a:cubicBezTo>
                  <a:pt x="1429767" y="1110054"/>
                  <a:pt x="1434391" y="1117453"/>
                  <a:pt x="1439941" y="1124236"/>
                </a:cubicBezTo>
                <a:cubicBezTo>
                  <a:pt x="1445490" y="1131018"/>
                  <a:pt x="1452272" y="1128243"/>
                  <a:pt x="1458746" y="1124852"/>
                </a:cubicBezTo>
                <a:cubicBezTo>
                  <a:pt x="1474777" y="1116529"/>
                  <a:pt x="1486491" y="1102964"/>
                  <a:pt x="1499131" y="1090941"/>
                </a:cubicBezTo>
                <a:cubicBezTo>
                  <a:pt x="1578051" y="1015720"/>
                  <a:pt x="1656663" y="939883"/>
                  <a:pt x="1733117" y="861887"/>
                </a:cubicBezTo>
                <a:cubicBezTo>
                  <a:pt x="1809264" y="783891"/>
                  <a:pt x="1882018" y="702505"/>
                  <a:pt x="1949224" y="616494"/>
                </a:cubicBezTo>
                <a:cubicBezTo>
                  <a:pt x="1988067" y="566244"/>
                  <a:pt x="2036159" y="529866"/>
                  <a:pt x="2100899" y="519693"/>
                </a:cubicBezTo>
                <a:cubicBezTo>
                  <a:pt x="2121862" y="516302"/>
                  <a:pt x="2136660" y="502738"/>
                  <a:pt x="2149299" y="486398"/>
                </a:cubicBezTo>
                <a:cubicBezTo>
                  <a:pt x="2192459" y="430908"/>
                  <a:pt x="2235619" y="375725"/>
                  <a:pt x="2275695" y="318385"/>
                </a:cubicBezTo>
                <a:cubicBezTo>
                  <a:pt x="2318238" y="257653"/>
                  <a:pt x="2372804" y="207403"/>
                  <a:pt x="2431070" y="161469"/>
                </a:cubicBezTo>
                <a:cubicBezTo>
                  <a:pt x="2484711" y="119234"/>
                  <a:pt x="2533420" y="71758"/>
                  <a:pt x="2575038" y="17501"/>
                </a:cubicBezTo>
                <a:cubicBezTo>
                  <a:pt x="2584132" y="5632"/>
                  <a:pt x="2594151" y="-226"/>
                  <a:pt x="2604016" y="6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04CB0D-1427-4F64-9A9E-FA9FE62274E8}"/>
              </a:ext>
            </a:extLst>
          </p:cNvPr>
          <p:cNvGrpSpPr/>
          <p:nvPr/>
        </p:nvGrpSpPr>
        <p:grpSpPr>
          <a:xfrm>
            <a:off x="4396429" y="737672"/>
            <a:ext cx="2610788" cy="1602460"/>
            <a:chOff x="4693471" y="104146"/>
            <a:chExt cx="2334988" cy="1433178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9C3CC6-4197-45BB-86D5-C38ACDDBBCF5}"/>
                </a:ext>
              </a:extLst>
            </p:cNvPr>
            <p:cNvSpPr/>
            <p:nvPr/>
          </p:nvSpPr>
          <p:spPr>
            <a:xfrm>
              <a:off x="5444180" y="852937"/>
              <a:ext cx="844695" cy="684387"/>
            </a:xfrm>
            <a:custGeom>
              <a:avLst/>
              <a:gdLst>
                <a:gd name="connsiteX0" fmla="*/ 1092573 w 1842247"/>
                <a:gd name="connsiteY0" fmla="*/ 0 h 1492623"/>
                <a:gd name="connsiteX1" fmla="*/ 1524896 w 1842247"/>
                <a:gd name="connsiteY1" fmla="*/ 59167 h 1492623"/>
                <a:gd name="connsiteX2" fmla="*/ 1786441 w 1842247"/>
                <a:gd name="connsiteY2" fmla="*/ 238013 h 1492623"/>
                <a:gd name="connsiteX3" fmla="*/ 1801905 w 1842247"/>
                <a:gd name="connsiteY3" fmla="*/ 256839 h 1492623"/>
                <a:gd name="connsiteX4" fmla="*/ 1820731 w 1842247"/>
                <a:gd name="connsiteY4" fmla="*/ 434340 h 1492623"/>
                <a:gd name="connsiteX5" fmla="*/ 1601544 w 1842247"/>
                <a:gd name="connsiteY5" fmla="*/ 729503 h 1492623"/>
                <a:gd name="connsiteX6" fmla="*/ 1272091 w 1842247"/>
                <a:gd name="connsiteY6" fmla="*/ 1118123 h 1492623"/>
                <a:gd name="connsiteX7" fmla="*/ 1141654 w 1842247"/>
                <a:gd name="connsiteY7" fmla="*/ 1288228 h 1492623"/>
                <a:gd name="connsiteX8" fmla="*/ 1042146 w 1842247"/>
                <a:gd name="connsiteY8" fmla="*/ 1369583 h 1492623"/>
                <a:gd name="connsiteX9" fmla="*/ 947345 w 1842247"/>
                <a:gd name="connsiteY9" fmla="*/ 1394460 h 1492623"/>
                <a:gd name="connsiteX10" fmla="*/ 878765 w 1842247"/>
                <a:gd name="connsiteY10" fmla="*/ 1411269 h 1492623"/>
                <a:gd name="connsiteX11" fmla="*/ 766482 w 1842247"/>
                <a:gd name="connsiteY11" fmla="*/ 1469091 h 1492623"/>
                <a:gd name="connsiteX12" fmla="*/ 506281 w 1842247"/>
                <a:gd name="connsiteY12" fmla="*/ 1439508 h 1492623"/>
                <a:gd name="connsiteX13" fmla="*/ 310626 w 1842247"/>
                <a:gd name="connsiteY13" fmla="*/ 1241164 h 1492623"/>
                <a:gd name="connsiteX14" fmla="*/ 65890 w 1842247"/>
                <a:gd name="connsiteY14" fmla="*/ 945328 h 1492623"/>
                <a:gd name="connsiteX15" fmla="*/ 16136 w 1842247"/>
                <a:gd name="connsiteY15" fmla="*/ 868680 h 1492623"/>
                <a:gd name="connsiteX16" fmla="*/ 11429 w 1842247"/>
                <a:gd name="connsiteY16" fmla="*/ 749001 h 1492623"/>
                <a:gd name="connsiteX17" fmla="*/ 22187 w 1842247"/>
                <a:gd name="connsiteY17" fmla="*/ 693868 h 1492623"/>
                <a:gd name="connsiteX18" fmla="*/ 179518 w 1842247"/>
                <a:gd name="connsiteY18" fmla="*/ 377862 h 1492623"/>
                <a:gd name="connsiteX19" fmla="*/ 833717 w 1842247"/>
                <a:gd name="connsiteY19" fmla="*/ 24877 h 1492623"/>
                <a:gd name="connsiteX20" fmla="*/ 1092573 w 1842247"/>
                <a:gd name="connsiteY20" fmla="*/ 0 h 149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2247" h="1492623">
                  <a:moveTo>
                    <a:pt x="1092573" y="0"/>
                  </a:moveTo>
                  <a:cubicBezTo>
                    <a:pt x="1250576" y="1345"/>
                    <a:pt x="1389753" y="17481"/>
                    <a:pt x="1524896" y="59167"/>
                  </a:cubicBezTo>
                  <a:cubicBezTo>
                    <a:pt x="1630455" y="92112"/>
                    <a:pt x="1717861" y="151952"/>
                    <a:pt x="1786441" y="238013"/>
                  </a:cubicBezTo>
                  <a:cubicBezTo>
                    <a:pt x="1791148" y="244064"/>
                    <a:pt x="1796526" y="250788"/>
                    <a:pt x="1801905" y="256839"/>
                  </a:cubicBezTo>
                  <a:cubicBezTo>
                    <a:pt x="1855693" y="315334"/>
                    <a:pt x="1861072" y="365760"/>
                    <a:pt x="1820731" y="434340"/>
                  </a:cubicBezTo>
                  <a:cubicBezTo>
                    <a:pt x="1758202" y="540572"/>
                    <a:pt x="1682226" y="636046"/>
                    <a:pt x="1601544" y="729503"/>
                  </a:cubicBezTo>
                  <a:cubicBezTo>
                    <a:pt x="1490606" y="857922"/>
                    <a:pt x="1372271" y="980291"/>
                    <a:pt x="1272091" y="1118123"/>
                  </a:cubicBezTo>
                  <a:cubicBezTo>
                    <a:pt x="1229733" y="1175945"/>
                    <a:pt x="1190064" y="1235112"/>
                    <a:pt x="1141654" y="1288228"/>
                  </a:cubicBezTo>
                  <a:cubicBezTo>
                    <a:pt x="1112743" y="1319829"/>
                    <a:pt x="1079798" y="1347395"/>
                    <a:pt x="1042146" y="1369583"/>
                  </a:cubicBezTo>
                  <a:cubicBezTo>
                    <a:pt x="1013235" y="1386392"/>
                    <a:pt x="981634" y="1397822"/>
                    <a:pt x="947345" y="1394460"/>
                  </a:cubicBezTo>
                  <a:cubicBezTo>
                    <a:pt x="921795" y="1391771"/>
                    <a:pt x="900280" y="1399167"/>
                    <a:pt x="878765" y="1411269"/>
                  </a:cubicBezTo>
                  <a:cubicBezTo>
                    <a:pt x="842457" y="1432112"/>
                    <a:pt x="804806" y="1451610"/>
                    <a:pt x="766482" y="1469091"/>
                  </a:cubicBezTo>
                  <a:cubicBezTo>
                    <a:pt x="673697" y="1511450"/>
                    <a:pt x="587636" y="1498003"/>
                    <a:pt x="506281" y="1439508"/>
                  </a:cubicBezTo>
                  <a:cubicBezTo>
                    <a:pt x="429633" y="1384375"/>
                    <a:pt x="370465" y="1312433"/>
                    <a:pt x="310626" y="1241164"/>
                  </a:cubicBezTo>
                  <a:cubicBezTo>
                    <a:pt x="227927" y="1143672"/>
                    <a:pt x="147245" y="1044164"/>
                    <a:pt x="65890" y="945328"/>
                  </a:cubicBezTo>
                  <a:cubicBezTo>
                    <a:pt x="46392" y="921796"/>
                    <a:pt x="29583" y="896919"/>
                    <a:pt x="16136" y="868680"/>
                  </a:cubicBezTo>
                  <a:cubicBezTo>
                    <a:pt x="-2690" y="829684"/>
                    <a:pt x="-6052" y="789342"/>
                    <a:pt x="11429" y="749001"/>
                  </a:cubicBezTo>
                  <a:cubicBezTo>
                    <a:pt x="19498" y="730848"/>
                    <a:pt x="18153" y="712022"/>
                    <a:pt x="22187" y="693868"/>
                  </a:cubicBezTo>
                  <a:cubicBezTo>
                    <a:pt x="46392" y="574189"/>
                    <a:pt x="98163" y="467958"/>
                    <a:pt x="179518" y="377862"/>
                  </a:cubicBezTo>
                  <a:cubicBezTo>
                    <a:pt x="355674" y="182880"/>
                    <a:pt x="580240" y="76648"/>
                    <a:pt x="833717" y="24877"/>
                  </a:cubicBezTo>
                  <a:cubicBezTo>
                    <a:pt x="925829" y="7396"/>
                    <a:pt x="1017942" y="3362"/>
                    <a:pt x="109257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7E2540-188E-4756-B88E-8D1FDB8E0AF6}"/>
                </a:ext>
              </a:extLst>
            </p:cNvPr>
            <p:cNvSpPr/>
            <p:nvPr/>
          </p:nvSpPr>
          <p:spPr>
            <a:xfrm>
              <a:off x="6076698" y="104146"/>
              <a:ext cx="70905" cy="465507"/>
            </a:xfrm>
            <a:custGeom>
              <a:avLst/>
              <a:gdLst>
                <a:gd name="connsiteX0" fmla="*/ 168 w 154641"/>
                <a:gd name="connsiteY0" fmla="*/ 461174 h 1015252"/>
                <a:gd name="connsiteX1" fmla="*/ 168 w 154641"/>
                <a:gd name="connsiteY1" fmla="*/ 112223 h 1015252"/>
                <a:gd name="connsiteX2" fmla="*/ 39165 w 154641"/>
                <a:gd name="connsiteY2" fmla="*/ 17421 h 1015252"/>
                <a:gd name="connsiteX3" fmla="*/ 142035 w 154641"/>
                <a:gd name="connsiteY3" fmla="*/ 43643 h 1015252"/>
                <a:gd name="connsiteX4" fmla="*/ 155482 w 154641"/>
                <a:gd name="connsiteY4" fmla="*/ 108861 h 1015252"/>
                <a:gd name="connsiteX5" fmla="*/ 154809 w 154641"/>
                <a:gd name="connsiteY5" fmla="*/ 497481 h 1015252"/>
                <a:gd name="connsiteX6" fmla="*/ 84212 w 154641"/>
                <a:gd name="connsiteY6" fmla="*/ 962749 h 1015252"/>
                <a:gd name="connsiteX7" fmla="*/ 64042 w 154641"/>
                <a:gd name="connsiteY7" fmla="*/ 1006452 h 1015252"/>
                <a:gd name="connsiteX8" fmla="*/ 38492 w 154641"/>
                <a:gd name="connsiteY8" fmla="*/ 1021244 h 1015252"/>
                <a:gd name="connsiteX9" fmla="*/ 18322 w 154641"/>
                <a:gd name="connsiteY9" fmla="*/ 997039 h 1015252"/>
                <a:gd name="connsiteX10" fmla="*/ 840 w 154641"/>
                <a:gd name="connsiteY10" fmla="*/ 807436 h 1015252"/>
                <a:gd name="connsiteX11" fmla="*/ 168 w 154641"/>
                <a:gd name="connsiteY11" fmla="*/ 461174 h 1015252"/>
                <a:gd name="connsiteX12" fmla="*/ 168 w 154641"/>
                <a:gd name="connsiteY12" fmla="*/ 461174 h 10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641" h="1015252">
                  <a:moveTo>
                    <a:pt x="168" y="461174"/>
                  </a:moveTo>
                  <a:cubicBezTo>
                    <a:pt x="168" y="344857"/>
                    <a:pt x="168" y="228540"/>
                    <a:pt x="168" y="112223"/>
                  </a:cubicBezTo>
                  <a:cubicBezTo>
                    <a:pt x="168" y="75243"/>
                    <a:pt x="7564" y="41626"/>
                    <a:pt x="39165" y="17421"/>
                  </a:cubicBezTo>
                  <a:cubicBezTo>
                    <a:pt x="79506" y="-12835"/>
                    <a:pt x="121192" y="-3422"/>
                    <a:pt x="142035" y="43643"/>
                  </a:cubicBezTo>
                  <a:cubicBezTo>
                    <a:pt x="150775" y="64486"/>
                    <a:pt x="154809" y="86001"/>
                    <a:pt x="155482" y="108861"/>
                  </a:cubicBezTo>
                  <a:cubicBezTo>
                    <a:pt x="158171" y="238625"/>
                    <a:pt x="162205" y="367717"/>
                    <a:pt x="154809" y="497481"/>
                  </a:cubicBezTo>
                  <a:cubicBezTo>
                    <a:pt x="146069" y="654812"/>
                    <a:pt x="131949" y="811470"/>
                    <a:pt x="84212" y="962749"/>
                  </a:cubicBezTo>
                  <a:cubicBezTo>
                    <a:pt x="79506" y="978213"/>
                    <a:pt x="73454" y="993005"/>
                    <a:pt x="64042" y="1006452"/>
                  </a:cubicBezTo>
                  <a:cubicBezTo>
                    <a:pt x="57990" y="1015193"/>
                    <a:pt x="52612" y="1023261"/>
                    <a:pt x="38492" y="1021244"/>
                  </a:cubicBezTo>
                  <a:cubicBezTo>
                    <a:pt x="23028" y="1018554"/>
                    <a:pt x="20339" y="1009142"/>
                    <a:pt x="18322" y="997039"/>
                  </a:cubicBezTo>
                  <a:cubicBezTo>
                    <a:pt x="10253" y="933838"/>
                    <a:pt x="1513" y="871309"/>
                    <a:pt x="840" y="807436"/>
                  </a:cubicBezTo>
                  <a:cubicBezTo>
                    <a:pt x="-504" y="691791"/>
                    <a:pt x="168" y="576819"/>
                    <a:pt x="168" y="461174"/>
                  </a:cubicBezTo>
                  <a:cubicBezTo>
                    <a:pt x="840" y="461174"/>
                    <a:pt x="168" y="461174"/>
                    <a:pt x="168" y="461174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2D6222-C184-4DBE-A724-38AFBED5FFAC}"/>
                </a:ext>
              </a:extLst>
            </p:cNvPr>
            <p:cNvSpPr/>
            <p:nvPr/>
          </p:nvSpPr>
          <p:spPr>
            <a:xfrm>
              <a:off x="6495307" y="501301"/>
              <a:ext cx="360691" cy="252792"/>
            </a:xfrm>
            <a:custGeom>
              <a:avLst/>
              <a:gdLst>
                <a:gd name="connsiteX0" fmla="*/ 790269 w 786652"/>
                <a:gd name="connsiteY0" fmla="*/ 71693 h 551329"/>
                <a:gd name="connsiteX1" fmla="*/ 735136 w 786652"/>
                <a:gd name="connsiteY1" fmla="*/ 146996 h 551329"/>
                <a:gd name="connsiteX2" fmla="*/ 541498 w 786652"/>
                <a:gd name="connsiteY2" fmla="*/ 268020 h 551329"/>
                <a:gd name="connsiteX3" fmla="*/ 95056 w 786652"/>
                <a:gd name="connsiteY3" fmla="*/ 540995 h 551329"/>
                <a:gd name="connsiteX4" fmla="*/ 10340 w 786652"/>
                <a:gd name="connsiteY4" fmla="*/ 551753 h 551329"/>
                <a:gd name="connsiteX5" fmla="*/ 4288 w 786652"/>
                <a:gd name="connsiteY5" fmla="*/ 532927 h 551329"/>
                <a:gd name="connsiteX6" fmla="*/ 91022 w 786652"/>
                <a:gd name="connsiteY6" fmla="*/ 421316 h 551329"/>
                <a:gd name="connsiteX7" fmla="*/ 589908 w 786652"/>
                <a:gd name="connsiteY7" fmla="*/ 51522 h 551329"/>
                <a:gd name="connsiteX8" fmla="*/ 721689 w 786652"/>
                <a:gd name="connsiteY8" fmla="*/ 423 h 551329"/>
                <a:gd name="connsiteX9" fmla="*/ 790269 w 786652"/>
                <a:gd name="connsiteY9" fmla="*/ 71693 h 5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652" h="551329">
                  <a:moveTo>
                    <a:pt x="790269" y="71693"/>
                  </a:moveTo>
                  <a:cubicBezTo>
                    <a:pt x="789597" y="97914"/>
                    <a:pt x="766737" y="126826"/>
                    <a:pt x="735136" y="146996"/>
                  </a:cubicBezTo>
                  <a:cubicBezTo>
                    <a:pt x="671935" y="188682"/>
                    <a:pt x="606717" y="228351"/>
                    <a:pt x="541498" y="268020"/>
                  </a:cubicBezTo>
                  <a:cubicBezTo>
                    <a:pt x="392909" y="358787"/>
                    <a:pt x="242974" y="448883"/>
                    <a:pt x="95056" y="540995"/>
                  </a:cubicBezTo>
                  <a:cubicBezTo>
                    <a:pt x="66817" y="558476"/>
                    <a:pt x="39923" y="557132"/>
                    <a:pt x="10340" y="551753"/>
                  </a:cubicBezTo>
                  <a:cubicBezTo>
                    <a:pt x="-5124" y="549063"/>
                    <a:pt x="254" y="540995"/>
                    <a:pt x="4288" y="532927"/>
                  </a:cubicBezTo>
                  <a:cubicBezTo>
                    <a:pt x="25131" y="489224"/>
                    <a:pt x="56060" y="454262"/>
                    <a:pt x="91022" y="421316"/>
                  </a:cubicBezTo>
                  <a:cubicBezTo>
                    <a:pt x="242301" y="278105"/>
                    <a:pt x="409045" y="155064"/>
                    <a:pt x="589908" y="51522"/>
                  </a:cubicBezTo>
                  <a:cubicBezTo>
                    <a:pt x="631594" y="27990"/>
                    <a:pt x="672607" y="5802"/>
                    <a:pt x="721689" y="423"/>
                  </a:cubicBezTo>
                  <a:cubicBezTo>
                    <a:pt x="760013" y="-3611"/>
                    <a:pt x="790269" y="21266"/>
                    <a:pt x="790269" y="71693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8546E0-DDF4-4445-A028-F26720D37C00}"/>
                </a:ext>
              </a:extLst>
            </p:cNvPr>
            <p:cNvSpPr/>
            <p:nvPr/>
          </p:nvSpPr>
          <p:spPr>
            <a:xfrm>
              <a:off x="4941629" y="572400"/>
              <a:ext cx="305199" cy="323697"/>
            </a:xfrm>
            <a:custGeom>
              <a:avLst/>
              <a:gdLst>
                <a:gd name="connsiteX0" fmla="*/ 57930 w 665629"/>
                <a:gd name="connsiteY0" fmla="*/ 0 h 705970"/>
                <a:gd name="connsiteX1" fmla="*/ 121803 w 665629"/>
                <a:gd name="connsiteY1" fmla="*/ 28239 h 705970"/>
                <a:gd name="connsiteX2" fmla="*/ 644894 w 665629"/>
                <a:gd name="connsiteY2" fmla="*/ 619237 h 705970"/>
                <a:gd name="connsiteX3" fmla="*/ 667754 w 665629"/>
                <a:gd name="connsiteY3" fmla="*/ 679077 h 705970"/>
                <a:gd name="connsiteX4" fmla="*/ 659686 w 665629"/>
                <a:gd name="connsiteY4" fmla="*/ 703281 h 705970"/>
                <a:gd name="connsiteX5" fmla="*/ 637498 w 665629"/>
                <a:gd name="connsiteY5" fmla="*/ 698575 h 705970"/>
                <a:gd name="connsiteX6" fmla="*/ 412932 w 665629"/>
                <a:gd name="connsiteY6" fmla="*/ 521074 h 705970"/>
                <a:gd name="connsiteX7" fmla="*/ 27001 w 665629"/>
                <a:gd name="connsiteY7" fmla="*/ 117662 h 705970"/>
                <a:gd name="connsiteX8" fmla="*/ 107 w 665629"/>
                <a:gd name="connsiteY8" fmla="*/ 55805 h 705970"/>
                <a:gd name="connsiteX9" fmla="*/ 57930 w 665629"/>
                <a:gd name="connsiteY9" fmla="*/ 0 h 70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629" h="705970">
                  <a:moveTo>
                    <a:pt x="57930" y="0"/>
                  </a:moveTo>
                  <a:cubicBezTo>
                    <a:pt x="81462" y="1345"/>
                    <a:pt x="103650" y="11430"/>
                    <a:pt x="121803" y="28239"/>
                  </a:cubicBezTo>
                  <a:cubicBezTo>
                    <a:pt x="316113" y="207085"/>
                    <a:pt x="505717" y="390637"/>
                    <a:pt x="644894" y="619237"/>
                  </a:cubicBezTo>
                  <a:cubicBezTo>
                    <a:pt x="656324" y="638063"/>
                    <a:pt x="664392" y="657561"/>
                    <a:pt x="667754" y="679077"/>
                  </a:cubicBezTo>
                  <a:cubicBezTo>
                    <a:pt x="669098" y="688490"/>
                    <a:pt x="667081" y="697230"/>
                    <a:pt x="659686" y="703281"/>
                  </a:cubicBezTo>
                  <a:cubicBezTo>
                    <a:pt x="651617" y="710005"/>
                    <a:pt x="644221" y="702609"/>
                    <a:pt x="637498" y="698575"/>
                  </a:cubicBezTo>
                  <a:cubicBezTo>
                    <a:pt x="552109" y="652855"/>
                    <a:pt x="482857" y="586292"/>
                    <a:pt x="412932" y="521074"/>
                  </a:cubicBezTo>
                  <a:cubicBezTo>
                    <a:pt x="277117" y="393999"/>
                    <a:pt x="156093" y="252132"/>
                    <a:pt x="27001" y="117662"/>
                  </a:cubicBezTo>
                  <a:cubicBezTo>
                    <a:pt x="10193" y="100181"/>
                    <a:pt x="-1238" y="82027"/>
                    <a:pt x="107" y="55805"/>
                  </a:cubicBezTo>
                  <a:cubicBezTo>
                    <a:pt x="2124" y="16809"/>
                    <a:pt x="17588" y="0"/>
                    <a:pt x="57930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5AB187-62B4-41B1-A5C5-BDCA339FAB15}"/>
                </a:ext>
              </a:extLst>
            </p:cNvPr>
            <p:cNvSpPr/>
            <p:nvPr/>
          </p:nvSpPr>
          <p:spPr>
            <a:xfrm>
              <a:off x="5425184" y="219668"/>
              <a:ext cx="221964" cy="406933"/>
            </a:xfrm>
            <a:custGeom>
              <a:avLst/>
              <a:gdLst>
                <a:gd name="connsiteX0" fmla="*/ 486525 w 484094"/>
                <a:gd name="connsiteY0" fmla="*/ 890320 h 887505"/>
                <a:gd name="connsiteX1" fmla="*/ 374242 w 484094"/>
                <a:gd name="connsiteY1" fmla="*/ 802242 h 887505"/>
                <a:gd name="connsiteX2" fmla="*/ 239099 w 484094"/>
                <a:gd name="connsiteY2" fmla="*/ 558178 h 887505"/>
                <a:gd name="connsiteX3" fmla="*/ 35376 w 484094"/>
                <a:gd name="connsiteY3" fmla="*/ 176954 h 887505"/>
                <a:gd name="connsiteX4" fmla="*/ 12516 w 484094"/>
                <a:gd name="connsiteY4" fmla="*/ 131234 h 887505"/>
                <a:gd name="connsiteX5" fmla="*/ 34032 w 484094"/>
                <a:gd name="connsiteY5" fmla="*/ 5504 h 887505"/>
                <a:gd name="connsiteX6" fmla="*/ 54202 w 484094"/>
                <a:gd name="connsiteY6" fmla="*/ 10210 h 887505"/>
                <a:gd name="connsiteX7" fmla="*/ 153038 w 484094"/>
                <a:gd name="connsiteY7" fmla="*/ 162834 h 887505"/>
                <a:gd name="connsiteX8" fmla="*/ 428702 w 484094"/>
                <a:gd name="connsiteY8" fmla="*/ 706095 h 887505"/>
                <a:gd name="connsiteX9" fmla="*/ 486525 w 484094"/>
                <a:gd name="connsiteY9" fmla="*/ 890320 h 8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94" h="887505">
                  <a:moveTo>
                    <a:pt x="486525" y="890320"/>
                  </a:moveTo>
                  <a:cubicBezTo>
                    <a:pt x="435426" y="871494"/>
                    <a:pt x="399791" y="842583"/>
                    <a:pt x="374242" y="802242"/>
                  </a:cubicBezTo>
                  <a:cubicBezTo>
                    <a:pt x="325160" y="722904"/>
                    <a:pt x="283474" y="640205"/>
                    <a:pt x="239099" y="558178"/>
                  </a:cubicBezTo>
                  <a:cubicBezTo>
                    <a:pt x="170519" y="431103"/>
                    <a:pt x="103284" y="304028"/>
                    <a:pt x="35376" y="176954"/>
                  </a:cubicBezTo>
                  <a:cubicBezTo>
                    <a:pt x="27308" y="162162"/>
                    <a:pt x="19240" y="146698"/>
                    <a:pt x="12516" y="131234"/>
                  </a:cubicBezTo>
                  <a:cubicBezTo>
                    <a:pt x="-9671" y="81480"/>
                    <a:pt x="-2276" y="44500"/>
                    <a:pt x="34032" y="5504"/>
                  </a:cubicBezTo>
                  <a:cubicBezTo>
                    <a:pt x="45461" y="-6599"/>
                    <a:pt x="48823" y="4159"/>
                    <a:pt x="54202" y="10210"/>
                  </a:cubicBezTo>
                  <a:cubicBezTo>
                    <a:pt x="98577" y="53913"/>
                    <a:pt x="125471" y="108374"/>
                    <a:pt x="153038" y="162834"/>
                  </a:cubicBezTo>
                  <a:cubicBezTo>
                    <a:pt x="245150" y="343697"/>
                    <a:pt x="336590" y="525232"/>
                    <a:pt x="428702" y="706095"/>
                  </a:cubicBezTo>
                  <a:cubicBezTo>
                    <a:pt x="458286" y="762573"/>
                    <a:pt x="468371" y="823757"/>
                    <a:pt x="486525" y="89032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1DB45C-461A-4927-A91C-4AFB7D2AB1B7}"/>
                </a:ext>
              </a:extLst>
            </p:cNvPr>
            <p:cNvSpPr/>
            <p:nvPr/>
          </p:nvSpPr>
          <p:spPr>
            <a:xfrm>
              <a:off x="4693471" y="1068427"/>
              <a:ext cx="373022" cy="98651"/>
            </a:xfrm>
            <a:custGeom>
              <a:avLst/>
              <a:gdLst>
                <a:gd name="connsiteX0" fmla="*/ 654286 w 813547"/>
                <a:gd name="connsiteY0" fmla="*/ 215825 h 215152"/>
                <a:gd name="connsiteX1" fmla="*/ 112370 w 813547"/>
                <a:gd name="connsiteY1" fmla="*/ 133798 h 215152"/>
                <a:gd name="connsiteX2" fmla="*/ 8155 w 813547"/>
                <a:gd name="connsiteY2" fmla="*/ 68580 h 215152"/>
                <a:gd name="connsiteX3" fmla="*/ 3449 w 813547"/>
                <a:gd name="connsiteY3" fmla="*/ 36979 h 215152"/>
                <a:gd name="connsiteX4" fmla="*/ 38411 w 813547"/>
                <a:gd name="connsiteY4" fmla="*/ 672 h 215152"/>
                <a:gd name="connsiteX5" fmla="*/ 84131 w 813547"/>
                <a:gd name="connsiteY5" fmla="*/ 2689 h 215152"/>
                <a:gd name="connsiteX6" fmla="*/ 772620 w 813547"/>
                <a:gd name="connsiteY6" fmla="*/ 145901 h 215152"/>
                <a:gd name="connsiteX7" fmla="*/ 801532 w 813547"/>
                <a:gd name="connsiteY7" fmla="*/ 159348 h 215152"/>
                <a:gd name="connsiteX8" fmla="*/ 812961 w 813547"/>
                <a:gd name="connsiteY8" fmla="*/ 192965 h 215152"/>
                <a:gd name="connsiteX9" fmla="*/ 788085 w 813547"/>
                <a:gd name="connsiteY9" fmla="*/ 204395 h 215152"/>
                <a:gd name="connsiteX10" fmla="*/ 654286 w 813547"/>
                <a:gd name="connsiteY10" fmla="*/ 21582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547" h="215152">
                  <a:moveTo>
                    <a:pt x="654286" y="215825"/>
                  </a:moveTo>
                  <a:cubicBezTo>
                    <a:pt x="451908" y="214481"/>
                    <a:pt x="280458" y="182880"/>
                    <a:pt x="112370" y="133798"/>
                  </a:cubicBezTo>
                  <a:cubicBezTo>
                    <a:pt x="72029" y="122368"/>
                    <a:pt x="40428" y="95474"/>
                    <a:pt x="8155" y="68580"/>
                  </a:cubicBezTo>
                  <a:cubicBezTo>
                    <a:pt x="-3947" y="58495"/>
                    <a:pt x="87" y="48409"/>
                    <a:pt x="3449" y="36979"/>
                  </a:cubicBezTo>
                  <a:cubicBezTo>
                    <a:pt x="9500" y="19498"/>
                    <a:pt x="16896" y="3362"/>
                    <a:pt x="38411" y="672"/>
                  </a:cubicBezTo>
                  <a:cubicBezTo>
                    <a:pt x="53875" y="-672"/>
                    <a:pt x="68667" y="0"/>
                    <a:pt x="84131" y="2689"/>
                  </a:cubicBezTo>
                  <a:cubicBezTo>
                    <a:pt x="313403" y="50426"/>
                    <a:pt x="543348" y="98163"/>
                    <a:pt x="772620" y="145901"/>
                  </a:cubicBezTo>
                  <a:cubicBezTo>
                    <a:pt x="783378" y="147918"/>
                    <a:pt x="793463" y="151279"/>
                    <a:pt x="801532" y="159348"/>
                  </a:cubicBezTo>
                  <a:cubicBezTo>
                    <a:pt x="811617" y="168088"/>
                    <a:pt x="816323" y="180191"/>
                    <a:pt x="812961" y="192965"/>
                  </a:cubicBezTo>
                  <a:cubicBezTo>
                    <a:pt x="809600" y="204395"/>
                    <a:pt x="797497" y="203723"/>
                    <a:pt x="788085" y="204395"/>
                  </a:cubicBezTo>
                  <a:cubicBezTo>
                    <a:pt x="734296" y="209774"/>
                    <a:pt x="681180" y="213808"/>
                    <a:pt x="654286" y="215825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1014ED-07D9-4F0F-87BD-94A69EC6E911}"/>
                </a:ext>
              </a:extLst>
            </p:cNvPr>
            <p:cNvSpPr/>
            <p:nvPr/>
          </p:nvSpPr>
          <p:spPr>
            <a:xfrm>
              <a:off x="6683183" y="1085734"/>
              <a:ext cx="345276" cy="61657"/>
            </a:xfrm>
            <a:custGeom>
              <a:avLst/>
              <a:gdLst>
                <a:gd name="connsiteX0" fmla="*/ 755018 w 753035"/>
                <a:gd name="connsiteY0" fmla="*/ 73866 h 134470"/>
                <a:gd name="connsiteX1" fmla="*/ 609118 w 753035"/>
                <a:gd name="connsiteY1" fmla="*/ 113535 h 134470"/>
                <a:gd name="connsiteX2" fmla="*/ 336143 w 753035"/>
                <a:gd name="connsiteY2" fmla="*/ 125637 h 134470"/>
                <a:gd name="connsiteX3" fmla="*/ 81993 w 753035"/>
                <a:gd name="connsiteY3" fmla="*/ 139084 h 134470"/>
                <a:gd name="connsiteX4" fmla="*/ 1311 w 753035"/>
                <a:gd name="connsiteY4" fmla="*/ 101432 h 134470"/>
                <a:gd name="connsiteX5" fmla="*/ 51737 w 753035"/>
                <a:gd name="connsiteY5" fmla="*/ 28146 h 134470"/>
                <a:gd name="connsiteX6" fmla="*/ 209068 w 753035"/>
                <a:gd name="connsiteY6" fmla="*/ 1924 h 134470"/>
                <a:gd name="connsiteX7" fmla="*/ 728797 w 753035"/>
                <a:gd name="connsiteY7" fmla="*/ 60419 h 134470"/>
                <a:gd name="connsiteX8" fmla="*/ 751656 w 753035"/>
                <a:gd name="connsiteY8" fmla="*/ 68487 h 134470"/>
                <a:gd name="connsiteX9" fmla="*/ 755018 w 753035"/>
                <a:gd name="connsiteY9" fmla="*/ 73866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035" h="134470">
                  <a:moveTo>
                    <a:pt x="755018" y="73866"/>
                  </a:moveTo>
                  <a:cubicBezTo>
                    <a:pt x="707953" y="94709"/>
                    <a:pt x="660216" y="110845"/>
                    <a:pt x="609118" y="113535"/>
                  </a:cubicBezTo>
                  <a:cubicBezTo>
                    <a:pt x="518350" y="118241"/>
                    <a:pt x="426910" y="120930"/>
                    <a:pt x="336143" y="125637"/>
                  </a:cubicBezTo>
                  <a:cubicBezTo>
                    <a:pt x="251426" y="129671"/>
                    <a:pt x="166710" y="134378"/>
                    <a:pt x="81993" y="139084"/>
                  </a:cubicBezTo>
                  <a:cubicBezTo>
                    <a:pt x="38963" y="141773"/>
                    <a:pt x="8707" y="128326"/>
                    <a:pt x="1311" y="101432"/>
                  </a:cubicBezTo>
                  <a:cubicBezTo>
                    <a:pt x="-5413" y="75211"/>
                    <a:pt x="14085" y="46972"/>
                    <a:pt x="51737" y="28146"/>
                  </a:cubicBezTo>
                  <a:cubicBezTo>
                    <a:pt x="101491" y="2596"/>
                    <a:pt x="155952" y="4613"/>
                    <a:pt x="209068" y="1924"/>
                  </a:cubicBezTo>
                  <a:cubicBezTo>
                    <a:pt x="385224" y="-5472"/>
                    <a:pt x="559363" y="7303"/>
                    <a:pt x="728797" y="60419"/>
                  </a:cubicBezTo>
                  <a:cubicBezTo>
                    <a:pt x="736193" y="63108"/>
                    <a:pt x="744261" y="65125"/>
                    <a:pt x="751656" y="68487"/>
                  </a:cubicBezTo>
                  <a:cubicBezTo>
                    <a:pt x="752329" y="69159"/>
                    <a:pt x="753001" y="71176"/>
                    <a:pt x="755018" y="73866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ACF393-8BEA-4176-A84A-1E7D3D19EDB8}"/>
                </a:ext>
              </a:extLst>
            </p:cNvPr>
            <p:cNvSpPr/>
            <p:nvPr/>
          </p:nvSpPr>
          <p:spPr>
            <a:xfrm>
              <a:off x="6303104" y="419601"/>
              <a:ext cx="114065" cy="184970"/>
            </a:xfrm>
            <a:custGeom>
              <a:avLst/>
              <a:gdLst>
                <a:gd name="connsiteX0" fmla="*/ 567 w 248770"/>
                <a:gd name="connsiteY0" fmla="*/ 356781 h 403411"/>
                <a:gd name="connsiteX1" fmla="*/ 69819 w 248770"/>
                <a:gd name="connsiteY1" fmla="*/ 137594 h 403411"/>
                <a:gd name="connsiteX2" fmla="*/ 110160 w 248770"/>
                <a:gd name="connsiteY2" fmla="*/ 55567 h 403411"/>
                <a:gd name="connsiteX3" fmla="*/ 198238 w 248770"/>
                <a:gd name="connsiteY3" fmla="*/ 434 h 403411"/>
                <a:gd name="connsiteX4" fmla="*/ 248665 w 248770"/>
                <a:gd name="connsiteY4" fmla="*/ 68342 h 403411"/>
                <a:gd name="connsiteX5" fmla="*/ 214375 w 248770"/>
                <a:gd name="connsiteY5" fmla="*/ 147007 h 403411"/>
                <a:gd name="connsiteX6" fmla="*/ 125624 w 248770"/>
                <a:gd name="connsiteY6" fmla="*/ 324508 h 403411"/>
                <a:gd name="connsiteX7" fmla="*/ 72509 w 248770"/>
                <a:gd name="connsiteY7" fmla="*/ 391071 h 403411"/>
                <a:gd name="connsiteX8" fmla="*/ 24099 w 248770"/>
                <a:gd name="connsiteY8" fmla="*/ 401829 h 403411"/>
                <a:gd name="connsiteX9" fmla="*/ 567 w 248770"/>
                <a:gd name="connsiteY9" fmla="*/ 356781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770" h="403411">
                  <a:moveTo>
                    <a:pt x="567" y="356781"/>
                  </a:moveTo>
                  <a:cubicBezTo>
                    <a:pt x="14014" y="280805"/>
                    <a:pt x="38219" y="208191"/>
                    <a:pt x="69819" y="137594"/>
                  </a:cubicBezTo>
                  <a:cubicBezTo>
                    <a:pt x="81921" y="110028"/>
                    <a:pt x="98058" y="83806"/>
                    <a:pt x="110160" y="55567"/>
                  </a:cubicBezTo>
                  <a:cubicBezTo>
                    <a:pt x="126969" y="15226"/>
                    <a:pt x="161259" y="5140"/>
                    <a:pt x="198238" y="434"/>
                  </a:cubicBezTo>
                  <a:cubicBezTo>
                    <a:pt x="236563" y="-4272"/>
                    <a:pt x="261440" y="30018"/>
                    <a:pt x="248665" y="68342"/>
                  </a:cubicBezTo>
                  <a:cubicBezTo>
                    <a:pt x="239252" y="95236"/>
                    <a:pt x="226477" y="121458"/>
                    <a:pt x="214375" y="147007"/>
                  </a:cubicBezTo>
                  <a:cubicBezTo>
                    <a:pt x="185464" y="206174"/>
                    <a:pt x="155208" y="265341"/>
                    <a:pt x="125624" y="324508"/>
                  </a:cubicBezTo>
                  <a:cubicBezTo>
                    <a:pt x="112850" y="350730"/>
                    <a:pt x="94024" y="372245"/>
                    <a:pt x="72509" y="391071"/>
                  </a:cubicBezTo>
                  <a:cubicBezTo>
                    <a:pt x="57717" y="403846"/>
                    <a:pt x="42925" y="411242"/>
                    <a:pt x="24099" y="401829"/>
                  </a:cubicBezTo>
                  <a:cubicBezTo>
                    <a:pt x="4601" y="392416"/>
                    <a:pt x="-2123" y="376952"/>
                    <a:pt x="567" y="35678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56204-27E1-4A77-BB5B-387B88EDA9DC}"/>
                </a:ext>
              </a:extLst>
            </p:cNvPr>
            <p:cNvSpPr/>
            <p:nvPr/>
          </p:nvSpPr>
          <p:spPr>
            <a:xfrm>
              <a:off x="5309002" y="603840"/>
              <a:ext cx="114065" cy="151058"/>
            </a:xfrm>
            <a:custGeom>
              <a:avLst/>
              <a:gdLst>
                <a:gd name="connsiteX0" fmla="*/ 49409 w 248770"/>
                <a:gd name="connsiteY0" fmla="*/ 11 h 329452"/>
                <a:gd name="connsiteX1" fmla="*/ 119334 w 248770"/>
                <a:gd name="connsiteY1" fmla="*/ 31611 h 329452"/>
                <a:gd name="connsiteX2" fmla="*/ 247753 w 248770"/>
                <a:gd name="connsiteY2" fmla="*/ 260883 h 329452"/>
                <a:gd name="connsiteX3" fmla="*/ 253804 w 248770"/>
                <a:gd name="connsiteY3" fmla="*/ 297863 h 329452"/>
                <a:gd name="connsiteX4" fmla="*/ 212118 w 248770"/>
                <a:gd name="connsiteY4" fmla="*/ 326102 h 329452"/>
                <a:gd name="connsiteX5" fmla="*/ 85716 w 248770"/>
                <a:gd name="connsiteY5" fmla="*/ 229955 h 329452"/>
                <a:gd name="connsiteX6" fmla="*/ 4361 w 248770"/>
                <a:gd name="connsiteY6" fmla="*/ 71280 h 329452"/>
                <a:gd name="connsiteX7" fmla="*/ 49409 w 248770"/>
                <a:gd name="connsiteY7" fmla="*/ 11 h 32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70" h="329452">
                  <a:moveTo>
                    <a:pt x="49409" y="11"/>
                  </a:moveTo>
                  <a:cubicBezTo>
                    <a:pt x="76976" y="683"/>
                    <a:pt x="100508" y="8079"/>
                    <a:pt x="119334" y="31611"/>
                  </a:cubicBezTo>
                  <a:cubicBezTo>
                    <a:pt x="175139" y="100863"/>
                    <a:pt x="226910" y="172133"/>
                    <a:pt x="247753" y="260883"/>
                  </a:cubicBezTo>
                  <a:cubicBezTo>
                    <a:pt x="250443" y="272986"/>
                    <a:pt x="253804" y="285761"/>
                    <a:pt x="253804" y="297863"/>
                  </a:cubicBezTo>
                  <a:cubicBezTo>
                    <a:pt x="254477" y="326102"/>
                    <a:pt x="237668" y="336859"/>
                    <a:pt x="212118" y="326102"/>
                  </a:cubicBezTo>
                  <a:cubicBezTo>
                    <a:pt x="161692" y="305259"/>
                    <a:pt x="119334" y="273658"/>
                    <a:pt x="85716" y="229955"/>
                  </a:cubicBezTo>
                  <a:cubicBezTo>
                    <a:pt x="49409" y="181546"/>
                    <a:pt x="23187" y="127758"/>
                    <a:pt x="4361" y="71280"/>
                  </a:cubicBezTo>
                  <a:cubicBezTo>
                    <a:pt x="-9758" y="30939"/>
                    <a:pt x="11757" y="-662"/>
                    <a:pt x="49409" y="1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B8A870-E9BA-466C-B53C-0178409B1E0C}"/>
                </a:ext>
              </a:extLst>
            </p:cNvPr>
            <p:cNvSpPr/>
            <p:nvPr/>
          </p:nvSpPr>
          <p:spPr>
            <a:xfrm>
              <a:off x="5805564" y="402431"/>
              <a:ext cx="61657" cy="200383"/>
            </a:xfrm>
            <a:custGeom>
              <a:avLst/>
              <a:gdLst>
                <a:gd name="connsiteX0" fmla="*/ 140353 w 134470"/>
                <a:gd name="connsiteY0" fmla="*/ 312201 h 437029"/>
                <a:gd name="connsiteX1" fmla="*/ 124889 w 134470"/>
                <a:gd name="connsiteY1" fmla="*/ 425156 h 437029"/>
                <a:gd name="connsiteX2" fmla="*/ 115477 w 134470"/>
                <a:gd name="connsiteY2" fmla="*/ 442637 h 437029"/>
                <a:gd name="connsiteX3" fmla="*/ 100685 w 134470"/>
                <a:gd name="connsiteY3" fmla="*/ 429190 h 437029"/>
                <a:gd name="connsiteX4" fmla="*/ 504 w 134470"/>
                <a:gd name="connsiteY4" fmla="*/ 129321 h 437029"/>
                <a:gd name="connsiteX5" fmla="*/ 504 w 134470"/>
                <a:gd name="connsiteY5" fmla="*/ 62085 h 437029"/>
                <a:gd name="connsiteX6" fmla="*/ 36811 w 134470"/>
                <a:gd name="connsiteY6" fmla="*/ 6953 h 437029"/>
                <a:gd name="connsiteX7" fmla="*/ 93961 w 134470"/>
                <a:gd name="connsiteY7" fmla="*/ 33847 h 437029"/>
                <a:gd name="connsiteX8" fmla="*/ 140353 w 134470"/>
                <a:gd name="connsiteY8" fmla="*/ 312201 h 43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" h="437029">
                  <a:moveTo>
                    <a:pt x="140353" y="312201"/>
                  </a:moveTo>
                  <a:cubicBezTo>
                    <a:pt x="139009" y="346491"/>
                    <a:pt x="135647" y="386160"/>
                    <a:pt x="124889" y="425156"/>
                  </a:cubicBezTo>
                  <a:cubicBezTo>
                    <a:pt x="122872" y="431880"/>
                    <a:pt x="122872" y="441292"/>
                    <a:pt x="115477" y="442637"/>
                  </a:cubicBezTo>
                  <a:cubicBezTo>
                    <a:pt x="107408" y="444654"/>
                    <a:pt x="104719" y="434569"/>
                    <a:pt x="100685" y="429190"/>
                  </a:cubicBezTo>
                  <a:cubicBezTo>
                    <a:pt x="35467" y="339767"/>
                    <a:pt x="4539" y="238914"/>
                    <a:pt x="504" y="129321"/>
                  </a:cubicBezTo>
                  <a:cubicBezTo>
                    <a:pt x="-168" y="107133"/>
                    <a:pt x="-168" y="84945"/>
                    <a:pt x="504" y="62085"/>
                  </a:cubicBezTo>
                  <a:cubicBezTo>
                    <a:pt x="1177" y="36536"/>
                    <a:pt x="14624" y="18383"/>
                    <a:pt x="36811" y="6953"/>
                  </a:cubicBezTo>
                  <a:cubicBezTo>
                    <a:pt x="67067" y="-7839"/>
                    <a:pt x="85893" y="901"/>
                    <a:pt x="93961" y="33847"/>
                  </a:cubicBezTo>
                  <a:cubicBezTo>
                    <a:pt x="116149" y="123942"/>
                    <a:pt x="137664" y="213365"/>
                    <a:pt x="140353" y="31220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99A2EE3-0D65-49ED-A231-5DCFC9C0C588}"/>
                </a:ext>
              </a:extLst>
            </p:cNvPr>
            <p:cNvSpPr/>
            <p:nvPr/>
          </p:nvSpPr>
          <p:spPr>
            <a:xfrm>
              <a:off x="6623509" y="848005"/>
              <a:ext cx="184970" cy="77070"/>
            </a:xfrm>
            <a:custGeom>
              <a:avLst/>
              <a:gdLst>
                <a:gd name="connsiteX0" fmla="*/ 249793 w 403411"/>
                <a:gd name="connsiteY0" fmla="*/ 0 h 168088"/>
                <a:gd name="connsiteX1" fmla="*/ 389642 w 403411"/>
                <a:gd name="connsiteY1" fmla="*/ 22860 h 168088"/>
                <a:gd name="connsiteX2" fmla="*/ 403762 w 403411"/>
                <a:gd name="connsiteY2" fmla="*/ 32273 h 168088"/>
                <a:gd name="connsiteX3" fmla="*/ 393676 w 403411"/>
                <a:gd name="connsiteY3" fmla="*/ 43703 h 168088"/>
                <a:gd name="connsiteX4" fmla="*/ 61534 w 403411"/>
                <a:gd name="connsiteY4" fmla="*/ 170105 h 168088"/>
                <a:gd name="connsiteX5" fmla="*/ 1695 w 403411"/>
                <a:gd name="connsiteY5" fmla="*/ 133126 h 168088"/>
                <a:gd name="connsiteX6" fmla="*/ 29261 w 403411"/>
                <a:gd name="connsiteY6" fmla="*/ 65218 h 168088"/>
                <a:gd name="connsiteX7" fmla="*/ 249793 w 403411"/>
                <a:gd name="connsiteY7" fmla="*/ 0 h 1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11" h="168088">
                  <a:moveTo>
                    <a:pt x="249793" y="0"/>
                  </a:moveTo>
                  <a:cubicBezTo>
                    <a:pt x="296858" y="3362"/>
                    <a:pt x="343923" y="8741"/>
                    <a:pt x="389642" y="22860"/>
                  </a:cubicBezTo>
                  <a:cubicBezTo>
                    <a:pt x="395021" y="24877"/>
                    <a:pt x="403762" y="24877"/>
                    <a:pt x="403762" y="32273"/>
                  </a:cubicBezTo>
                  <a:cubicBezTo>
                    <a:pt x="403762" y="36307"/>
                    <a:pt x="397711" y="41013"/>
                    <a:pt x="393676" y="43703"/>
                  </a:cubicBezTo>
                  <a:cubicBezTo>
                    <a:pt x="293496" y="112955"/>
                    <a:pt x="181885" y="153969"/>
                    <a:pt x="61534" y="170105"/>
                  </a:cubicBezTo>
                  <a:cubicBezTo>
                    <a:pt x="37329" y="173467"/>
                    <a:pt x="9763" y="155313"/>
                    <a:pt x="1695" y="133126"/>
                  </a:cubicBezTo>
                  <a:cubicBezTo>
                    <a:pt x="-5029" y="114300"/>
                    <a:pt x="9091" y="78665"/>
                    <a:pt x="29261" y="65218"/>
                  </a:cubicBezTo>
                  <a:cubicBezTo>
                    <a:pt x="87084" y="26894"/>
                    <a:pt x="177179" y="0"/>
                    <a:pt x="249793" y="0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392451-F1B0-43DC-9778-67667E346524}"/>
                </a:ext>
              </a:extLst>
            </p:cNvPr>
            <p:cNvSpPr/>
            <p:nvPr/>
          </p:nvSpPr>
          <p:spPr>
            <a:xfrm>
              <a:off x="4870535" y="1318663"/>
              <a:ext cx="163390" cy="110982"/>
            </a:xfrm>
            <a:custGeom>
              <a:avLst/>
              <a:gdLst>
                <a:gd name="connsiteX0" fmla="*/ 49602 w 356347"/>
                <a:gd name="connsiteY0" fmla="*/ 244931 h 242047"/>
                <a:gd name="connsiteX1" fmla="*/ 5227 w 356347"/>
                <a:gd name="connsiteY1" fmla="*/ 216693 h 242047"/>
                <a:gd name="connsiteX2" fmla="*/ 15985 w 356347"/>
                <a:gd name="connsiteY2" fmla="*/ 154836 h 242047"/>
                <a:gd name="connsiteX3" fmla="*/ 338714 w 356347"/>
                <a:gd name="connsiteY3" fmla="*/ 195 h 242047"/>
                <a:gd name="connsiteX4" fmla="*/ 356195 w 356347"/>
                <a:gd name="connsiteY4" fmla="*/ 23727 h 242047"/>
                <a:gd name="connsiteX5" fmla="*/ 323922 w 356347"/>
                <a:gd name="connsiteY5" fmla="*/ 65413 h 242047"/>
                <a:gd name="connsiteX6" fmla="*/ 87254 w 356347"/>
                <a:gd name="connsiteY6" fmla="*/ 231484 h 242047"/>
                <a:gd name="connsiteX7" fmla="*/ 49602 w 356347"/>
                <a:gd name="connsiteY7" fmla="*/ 244931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47" h="242047">
                  <a:moveTo>
                    <a:pt x="49602" y="244931"/>
                  </a:moveTo>
                  <a:cubicBezTo>
                    <a:pt x="34138" y="241570"/>
                    <a:pt x="13968" y="236863"/>
                    <a:pt x="5227" y="216693"/>
                  </a:cubicBezTo>
                  <a:cubicBezTo>
                    <a:pt x="-3514" y="194505"/>
                    <a:pt x="-2169" y="173662"/>
                    <a:pt x="15985" y="154836"/>
                  </a:cubicBezTo>
                  <a:cubicBezTo>
                    <a:pt x="104735" y="64068"/>
                    <a:pt x="209622" y="6918"/>
                    <a:pt x="338714" y="195"/>
                  </a:cubicBezTo>
                  <a:cubicBezTo>
                    <a:pt x="358885" y="-1150"/>
                    <a:pt x="365608" y="4229"/>
                    <a:pt x="356195" y="23727"/>
                  </a:cubicBezTo>
                  <a:cubicBezTo>
                    <a:pt x="348799" y="40536"/>
                    <a:pt x="339386" y="53983"/>
                    <a:pt x="323922" y="65413"/>
                  </a:cubicBezTo>
                  <a:cubicBezTo>
                    <a:pt x="245929" y="121891"/>
                    <a:pt x="167936" y="178368"/>
                    <a:pt x="87254" y="231484"/>
                  </a:cubicBezTo>
                  <a:cubicBezTo>
                    <a:pt x="77169" y="238208"/>
                    <a:pt x="67756" y="246276"/>
                    <a:pt x="49602" y="244931"/>
                  </a:cubicBezTo>
                  <a:close/>
                </a:path>
              </a:pathLst>
            </a:custGeom>
            <a:grp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4C43A11-2E94-4E5D-8C37-E56E9418A97E}"/>
              </a:ext>
            </a:extLst>
          </p:cNvPr>
          <p:cNvGrpSpPr/>
          <p:nvPr/>
        </p:nvGrpSpPr>
        <p:grpSpPr>
          <a:xfrm>
            <a:off x="3861880" y="3154726"/>
            <a:ext cx="4259471" cy="601689"/>
            <a:chOff x="3861880" y="3154726"/>
            <a:chExt cx="4259471" cy="60168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0389C6F-B1B4-4CFC-9A11-FB3519C68F1F}"/>
                </a:ext>
              </a:extLst>
            </p:cNvPr>
            <p:cNvGrpSpPr/>
            <p:nvPr/>
          </p:nvGrpSpPr>
          <p:grpSpPr>
            <a:xfrm>
              <a:off x="3861880" y="3229949"/>
              <a:ext cx="416210" cy="526466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079C8A-FA8A-4F9A-825F-17566605A6FC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EC85EF2-D590-44FA-8ACF-BA0CAA0FC516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4FA2D20-41FF-4A6E-B837-C620EE9FC70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aphic 88">
              <a:extLst>
                <a:ext uri="{FF2B5EF4-FFF2-40B4-BE49-F238E27FC236}">
                  <a16:creationId xmlns:a16="http://schemas.microsoft.com/office/drawing/2014/main" id="{B0C81723-7072-4FEE-B2AE-F6DAD6F6EBDD}"/>
                </a:ext>
              </a:extLst>
            </p:cNvPr>
            <p:cNvGrpSpPr/>
            <p:nvPr/>
          </p:nvGrpSpPr>
          <p:grpSpPr>
            <a:xfrm>
              <a:off x="6091238" y="3229491"/>
              <a:ext cx="820515" cy="526924"/>
              <a:chOff x="132878" y="3186506"/>
              <a:chExt cx="3142790" cy="2018260"/>
            </a:xfrm>
            <a:solidFill>
              <a:schemeClr val="bg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C12C8EB-1809-49D9-B801-7518A6B84E2E}"/>
                  </a:ext>
                </a:extLst>
              </p:cNvPr>
              <p:cNvSpPr/>
              <p:nvPr/>
            </p:nvSpPr>
            <p:spPr>
              <a:xfrm>
                <a:off x="779605" y="3829796"/>
                <a:ext cx="2455" cy="245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E20096A-6808-48CB-983C-F59C599776D7}"/>
                  </a:ext>
                </a:extLst>
              </p:cNvPr>
              <p:cNvSpPr/>
              <p:nvPr/>
            </p:nvSpPr>
            <p:spPr>
              <a:xfrm>
                <a:off x="132878" y="3186506"/>
                <a:ext cx="3142790" cy="2018260"/>
              </a:xfrm>
              <a:custGeom>
                <a:avLst/>
                <a:gdLst>
                  <a:gd name="connsiteX0" fmla="*/ 246 w 3142790"/>
                  <a:gd name="connsiteY0" fmla="*/ 1708892 h 2018259"/>
                  <a:gd name="connsiteX1" fmla="*/ 82498 w 3142790"/>
                  <a:gd name="connsiteY1" fmla="*/ 1709874 h 2018259"/>
                  <a:gd name="connsiteX2" fmla="*/ 112698 w 3142790"/>
                  <a:gd name="connsiteY2" fmla="*/ 1740811 h 2018259"/>
                  <a:gd name="connsiteX3" fmla="*/ 112698 w 3142790"/>
                  <a:gd name="connsiteY3" fmla="*/ 1771011 h 2018259"/>
                  <a:gd name="connsiteX4" fmla="*/ 115154 w 3142790"/>
                  <a:gd name="connsiteY4" fmla="*/ 1771993 h 2018259"/>
                  <a:gd name="connsiteX5" fmla="*/ 122274 w 3142790"/>
                  <a:gd name="connsiteY5" fmla="*/ 1760208 h 2018259"/>
                  <a:gd name="connsiteX6" fmla="*/ 627085 w 3142790"/>
                  <a:gd name="connsiteY6" fmla="*/ 860584 h 2018259"/>
                  <a:gd name="connsiteX7" fmla="*/ 948239 w 3142790"/>
                  <a:gd name="connsiteY7" fmla="*/ 384010 h 2018259"/>
                  <a:gd name="connsiteX8" fmla="*/ 1231090 w 3142790"/>
                  <a:gd name="connsiteY8" fmla="*/ 116872 h 2018259"/>
                  <a:gd name="connsiteX9" fmla="*/ 1494544 w 3142790"/>
                  <a:gd name="connsiteY9" fmla="*/ 5893 h 2018259"/>
                  <a:gd name="connsiteX10" fmla="*/ 1522534 w 3142790"/>
                  <a:gd name="connsiteY10" fmla="*/ 0 h 2018259"/>
                  <a:gd name="connsiteX11" fmla="*/ 1618291 w 3142790"/>
                  <a:gd name="connsiteY11" fmla="*/ 0 h 2018259"/>
                  <a:gd name="connsiteX12" fmla="*/ 1648737 w 3142790"/>
                  <a:gd name="connsiteY12" fmla="*/ 5893 h 2018259"/>
                  <a:gd name="connsiteX13" fmla="*/ 1944110 w 3142790"/>
                  <a:gd name="connsiteY13" fmla="*/ 139707 h 2018259"/>
                  <a:gd name="connsiteX14" fmla="*/ 2207074 w 3142790"/>
                  <a:gd name="connsiteY14" fmla="*/ 399724 h 2018259"/>
                  <a:gd name="connsiteX15" fmla="*/ 2529701 w 3142790"/>
                  <a:gd name="connsiteY15" fmla="*/ 888575 h 2018259"/>
                  <a:gd name="connsiteX16" fmla="*/ 3021989 w 3142790"/>
                  <a:gd name="connsiteY16" fmla="*/ 1761435 h 2018259"/>
                  <a:gd name="connsiteX17" fmla="*/ 3030583 w 3142790"/>
                  <a:gd name="connsiteY17" fmla="*/ 1771257 h 2018259"/>
                  <a:gd name="connsiteX18" fmla="*/ 3030583 w 3142790"/>
                  <a:gd name="connsiteY18" fmla="*/ 1735409 h 2018259"/>
                  <a:gd name="connsiteX19" fmla="*/ 3059555 w 3142790"/>
                  <a:gd name="connsiteY19" fmla="*/ 1706928 h 2018259"/>
                  <a:gd name="connsiteX20" fmla="*/ 3143036 w 3142790"/>
                  <a:gd name="connsiteY20" fmla="*/ 1706436 h 2018259"/>
                  <a:gd name="connsiteX21" fmla="*/ 3143281 w 3142790"/>
                  <a:gd name="connsiteY21" fmla="*/ 2009666 h 2018259"/>
                  <a:gd name="connsiteX22" fmla="*/ 3134442 w 3142790"/>
                  <a:gd name="connsiteY22" fmla="*/ 2018506 h 2018259"/>
                  <a:gd name="connsiteX23" fmla="*/ 3030092 w 3142790"/>
                  <a:gd name="connsiteY23" fmla="*/ 2018260 h 2018259"/>
                  <a:gd name="connsiteX24" fmla="*/ 3030828 w 3142790"/>
                  <a:gd name="connsiteY24" fmla="*/ 1961788 h 2018259"/>
                  <a:gd name="connsiteX25" fmla="*/ 3024199 w 3142790"/>
                  <a:gd name="connsiteY25" fmla="*/ 1944846 h 2018259"/>
                  <a:gd name="connsiteX26" fmla="*/ 2545660 w 3142790"/>
                  <a:gd name="connsiteY26" fmla="*/ 1109306 h 2018259"/>
                  <a:gd name="connsiteX27" fmla="*/ 2458006 w 3142790"/>
                  <a:gd name="connsiteY27" fmla="*/ 956095 h 2018259"/>
                  <a:gd name="connsiteX28" fmla="*/ 2444747 w 3142790"/>
                  <a:gd name="connsiteY28" fmla="*/ 942346 h 2018259"/>
                  <a:gd name="connsiteX29" fmla="*/ 1719450 w 3142790"/>
                  <a:gd name="connsiteY29" fmla="*/ 494007 h 2018259"/>
                  <a:gd name="connsiteX30" fmla="*/ 1637934 w 3142790"/>
                  <a:gd name="connsiteY30" fmla="*/ 443919 h 2018259"/>
                  <a:gd name="connsiteX31" fmla="*/ 1504611 w 3142790"/>
                  <a:gd name="connsiteY31" fmla="*/ 443919 h 2018259"/>
                  <a:gd name="connsiteX32" fmla="*/ 1345998 w 3142790"/>
                  <a:gd name="connsiteY32" fmla="*/ 542131 h 2018259"/>
                  <a:gd name="connsiteX33" fmla="*/ 700744 w 3142790"/>
                  <a:gd name="connsiteY33" fmla="*/ 940873 h 2018259"/>
                  <a:gd name="connsiteX34" fmla="*/ 684048 w 3142790"/>
                  <a:gd name="connsiteY34" fmla="*/ 958305 h 2018259"/>
                  <a:gd name="connsiteX35" fmla="*/ 120064 w 3142790"/>
                  <a:gd name="connsiteY35" fmla="*/ 1942882 h 2018259"/>
                  <a:gd name="connsiteX36" fmla="*/ 112453 w 3142790"/>
                  <a:gd name="connsiteY36" fmla="*/ 1971855 h 2018259"/>
                  <a:gd name="connsiteX37" fmla="*/ 113190 w 3142790"/>
                  <a:gd name="connsiteY37" fmla="*/ 2018506 h 2018259"/>
                  <a:gd name="connsiteX38" fmla="*/ 8839 w 3142790"/>
                  <a:gd name="connsiteY38" fmla="*/ 2018751 h 2018259"/>
                  <a:gd name="connsiteX39" fmla="*/ 0 w 3142790"/>
                  <a:gd name="connsiteY39" fmla="*/ 2009912 h 2018259"/>
                  <a:gd name="connsiteX40" fmla="*/ 246 w 3142790"/>
                  <a:gd name="connsiteY40" fmla="*/ 1708892 h 201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42790" h="2018259">
                    <a:moveTo>
                      <a:pt x="246" y="1708892"/>
                    </a:moveTo>
                    <a:cubicBezTo>
                      <a:pt x="27745" y="1709137"/>
                      <a:pt x="54999" y="1709628"/>
                      <a:pt x="82498" y="1709874"/>
                    </a:cubicBezTo>
                    <a:cubicBezTo>
                      <a:pt x="112698" y="1710119"/>
                      <a:pt x="112698" y="1709874"/>
                      <a:pt x="112698" y="1740811"/>
                    </a:cubicBezTo>
                    <a:cubicBezTo>
                      <a:pt x="112698" y="1750877"/>
                      <a:pt x="112698" y="1760944"/>
                      <a:pt x="112698" y="1771011"/>
                    </a:cubicBezTo>
                    <a:cubicBezTo>
                      <a:pt x="113435" y="1771257"/>
                      <a:pt x="114417" y="1771502"/>
                      <a:pt x="115154" y="1771993"/>
                    </a:cubicBezTo>
                    <a:cubicBezTo>
                      <a:pt x="117609" y="1768065"/>
                      <a:pt x="119819" y="1764136"/>
                      <a:pt x="122274" y="1760208"/>
                    </a:cubicBezTo>
                    <a:cubicBezTo>
                      <a:pt x="290463" y="1460415"/>
                      <a:pt x="458160" y="1160131"/>
                      <a:pt x="627085" y="860584"/>
                    </a:cubicBezTo>
                    <a:cubicBezTo>
                      <a:pt x="721614" y="693378"/>
                      <a:pt x="825473" y="532310"/>
                      <a:pt x="948239" y="384010"/>
                    </a:cubicBezTo>
                    <a:cubicBezTo>
                      <a:pt x="1031474" y="283342"/>
                      <a:pt x="1122320" y="190777"/>
                      <a:pt x="1231090" y="116872"/>
                    </a:cubicBezTo>
                    <a:cubicBezTo>
                      <a:pt x="1311378" y="62119"/>
                      <a:pt x="1397805" y="21607"/>
                      <a:pt x="1494544" y="5893"/>
                    </a:cubicBezTo>
                    <a:cubicBezTo>
                      <a:pt x="1503874" y="4420"/>
                      <a:pt x="1513941" y="5893"/>
                      <a:pt x="1522534" y="0"/>
                    </a:cubicBezTo>
                    <a:cubicBezTo>
                      <a:pt x="1554453" y="0"/>
                      <a:pt x="1586372" y="0"/>
                      <a:pt x="1618291" y="0"/>
                    </a:cubicBezTo>
                    <a:cubicBezTo>
                      <a:pt x="1627867" y="5156"/>
                      <a:pt x="1638670" y="4420"/>
                      <a:pt x="1648737" y="5893"/>
                    </a:cubicBezTo>
                    <a:cubicBezTo>
                      <a:pt x="1759226" y="23816"/>
                      <a:pt x="1855474" y="73659"/>
                      <a:pt x="1944110" y="139707"/>
                    </a:cubicBezTo>
                    <a:cubicBezTo>
                      <a:pt x="2044041" y="213857"/>
                      <a:pt x="2128995" y="303230"/>
                      <a:pt x="2207074" y="399724"/>
                    </a:cubicBezTo>
                    <a:cubicBezTo>
                      <a:pt x="2330575" y="552198"/>
                      <a:pt x="2433698" y="718176"/>
                      <a:pt x="2529701" y="888575"/>
                    </a:cubicBezTo>
                    <a:cubicBezTo>
                      <a:pt x="2693469" y="1179528"/>
                      <a:pt x="2857729" y="1470482"/>
                      <a:pt x="3021989" y="1761435"/>
                    </a:cubicBezTo>
                    <a:cubicBezTo>
                      <a:pt x="3023953" y="1764873"/>
                      <a:pt x="3026163" y="1768065"/>
                      <a:pt x="3030583" y="1771257"/>
                    </a:cubicBezTo>
                    <a:cubicBezTo>
                      <a:pt x="3030583" y="1759225"/>
                      <a:pt x="3030583" y="1747440"/>
                      <a:pt x="3030583" y="1735409"/>
                    </a:cubicBezTo>
                    <a:cubicBezTo>
                      <a:pt x="3030583" y="1706928"/>
                      <a:pt x="3030583" y="1707173"/>
                      <a:pt x="3059555" y="1706928"/>
                    </a:cubicBezTo>
                    <a:cubicBezTo>
                      <a:pt x="3087300" y="1706928"/>
                      <a:pt x="3115291" y="1706682"/>
                      <a:pt x="3143036" y="1706436"/>
                    </a:cubicBezTo>
                    <a:cubicBezTo>
                      <a:pt x="3143036" y="1807595"/>
                      <a:pt x="3143036" y="1908508"/>
                      <a:pt x="3143281" y="2009666"/>
                    </a:cubicBezTo>
                    <a:cubicBezTo>
                      <a:pt x="3143281" y="2017032"/>
                      <a:pt x="3141808" y="2018506"/>
                      <a:pt x="3134442" y="2018506"/>
                    </a:cubicBezTo>
                    <a:cubicBezTo>
                      <a:pt x="3099577" y="2018015"/>
                      <a:pt x="3064957" y="2018260"/>
                      <a:pt x="3030092" y="2018260"/>
                    </a:cubicBezTo>
                    <a:cubicBezTo>
                      <a:pt x="3030337" y="1999354"/>
                      <a:pt x="3030337" y="1980694"/>
                      <a:pt x="3030828" y="1961788"/>
                    </a:cubicBezTo>
                    <a:cubicBezTo>
                      <a:pt x="3031074" y="1955159"/>
                      <a:pt x="3027145" y="1950248"/>
                      <a:pt x="3024199" y="1944846"/>
                    </a:cubicBezTo>
                    <a:cubicBezTo>
                      <a:pt x="2864604" y="1666169"/>
                      <a:pt x="2705255" y="1387738"/>
                      <a:pt x="2545660" y="1109306"/>
                    </a:cubicBezTo>
                    <a:cubicBezTo>
                      <a:pt x="2516442" y="1058236"/>
                      <a:pt x="2486978" y="1007166"/>
                      <a:pt x="2458006" y="956095"/>
                    </a:cubicBezTo>
                    <a:cubicBezTo>
                      <a:pt x="2454568" y="950203"/>
                      <a:pt x="2450394" y="945783"/>
                      <a:pt x="2444747" y="942346"/>
                    </a:cubicBezTo>
                    <a:cubicBezTo>
                      <a:pt x="2202900" y="793063"/>
                      <a:pt x="1961052" y="643535"/>
                      <a:pt x="1719450" y="494007"/>
                    </a:cubicBezTo>
                    <a:cubicBezTo>
                      <a:pt x="1692442" y="477311"/>
                      <a:pt x="1665679" y="459878"/>
                      <a:pt x="1637934" y="443919"/>
                    </a:cubicBezTo>
                    <a:cubicBezTo>
                      <a:pt x="1593738" y="418875"/>
                      <a:pt x="1548315" y="418384"/>
                      <a:pt x="1504611" y="443919"/>
                    </a:cubicBezTo>
                    <a:cubicBezTo>
                      <a:pt x="1451085" y="475347"/>
                      <a:pt x="1399033" y="509476"/>
                      <a:pt x="1345998" y="542131"/>
                    </a:cubicBezTo>
                    <a:cubicBezTo>
                      <a:pt x="1130913" y="674963"/>
                      <a:pt x="915829" y="808041"/>
                      <a:pt x="700744" y="940873"/>
                    </a:cubicBezTo>
                    <a:cubicBezTo>
                      <a:pt x="693624" y="945292"/>
                      <a:pt x="688467" y="950939"/>
                      <a:pt x="684048" y="958305"/>
                    </a:cubicBezTo>
                    <a:cubicBezTo>
                      <a:pt x="496217" y="1286579"/>
                      <a:pt x="308386" y="1614608"/>
                      <a:pt x="120064" y="1942882"/>
                    </a:cubicBezTo>
                    <a:cubicBezTo>
                      <a:pt x="114663" y="1952212"/>
                      <a:pt x="111716" y="1961052"/>
                      <a:pt x="112453" y="1971855"/>
                    </a:cubicBezTo>
                    <a:cubicBezTo>
                      <a:pt x="113190" y="1987323"/>
                      <a:pt x="112944" y="2003037"/>
                      <a:pt x="113190" y="2018506"/>
                    </a:cubicBezTo>
                    <a:cubicBezTo>
                      <a:pt x="78324" y="2018506"/>
                      <a:pt x="43704" y="2018260"/>
                      <a:pt x="8839" y="2018751"/>
                    </a:cubicBezTo>
                    <a:cubicBezTo>
                      <a:pt x="1473" y="2018751"/>
                      <a:pt x="0" y="2017278"/>
                      <a:pt x="0" y="2009912"/>
                    </a:cubicBezTo>
                    <a:cubicBezTo>
                      <a:pt x="246" y="1909490"/>
                      <a:pt x="246" y="1809068"/>
                      <a:pt x="246" y="1708892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897AC88-7E27-4D05-99DA-07EF7D68D00E}"/>
                  </a:ext>
                </a:extLst>
              </p:cNvPr>
              <p:cNvSpPr/>
              <p:nvPr/>
            </p:nvSpPr>
            <p:spPr>
              <a:xfrm>
                <a:off x="481108" y="3932427"/>
                <a:ext cx="2445483" cy="1215376"/>
              </a:xfrm>
              <a:custGeom>
                <a:avLst/>
                <a:gdLst>
                  <a:gd name="connsiteX0" fmla="*/ 824669 w 2445483"/>
                  <a:gd name="connsiteY0" fmla="*/ 0 h 1215375"/>
                  <a:gd name="connsiteX1" fmla="*/ 809938 w 2445483"/>
                  <a:gd name="connsiteY1" fmla="*/ 149037 h 1215375"/>
                  <a:gd name="connsiteX2" fmla="*/ 781456 w 2445483"/>
                  <a:gd name="connsiteY2" fmla="*/ 434834 h 1215375"/>
                  <a:gd name="connsiteX3" fmla="*/ 747573 w 2445483"/>
                  <a:gd name="connsiteY3" fmla="*/ 771702 h 1215375"/>
                  <a:gd name="connsiteX4" fmla="*/ 776791 w 2445483"/>
                  <a:gd name="connsiteY4" fmla="*/ 875562 h 1215375"/>
                  <a:gd name="connsiteX5" fmla="*/ 857325 w 2445483"/>
                  <a:gd name="connsiteY5" fmla="*/ 910918 h 1215375"/>
                  <a:gd name="connsiteX6" fmla="*/ 1595144 w 2445483"/>
                  <a:gd name="connsiteY6" fmla="*/ 910918 h 1215375"/>
                  <a:gd name="connsiteX7" fmla="*/ 1706124 w 2445483"/>
                  <a:gd name="connsiteY7" fmla="*/ 787416 h 1215375"/>
                  <a:gd name="connsiteX8" fmla="*/ 1640322 w 2445483"/>
                  <a:gd name="connsiteY8" fmla="*/ 150265 h 1215375"/>
                  <a:gd name="connsiteX9" fmla="*/ 1626572 w 2445483"/>
                  <a:gd name="connsiteY9" fmla="*/ 18415 h 1215375"/>
                  <a:gd name="connsiteX10" fmla="*/ 1625344 w 2445483"/>
                  <a:gd name="connsiteY10" fmla="*/ 0 h 1215375"/>
                  <a:gd name="connsiteX11" fmla="*/ 1679361 w 2445483"/>
                  <a:gd name="connsiteY11" fmla="*/ 33147 h 1215375"/>
                  <a:gd name="connsiteX12" fmla="*/ 2015001 w 2445483"/>
                  <a:gd name="connsiteY12" fmla="*/ 239147 h 1215375"/>
                  <a:gd name="connsiteX13" fmla="*/ 2031452 w 2445483"/>
                  <a:gd name="connsiteY13" fmla="*/ 257807 h 1215375"/>
                  <a:gd name="connsiteX14" fmla="*/ 2443206 w 2445483"/>
                  <a:gd name="connsiteY14" fmla="*/ 1200644 h 1215375"/>
                  <a:gd name="connsiteX15" fmla="*/ 2432894 w 2445483"/>
                  <a:gd name="connsiteY15" fmla="*/ 1216112 h 1215375"/>
                  <a:gd name="connsiteX16" fmla="*/ 14664 w 2445483"/>
                  <a:gd name="connsiteY16" fmla="*/ 1216112 h 1215375"/>
                  <a:gd name="connsiteX17" fmla="*/ 4107 w 2445483"/>
                  <a:gd name="connsiteY17" fmla="*/ 1200889 h 1215375"/>
                  <a:gd name="connsiteX18" fmla="*/ 416107 w 2445483"/>
                  <a:gd name="connsiteY18" fmla="*/ 258052 h 1215375"/>
                  <a:gd name="connsiteX19" fmla="*/ 429365 w 2445483"/>
                  <a:gd name="connsiteY19" fmla="*/ 241111 h 1215375"/>
                  <a:gd name="connsiteX20" fmla="*/ 818040 w 2445483"/>
                  <a:gd name="connsiteY20" fmla="*/ 4174 h 1215375"/>
                  <a:gd name="connsiteX21" fmla="*/ 824669 w 2445483"/>
                  <a:gd name="connsiteY21" fmla="*/ 0 h 121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45483" h="1215375">
                    <a:moveTo>
                      <a:pt x="824669" y="0"/>
                    </a:moveTo>
                    <a:cubicBezTo>
                      <a:pt x="819513" y="51561"/>
                      <a:pt x="814848" y="100422"/>
                      <a:pt x="809938" y="149037"/>
                    </a:cubicBezTo>
                    <a:cubicBezTo>
                      <a:pt x="800362" y="244303"/>
                      <a:pt x="790786" y="339569"/>
                      <a:pt x="781456" y="434834"/>
                    </a:cubicBezTo>
                    <a:cubicBezTo>
                      <a:pt x="770162" y="547042"/>
                      <a:pt x="759358" y="659495"/>
                      <a:pt x="747573" y="771702"/>
                    </a:cubicBezTo>
                    <a:cubicBezTo>
                      <a:pt x="743399" y="810741"/>
                      <a:pt x="749537" y="845852"/>
                      <a:pt x="776791" y="875562"/>
                    </a:cubicBezTo>
                    <a:cubicBezTo>
                      <a:pt x="798398" y="898887"/>
                      <a:pt x="825160" y="910918"/>
                      <a:pt x="857325" y="910918"/>
                    </a:cubicBezTo>
                    <a:cubicBezTo>
                      <a:pt x="1103347" y="910918"/>
                      <a:pt x="1349123" y="910918"/>
                      <a:pt x="1595144" y="910918"/>
                    </a:cubicBezTo>
                    <a:cubicBezTo>
                      <a:pt x="1660210" y="910918"/>
                      <a:pt x="1712753" y="852236"/>
                      <a:pt x="1706124" y="787416"/>
                    </a:cubicBezTo>
                    <a:cubicBezTo>
                      <a:pt x="1684272" y="575032"/>
                      <a:pt x="1662174" y="362648"/>
                      <a:pt x="1640322" y="150265"/>
                    </a:cubicBezTo>
                    <a:cubicBezTo>
                      <a:pt x="1635657" y="106315"/>
                      <a:pt x="1630991" y="62365"/>
                      <a:pt x="1626572" y="18415"/>
                    </a:cubicBezTo>
                    <a:cubicBezTo>
                      <a:pt x="1626081" y="13013"/>
                      <a:pt x="1625835" y="7366"/>
                      <a:pt x="1625344" y="0"/>
                    </a:cubicBezTo>
                    <a:cubicBezTo>
                      <a:pt x="1644496" y="11786"/>
                      <a:pt x="1661928" y="22343"/>
                      <a:pt x="1679361" y="33147"/>
                    </a:cubicBezTo>
                    <a:cubicBezTo>
                      <a:pt x="1791323" y="101895"/>
                      <a:pt x="1903039" y="170644"/>
                      <a:pt x="2015001" y="239147"/>
                    </a:cubicBezTo>
                    <a:cubicBezTo>
                      <a:pt x="2022613" y="243812"/>
                      <a:pt x="2027769" y="249459"/>
                      <a:pt x="2031452" y="257807"/>
                    </a:cubicBezTo>
                    <a:cubicBezTo>
                      <a:pt x="2168703" y="572086"/>
                      <a:pt x="2305955" y="886365"/>
                      <a:pt x="2443206" y="1200644"/>
                    </a:cubicBezTo>
                    <a:cubicBezTo>
                      <a:pt x="2449836" y="1216112"/>
                      <a:pt x="2449836" y="1216112"/>
                      <a:pt x="2432894" y="1216112"/>
                    </a:cubicBezTo>
                    <a:cubicBezTo>
                      <a:pt x="1626818" y="1216112"/>
                      <a:pt x="820741" y="1216112"/>
                      <a:pt x="14664" y="1216112"/>
                    </a:cubicBezTo>
                    <a:cubicBezTo>
                      <a:pt x="-2523" y="1216112"/>
                      <a:pt x="-2523" y="1216112"/>
                      <a:pt x="4107" y="1200889"/>
                    </a:cubicBezTo>
                    <a:cubicBezTo>
                      <a:pt x="141358" y="886610"/>
                      <a:pt x="278855" y="572332"/>
                      <a:pt x="416107" y="258052"/>
                    </a:cubicBezTo>
                    <a:cubicBezTo>
                      <a:pt x="419053" y="251178"/>
                      <a:pt x="422491" y="245285"/>
                      <a:pt x="429365" y="241111"/>
                    </a:cubicBezTo>
                    <a:cubicBezTo>
                      <a:pt x="559005" y="162296"/>
                      <a:pt x="688400" y="83235"/>
                      <a:pt x="818040" y="4174"/>
                    </a:cubicBezTo>
                    <a:cubicBezTo>
                      <a:pt x="819022" y="3192"/>
                      <a:pt x="820741" y="2210"/>
                      <a:pt x="824669" y="0"/>
                    </a:cubicBezTo>
                    <a:close/>
                  </a:path>
                </a:pathLst>
              </a:custGeom>
              <a:grpFill/>
              <a:ln w="24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44E5672-9E24-4725-9AFA-E3B4E4634AC7}"/>
                </a:ext>
              </a:extLst>
            </p:cNvPr>
            <p:cNvGrpSpPr/>
            <p:nvPr/>
          </p:nvGrpSpPr>
          <p:grpSpPr>
            <a:xfrm>
              <a:off x="4235432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C09EB5-1FCE-4141-A1B2-F404C821BC49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3B11045-398C-4A37-948E-F4F54A5F8F14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FACA029-20EB-40DE-9242-435B444213E2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E6475AA-24DA-45B6-9374-D191FFF437C5}"/>
                </a:ext>
              </a:extLst>
            </p:cNvPr>
            <p:cNvGrpSpPr/>
            <p:nvPr/>
          </p:nvGrpSpPr>
          <p:grpSpPr>
            <a:xfrm>
              <a:off x="4569846" y="3154726"/>
              <a:ext cx="475680" cy="6016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2D2FFC1-685F-492B-BAB1-190A3CCBC018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5E93B8-4062-45DF-82CA-938D71B12FA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E8DDB3E-C715-49C9-9E11-95AD1E1B2E7F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DB8D922-D11B-4418-8A80-959FF0F1C579}"/>
                </a:ext>
              </a:extLst>
            </p:cNvPr>
            <p:cNvGrpSpPr/>
            <p:nvPr/>
          </p:nvGrpSpPr>
          <p:grpSpPr>
            <a:xfrm>
              <a:off x="5027148" y="3321426"/>
              <a:ext cx="343891" cy="434989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5A4E84F-7AA2-45A8-BB64-61524A8AB131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55FD7A4-9C65-4C38-B7F2-065A0C0A59EB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9540465-4750-4BAE-9B77-6A9603A5C32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E3E800-4B8F-441D-856A-235CBA5CE2CD}"/>
                </a:ext>
              </a:extLst>
            </p:cNvPr>
            <p:cNvGrpSpPr/>
            <p:nvPr/>
          </p:nvGrpSpPr>
          <p:grpSpPr>
            <a:xfrm>
              <a:off x="5809667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0DE9770-B0CC-4C03-B406-078E3EDDC19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D89FD28-46BD-443E-8E6F-BFB20C8739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D84DCBA-B337-4F9D-99F7-6FB5A9965D4A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012BDB8-CEE0-403F-B34A-E542173B553A}"/>
                </a:ext>
              </a:extLst>
            </p:cNvPr>
            <p:cNvGrpSpPr/>
            <p:nvPr/>
          </p:nvGrpSpPr>
          <p:grpSpPr>
            <a:xfrm>
              <a:off x="7135245" y="3428150"/>
              <a:ext cx="259518" cy="328265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B66C812-CE70-4B65-8008-056DEFF158A6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C976EFE-DBF2-42DD-A6B0-09F29522F618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7898305-B1E2-4CBD-A672-696C97F1F4E5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1A85570-465F-4FBD-9CE3-6503A5E40EA1}"/>
                </a:ext>
              </a:extLst>
            </p:cNvPr>
            <p:cNvGrpSpPr/>
            <p:nvPr/>
          </p:nvGrpSpPr>
          <p:grpSpPr>
            <a:xfrm>
              <a:off x="7440616" y="3266131"/>
              <a:ext cx="387606" cy="490284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C171B9A-BD05-4B93-81F4-BD5F16DE542D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9093119-2585-4F79-AA7B-69650AB95DFC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26DC633-D442-4B8F-8283-C9051225277B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C15F5-90C3-445A-8FC5-0F03D7C35C91}"/>
                </a:ext>
              </a:extLst>
            </p:cNvPr>
            <p:cNvGrpSpPr/>
            <p:nvPr/>
          </p:nvGrpSpPr>
          <p:grpSpPr>
            <a:xfrm>
              <a:off x="7776927" y="3320752"/>
              <a:ext cx="344424" cy="435663"/>
              <a:chOff x="10299941" y="2432122"/>
              <a:chExt cx="373176" cy="612113"/>
            </a:xfrm>
            <a:solidFill>
              <a:schemeClr val="bg1"/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3E90D05-E6B7-45AE-9833-2949B2148A8E}"/>
                  </a:ext>
                </a:extLst>
              </p:cNvPr>
              <p:cNvSpPr/>
              <p:nvPr/>
            </p:nvSpPr>
            <p:spPr>
              <a:xfrm>
                <a:off x="10345551" y="2432122"/>
                <a:ext cx="279882" cy="253967"/>
              </a:xfrm>
              <a:custGeom>
                <a:avLst/>
                <a:gdLst>
                  <a:gd name="connsiteX0" fmla="*/ 141496 w 279882"/>
                  <a:gd name="connsiteY0" fmla="*/ 0 h 253967"/>
                  <a:gd name="connsiteX1" fmla="*/ 0 w 279882"/>
                  <a:gd name="connsiteY1" fmla="*/ 258632 h 253967"/>
                  <a:gd name="connsiteX2" fmla="*/ 282992 w 279882"/>
                  <a:gd name="connsiteY2" fmla="*/ 258632 h 25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82" h="253967">
                    <a:moveTo>
                      <a:pt x="141496" y="0"/>
                    </a:moveTo>
                    <a:lnTo>
                      <a:pt x="0" y="258632"/>
                    </a:lnTo>
                    <a:lnTo>
                      <a:pt x="282992" y="258632"/>
                    </a:lnTo>
                    <a:close/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C08B920-BA5E-4FAE-91F4-8B47F4F32B1E}"/>
                  </a:ext>
                </a:extLst>
              </p:cNvPr>
              <p:cNvSpPr/>
              <p:nvPr/>
            </p:nvSpPr>
            <p:spPr>
              <a:xfrm>
                <a:off x="10319636" y="2555996"/>
                <a:ext cx="331712" cy="305797"/>
              </a:xfrm>
              <a:custGeom>
                <a:avLst/>
                <a:gdLst>
                  <a:gd name="connsiteX0" fmla="*/ 334822 w 331712"/>
                  <a:gd name="connsiteY0" fmla="*/ 306316 h 305797"/>
                  <a:gd name="connsiteX1" fmla="*/ 167411 w 331712"/>
                  <a:gd name="connsiteY1" fmla="*/ 0 h 305797"/>
                  <a:gd name="connsiteX2" fmla="*/ 0 w 331712"/>
                  <a:gd name="connsiteY2" fmla="*/ 306316 h 305797"/>
                  <a:gd name="connsiteX3" fmla="*/ 334822 w 331712"/>
                  <a:gd name="connsiteY3" fmla="*/ 306316 h 30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712" h="305797">
                    <a:moveTo>
                      <a:pt x="334822" y="306316"/>
                    </a:moveTo>
                    <a:lnTo>
                      <a:pt x="167411" y="0"/>
                    </a:lnTo>
                    <a:lnTo>
                      <a:pt x="0" y="306316"/>
                    </a:lnTo>
                    <a:lnTo>
                      <a:pt x="334822" y="306316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59B888F-2DFD-49C9-9A54-1CF43A1DFDE0}"/>
                  </a:ext>
                </a:extLst>
              </p:cNvPr>
              <p:cNvSpPr/>
              <p:nvPr/>
            </p:nvSpPr>
            <p:spPr>
              <a:xfrm>
                <a:off x="10299941" y="2702157"/>
                <a:ext cx="373176" cy="342078"/>
              </a:xfrm>
              <a:custGeom>
                <a:avLst/>
                <a:gdLst>
                  <a:gd name="connsiteX0" fmla="*/ 374213 w 373176"/>
                  <a:gd name="connsiteY0" fmla="*/ 342597 h 342078"/>
                  <a:gd name="connsiteX1" fmla="*/ 187106 w 373176"/>
                  <a:gd name="connsiteY1" fmla="*/ 0 h 342078"/>
                  <a:gd name="connsiteX2" fmla="*/ 0 w 373176"/>
                  <a:gd name="connsiteY2" fmla="*/ 342597 h 342078"/>
                  <a:gd name="connsiteX3" fmla="*/ 374213 w 373176"/>
                  <a:gd name="connsiteY3" fmla="*/ 342597 h 3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76" h="342078">
                    <a:moveTo>
                      <a:pt x="374213" y="342597"/>
                    </a:moveTo>
                    <a:lnTo>
                      <a:pt x="187106" y="0"/>
                    </a:lnTo>
                    <a:lnTo>
                      <a:pt x="0" y="342597"/>
                    </a:lnTo>
                    <a:lnTo>
                      <a:pt x="374213" y="342597"/>
                    </a:lnTo>
                  </a:path>
                </a:pathLst>
              </a:custGeom>
              <a:grpFill/>
              <a:ln w="51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8199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EBA25B-6B61-41D7-AD51-B69FAB2878C3}"/>
              </a:ext>
            </a:extLst>
          </p:cNvPr>
          <p:cNvGrpSpPr/>
          <p:nvPr/>
        </p:nvGrpSpPr>
        <p:grpSpPr>
          <a:xfrm>
            <a:off x="6181380" y="4463218"/>
            <a:ext cx="2076120" cy="2194388"/>
            <a:chOff x="7485555" y="1834256"/>
            <a:chExt cx="4055638" cy="4286672"/>
          </a:xfrm>
        </p:grpSpPr>
        <p:grpSp>
          <p:nvGrpSpPr>
            <p:cNvPr id="105" name="Graphic 197">
              <a:extLst>
                <a:ext uri="{FF2B5EF4-FFF2-40B4-BE49-F238E27FC236}">
                  <a16:creationId xmlns:a16="http://schemas.microsoft.com/office/drawing/2014/main" id="{A8FD25F5-E873-4CA2-84DD-28CA8AE5E2E1}"/>
                </a:ext>
              </a:extLst>
            </p:cNvPr>
            <p:cNvGrpSpPr/>
            <p:nvPr/>
          </p:nvGrpSpPr>
          <p:grpSpPr>
            <a:xfrm>
              <a:off x="8565556" y="3661186"/>
              <a:ext cx="1923042" cy="2459742"/>
              <a:chOff x="396439" y="5297013"/>
              <a:chExt cx="1233349" cy="157756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54C6293-C390-4621-84C8-79E49D575C9B}"/>
                  </a:ext>
                </a:extLst>
              </p:cNvPr>
              <p:cNvSpPr/>
              <p:nvPr/>
            </p:nvSpPr>
            <p:spPr>
              <a:xfrm>
                <a:off x="524215" y="5896001"/>
                <a:ext cx="960220" cy="973023"/>
              </a:xfrm>
              <a:custGeom>
                <a:avLst/>
                <a:gdLst>
                  <a:gd name="connsiteX0" fmla="*/ 956951 w 960220"/>
                  <a:gd name="connsiteY0" fmla="*/ 83580 h 973022"/>
                  <a:gd name="connsiteX1" fmla="*/ 941161 w 960220"/>
                  <a:gd name="connsiteY1" fmla="*/ 57121 h 973022"/>
                  <a:gd name="connsiteX2" fmla="*/ 831482 w 960220"/>
                  <a:gd name="connsiteY2" fmla="*/ 361 h 973022"/>
                  <a:gd name="connsiteX3" fmla="*/ 815692 w 960220"/>
                  <a:gd name="connsiteY3" fmla="*/ 7189 h 973022"/>
                  <a:gd name="connsiteX4" fmla="*/ 784538 w 960220"/>
                  <a:gd name="connsiteY4" fmla="*/ 33649 h 973022"/>
                  <a:gd name="connsiteX5" fmla="*/ 69281 w 960220"/>
                  <a:gd name="connsiteY5" fmla="*/ 777072 h 973022"/>
                  <a:gd name="connsiteX6" fmla="*/ 19349 w 960220"/>
                  <a:gd name="connsiteY6" fmla="*/ 827004 h 973022"/>
                  <a:gd name="connsiteX7" fmla="*/ 9534 w 960220"/>
                  <a:gd name="connsiteY7" fmla="*/ 894433 h 973022"/>
                  <a:gd name="connsiteX8" fmla="*/ 40261 w 960220"/>
                  <a:gd name="connsiteY8" fmla="*/ 929427 h 973022"/>
                  <a:gd name="connsiteX9" fmla="*/ 149086 w 960220"/>
                  <a:gd name="connsiteY9" fmla="*/ 975945 h 973022"/>
                  <a:gd name="connsiteX10" fmla="*/ 165303 w 960220"/>
                  <a:gd name="connsiteY10" fmla="*/ 970823 h 973022"/>
                  <a:gd name="connsiteX11" fmla="*/ 311683 w 960220"/>
                  <a:gd name="connsiteY11" fmla="*/ 813347 h 973022"/>
                  <a:gd name="connsiteX12" fmla="*/ 946282 w 960220"/>
                  <a:gd name="connsiteY12" fmla="*/ 144181 h 973022"/>
                  <a:gd name="connsiteX13" fmla="*/ 956951 w 960220"/>
                  <a:gd name="connsiteY13" fmla="*/ 83580 h 97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0220" h="973022">
                    <a:moveTo>
                      <a:pt x="956951" y="83580"/>
                    </a:moveTo>
                    <a:cubicBezTo>
                      <a:pt x="952683" y="74191"/>
                      <a:pt x="947989" y="65229"/>
                      <a:pt x="941161" y="57121"/>
                    </a:cubicBezTo>
                    <a:cubicBezTo>
                      <a:pt x="912141" y="23406"/>
                      <a:pt x="873732" y="8896"/>
                      <a:pt x="831482" y="361"/>
                    </a:cubicBezTo>
                    <a:cubicBezTo>
                      <a:pt x="824227" y="-1346"/>
                      <a:pt x="820386" y="3348"/>
                      <a:pt x="815692" y="7189"/>
                    </a:cubicBezTo>
                    <a:cubicBezTo>
                      <a:pt x="805023" y="15724"/>
                      <a:pt x="805023" y="15724"/>
                      <a:pt x="784538" y="33649"/>
                    </a:cubicBezTo>
                    <a:cubicBezTo>
                      <a:pt x="758079" y="69923"/>
                      <a:pt x="97447" y="747626"/>
                      <a:pt x="69281" y="777072"/>
                    </a:cubicBezTo>
                    <a:cubicBezTo>
                      <a:pt x="52637" y="793716"/>
                      <a:pt x="35993" y="809933"/>
                      <a:pt x="19349" y="827004"/>
                    </a:cubicBezTo>
                    <a:cubicBezTo>
                      <a:pt x="-3269" y="850049"/>
                      <a:pt x="-5403" y="865412"/>
                      <a:pt x="9534" y="894433"/>
                    </a:cubicBezTo>
                    <a:cubicBezTo>
                      <a:pt x="16789" y="908516"/>
                      <a:pt x="27458" y="920038"/>
                      <a:pt x="40261" y="929427"/>
                    </a:cubicBezTo>
                    <a:cubicBezTo>
                      <a:pt x="72695" y="954180"/>
                      <a:pt x="110250" y="966556"/>
                      <a:pt x="149086" y="975945"/>
                    </a:cubicBezTo>
                    <a:cubicBezTo>
                      <a:pt x="155487" y="977652"/>
                      <a:pt x="160608" y="975945"/>
                      <a:pt x="165303" y="970823"/>
                    </a:cubicBezTo>
                    <a:cubicBezTo>
                      <a:pt x="213954" y="918331"/>
                      <a:pt x="263032" y="865839"/>
                      <a:pt x="311683" y="813347"/>
                    </a:cubicBezTo>
                    <a:cubicBezTo>
                      <a:pt x="357347" y="762562"/>
                      <a:pt x="887815" y="204354"/>
                      <a:pt x="946282" y="144181"/>
                    </a:cubicBezTo>
                    <a:cubicBezTo>
                      <a:pt x="966340" y="124123"/>
                      <a:pt x="966766" y="106198"/>
                      <a:pt x="956951" y="8358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75591E3-BE13-4EAA-A577-51ECABED7CB1}"/>
                  </a:ext>
                </a:extLst>
              </p:cNvPr>
              <p:cNvSpPr/>
              <p:nvPr/>
            </p:nvSpPr>
            <p:spPr>
              <a:xfrm>
                <a:off x="555367" y="5854611"/>
                <a:ext cx="917544" cy="1019967"/>
              </a:xfrm>
              <a:custGeom>
                <a:avLst/>
                <a:gdLst>
                  <a:gd name="connsiteX0" fmla="*/ 94034 w 917543"/>
                  <a:gd name="connsiteY0" fmla="*/ 4195 h 1019967"/>
                  <a:gd name="connsiteX1" fmla="*/ 66295 w 917543"/>
                  <a:gd name="connsiteY1" fmla="*/ 17852 h 1019967"/>
                  <a:gd name="connsiteX2" fmla="*/ 573 w 917543"/>
                  <a:gd name="connsiteY2" fmla="*/ 122409 h 1019967"/>
                  <a:gd name="connsiteX3" fmla="*/ 6121 w 917543"/>
                  <a:gd name="connsiteY3" fmla="*/ 138626 h 1019967"/>
                  <a:gd name="connsiteX4" fmla="*/ 30020 w 917543"/>
                  <a:gd name="connsiteY4" fmla="*/ 171914 h 1019967"/>
                  <a:gd name="connsiteX5" fmla="*/ 712416 w 917543"/>
                  <a:gd name="connsiteY5" fmla="*/ 945638 h 1019967"/>
                  <a:gd name="connsiteX6" fmla="*/ 758080 w 917543"/>
                  <a:gd name="connsiteY6" fmla="*/ 999410 h 1019967"/>
                  <a:gd name="connsiteX7" fmla="*/ 824228 w 917543"/>
                  <a:gd name="connsiteY7" fmla="*/ 1014773 h 1019967"/>
                  <a:gd name="connsiteX8" fmla="*/ 861784 w 917543"/>
                  <a:gd name="connsiteY8" fmla="*/ 987034 h 1019967"/>
                  <a:gd name="connsiteX9" fmla="*/ 916836 w 917543"/>
                  <a:gd name="connsiteY9" fmla="*/ 882050 h 1019967"/>
                  <a:gd name="connsiteX10" fmla="*/ 913422 w 917543"/>
                  <a:gd name="connsiteY10" fmla="*/ 865406 h 1019967"/>
                  <a:gd name="connsiteX11" fmla="*/ 768749 w 917543"/>
                  <a:gd name="connsiteY11" fmla="*/ 706649 h 1019967"/>
                  <a:gd name="connsiteX12" fmla="*/ 153781 w 917543"/>
                  <a:gd name="connsiteY12" fmla="*/ 19132 h 1019967"/>
                  <a:gd name="connsiteX13" fmla="*/ 94034 w 917543"/>
                  <a:gd name="connsiteY13" fmla="*/ 4195 h 10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543" h="1019967">
                    <a:moveTo>
                      <a:pt x="94034" y="4195"/>
                    </a:moveTo>
                    <a:cubicBezTo>
                      <a:pt x="84219" y="7609"/>
                      <a:pt x="74830" y="11877"/>
                      <a:pt x="66295" y="17852"/>
                    </a:cubicBezTo>
                    <a:cubicBezTo>
                      <a:pt x="30446" y="43884"/>
                      <a:pt x="12522" y="81439"/>
                      <a:pt x="573" y="122409"/>
                    </a:cubicBezTo>
                    <a:cubicBezTo>
                      <a:pt x="-1561" y="129664"/>
                      <a:pt x="2707" y="133505"/>
                      <a:pt x="6121" y="138626"/>
                    </a:cubicBezTo>
                    <a:cubicBezTo>
                      <a:pt x="13803" y="150149"/>
                      <a:pt x="13803" y="150149"/>
                      <a:pt x="30020" y="171914"/>
                    </a:cubicBezTo>
                    <a:cubicBezTo>
                      <a:pt x="64161" y="201360"/>
                      <a:pt x="685530" y="915337"/>
                      <a:pt x="712416" y="945638"/>
                    </a:cubicBezTo>
                    <a:cubicBezTo>
                      <a:pt x="727780" y="963562"/>
                      <a:pt x="742716" y="981486"/>
                      <a:pt x="758080" y="999410"/>
                    </a:cubicBezTo>
                    <a:cubicBezTo>
                      <a:pt x="778991" y="1024162"/>
                      <a:pt x="794355" y="1027150"/>
                      <a:pt x="824228" y="1014773"/>
                    </a:cubicBezTo>
                    <a:cubicBezTo>
                      <a:pt x="839165" y="1008799"/>
                      <a:pt x="851115" y="998983"/>
                      <a:pt x="861784" y="987034"/>
                    </a:cubicBezTo>
                    <a:cubicBezTo>
                      <a:pt x="889097" y="956733"/>
                      <a:pt x="904460" y="920458"/>
                      <a:pt x="916836" y="882050"/>
                    </a:cubicBezTo>
                    <a:cubicBezTo>
                      <a:pt x="918970" y="875648"/>
                      <a:pt x="917690" y="870527"/>
                      <a:pt x="913422" y="865406"/>
                    </a:cubicBezTo>
                    <a:cubicBezTo>
                      <a:pt x="865198" y="812487"/>
                      <a:pt x="816973" y="759568"/>
                      <a:pt x="768749" y="706649"/>
                    </a:cubicBezTo>
                    <a:cubicBezTo>
                      <a:pt x="721805" y="656718"/>
                      <a:pt x="208834" y="82720"/>
                      <a:pt x="153781" y="19132"/>
                    </a:cubicBezTo>
                    <a:cubicBezTo>
                      <a:pt x="135004" y="-1780"/>
                      <a:pt x="117080" y="-3487"/>
                      <a:pt x="94034" y="41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A680A2-1F4C-41C4-87AA-594597A5D4FD}"/>
                  </a:ext>
                </a:extLst>
              </p:cNvPr>
              <p:cNvSpPr/>
              <p:nvPr/>
            </p:nvSpPr>
            <p:spPr>
              <a:xfrm>
                <a:off x="420723" y="6073192"/>
                <a:ext cx="1186405" cy="567597"/>
              </a:xfrm>
              <a:custGeom>
                <a:avLst/>
                <a:gdLst>
                  <a:gd name="connsiteX0" fmla="*/ 31086 w 1186405"/>
                  <a:gd name="connsiteY0" fmla="*/ 19908 h 567596"/>
                  <a:gd name="connsiteX1" fmla="*/ 13589 w 1186405"/>
                  <a:gd name="connsiteY1" fmla="*/ 45514 h 567596"/>
                  <a:gd name="connsiteX2" fmla="*/ 7614 w 1186405"/>
                  <a:gd name="connsiteY2" fmla="*/ 168849 h 567596"/>
                  <a:gd name="connsiteX3" fmla="*/ 19990 w 1186405"/>
                  <a:gd name="connsiteY3" fmla="*/ 180371 h 567596"/>
                  <a:gd name="connsiteX4" fmla="*/ 57119 w 1186405"/>
                  <a:gd name="connsiteY4" fmla="*/ 197442 h 567596"/>
                  <a:gd name="connsiteX5" fmla="*/ 1030996 w 1186405"/>
                  <a:gd name="connsiteY5" fmla="*/ 538000 h 567596"/>
                  <a:gd name="connsiteX6" fmla="*/ 1097144 w 1186405"/>
                  <a:gd name="connsiteY6" fmla="*/ 562752 h 567596"/>
                  <a:gd name="connsiteX7" fmla="*/ 1162439 w 1186405"/>
                  <a:gd name="connsiteY7" fmla="*/ 543548 h 567596"/>
                  <a:gd name="connsiteX8" fmla="*/ 1181643 w 1186405"/>
                  <a:gd name="connsiteY8" fmla="*/ 500871 h 567596"/>
                  <a:gd name="connsiteX9" fmla="*/ 1178229 w 1186405"/>
                  <a:gd name="connsiteY9" fmla="*/ 382658 h 567596"/>
                  <a:gd name="connsiteX10" fmla="*/ 1167133 w 1186405"/>
                  <a:gd name="connsiteY10" fmla="*/ 369855 h 567596"/>
                  <a:gd name="connsiteX11" fmla="*/ 963140 w 1186405"/>
                  <a:gd name="connsiteY11" fmla="*/ 302426 h 567596"/>
                  <a:gd name="connsiteX12" fmla="*/ 90407 w 1186405"/>
                  <a:gd name="connsiteY12" fmla="*/ 4118 h 567596"/>
                  <a:gd name="connsiteX13" fmla="*/ 31086 w 1186405"/>
                  <a:gd name="connsiteY13" fmla="*/ 19908 h 56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6405" h="567596">
                    <a:moveTo>
                      <a:pt x="31086" y="19908"/>
                    </a:moveTo>
                    <a:cubicBezTo>
                      <a:pt x="24258" y="27590"/>
                      <a:pt x="17857" y="36125"/>
                      <a:pt x="13589" y="45514"/>
                    </a:cubicBezTo>
                    <a:cubicBezTo>
                      <a:pt x="-4762" y="85630"/>
                      <a:pt x="-2201" y="127026"/>
                      <a:pt x="7614" y="168849"/>
                    </a:cubicBezTo>
                    <a:cubicBezTo>
                      <a:pt x="9321" y="176104"/>
                      <a:pt x="14869" y="177811"/>
                      <a:pt x="19990" y="180371"/>
                    </a:cubicBezTo>
                    <a:cubicBezTo>
                      <a:pt x="32367" y="186346"/>
                      <a:pt x="32367" y="186346"/>
                      <a:pt x="57119" y="197442"/>
                    </a:cubicBezTo>
                    <a:cubicBezTo>
                      <a:pt x="101076" y="206404"/>
                      <a:pt x="992587" y="524343"/>
                      <a:pt x="1030996" y="538000"/>
                    </a:cubicBezTo>
                    <a:cubicBezTo>
                      <a:pt x="1053187" y="546109"/>
                      <a:pt x="1074952" y="554644"/>
                      <a:pt x="1097144" y="562752"/>
                    </a:cubicBezTo>
                    <a:cubicBezTo>
                      <a:pt x="1127444" y="573848"/>
                      <a:pt x="1142381" y="569581"/>
                      <a:pt x="1162439" y="543548"/>
                    </a:cubicBezTo>
                    <a:cubicBezTo>
                      <a:pt x="1172255" y="530745"/>
                      <a:pt x="1178229" y="516662"/>
                      <a:pt x="1181643" y="500871"/>
                    </a:cubicBezTo>
                    <a:cubicBezTo>
                      <a:pt x="1190606" y="461182"/>
                      <a:pt x="1186338" y="421920"/>
                      <a:pt x="1178229" y="382658"/>
                    </a:cubicBezTo>
                    <a:cubicBezTo>
                      <a:pt x="1176949" y="376256"/>
                      <a:pt x="1173535" y="371989"/>
                      <a:pt x="1167133" y="369855"/>
                    </a:cubicBezTo>
                    <a:cubicBezTo>
                      <a:pt x="1098851" y="347236"/>
                      <a:pt x="1030996" y="324618"/>
                      <a:pt x="963140" y="302426"/>
                    </a:cubicBezTo>
                    <a:cubicBezTo>
                      <a:pt x="897845" y="281941"/>
                      <a:pt x="169358" y="32711"/>
                      <a:pt x="90407" y="4118"/>
                    </a:cubicBezTo>
                    <a:cubicBezTo>
                      <a:pt x="63947" y="-5271"/>
                      <a:pt x="47303" y="1984"/>
                      <a:pt x="31086" y="1990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AC067EF-DAA2-4C68-8DE7-E94DBD400FCF}"/>
                  </a:ext>
                </a:extLst>
              </p:cNvPr>
              <p:cNvSpPr/>
              <p:nvPr/>
            </p:nvSpPr>
            <p:spPr>
              <a:xfrm>
                <a:off x="396439" y="6125052"/>
                <a:ext cx="1233349" cy="465173"/>
              </a:xfrm>
              <a:custGeom>
                <a:avLst/>
                <a:gdLst>
                  <a:gd name="connsiteX0" fmla="*/ 1598 w 1233349"/>
                  <a:gd name="connsiteY0" fmla="*/ 328237 h 465173"/>
                  <a:gd name="connsiteX1" fmla="*/ 744 w 1233349"/>
                  <a:gd name="connsiteY1" fmla="*/ 358964 h 465173"/>
                  <a:gd name="connsiteX2" fmla="*/ 63052 w 1233349"/>
                  <a:gd name="connsiteY2" fmla="*/ 465655 h 465173"/>
                  <a:gd name="connsiteX3" fmla="*/ 79696 w 1233349"/>
                  <a:gd name="connsiteY3" fmla="*/ 468215 h 465173"/>
                  <a:gd name="connsiteX4" fmla="*/ 120238 w 1233349"/>
                  <a:gd name="connsiteY4" fmla="*/ 462241 h 465173"/>
                  <a:gd name="connsiteX5" fmla="*/ 1122282 w 1233349"/>
                  <a:gd name="connsiteY5" fmla="*/ 215571 h 465173"/>
                  <a:gd name="connsiteX6" fmla="*/ 1190991 w 1233349"/>
                  <a:gd name="connsiteY6" fmla="*/ 200207 h 465173"/>
                  <a:gd name="connsiteX7" fmla="*/ 1235374 w 1233349"/>
                  <a:gd name="connsiteY7" fmla="*/ 148569 h 465173"/>
                  <a:gd name="connsiteX8" fmla="*/ 1228119 w 1233349"/>
                  <a:gd name="connsiteY8" fmla="*/ 102478 h 465173"/>
                  <a:gd name="connsiteX9" fmla="*/ 1160690 w 1233349"/>
                  <a:gd name="connsiteY9" fmla="*/ 5176 h 465173"/>
                  <a:gd name="connsiteX10" fmla="*/ 1144473 w 1233349"/>
                  <a:gd name="connsiteY10" fmla="*/ 908 h 465173"/>
                  <a:gd name="connsiteX11" fmla="*/ 936639 w 1233349"/>
                  <a:gd name="connsiteY11" fmla="*/ 55961 h 465173"/>
                  <a:gd name="connsiteX12" fmla="*/ 42567 w 1233349"/>
                  <a:gd name="connsiteY12" fmla="*/ 282573 h 465173"/>
                  <a:gd name="connsiteX13" fmla="*/ 1598 w 1233349"/>
                  <a:gd name="connsiteY13" fmla="*/ 328237 h 46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349" h="465173">
                    <a:moveTo>
                      <a:pt x="1598" y="328237"/>
                    </a:moveTo>
                    <a:cubicBezTo>
                      <a:pt x="-109" y="338479"/>
                      <a:pt x="-536" y="348721"/>
                      <a:pt x="744" y="358964"/>
                    </a:cubicBezTo>
                    <a:cubicBezTo>
                      <a:pt x="7146" y="402920"/>
                      <a:pt x="31898" y="435781"/>
                      <a:pt x="63052" y="465655"/>
                    </a:cubicBezTo>
                    <a:cubicBezTo>
                      <a:pt x="68600" y="470776"/>
                      <a:pt x="73721" y="469069"/>
                      <a:pt x="79696" y="468215"/>
                    </a:cubicBezTo>
                    <a:cubicBezTo>
                      <a:pt x="93352" y="466508"/>
                      <a:pt x="93352" y="466508"/>
                      <a:pt x="120238" y="462241"/>
                    </a:cubicBezTo>
                    <a:cubicBezTo>
                      <a:pt x="162061" y="445597"/>
                      <a:pt x="1082592" y="225386"/>
                      <a:pt x="1122282" y="215571"/>
                    </a:cubicBezTo>
                    <a:cubicBezTo>
                      <a:pt x="1145327" y="210450"/>
                      <a:pt x="1167945" y="205328"/>
                      <a:pt x="1190991" y="200207"/>
                    </a:cubicBezTo>
                    <a:cubicBezTo>
                      <a:pt x="1222571" y="192952"/>
                      <a:pt x="1232387" y="181003"/>
                      <a:pt x="1235374" y="148569"/>
                    </a:cubicBezTo>
                    <a:cubicBezTo>
                      <a:pt x="1236654" y="132779"/>
                      <a:pt x="1233667" y="117415"/>
                      <a:pt x="1228119" y="102478"/>
                    </a:cubicBezTo>
                    <a:cubicBezTo>
                      <a:pt x="1214036" y="64496"/>
                      <a:pt x="1188857" y="33769"/>
                      <a:pt x="1160690" y="5176"/>
                    </a:cubicBezTo>
                    <a:cubicBezTo>
                      <a:pt x="1155996" y="482"/>
                      <a:pt x="1150875" y="-1226"/>
                      <a:pt x="1144473" y="908"/>
                    </a:cubicBezTo>
                    <a:cubicBezTo>
                      <a:pt x="1075337" y="19259"/>
                      <a:pt x="1005775" y="37610"/>
                      <a:pt x="936639" y="55961"/>
                    </a:cubicBezTo>
                    <a:cubicBezTo>
                      <a:pt x="870490" y="74312"/>
                      <a:pt x="124079" y="263368"/>
                      <a:pt x="42567" y="282573"/>
                    </a:cubicBezTo>
                    <a:cubicBezTo>
                      <a:pt x="15254" y="288974"/>
                      <a:pt x="5439" y="304338"/>
                      <a:pt x="1598" y="3282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53C1CC5-5F3D-4C07-BDD8-F39ED7B6DCAE}"/>
                  </a:ext>
                </a:extLst>
              </p:cNvPr>
              <p:cNvSpPr/>
              <p:nvPr/>
            </p:nvSpPr>
            <p:spPr>
              <a:xfrm>
                <a:off x="712681" y="5297013"/>
                <a:ext cx="695970" cy="1310744"/>
              </a:xfrm>
              <a:custGeom>
                <a:avLst/>
                <a:gdLst>
                  <a:gd name="connsiteX0" fmla="*/ 766835 w 768176"/>
                  <a:gd name="connsiteY0" fmla="*/ 997775 h 1446731"/>
                  <a:gd name="connsiteX1" fmla="*/ 734400 w 768176"/>
                  <a:gd name="connsiteY1" fmla="*/ 830484 h 1446731"/>
                  <a:gd name="connsiteX2" fmla="*/ 635391 w 768176"/>
                  <a:gd name="connsiteY2" fmla="*/ 591069 h 1446731"/>
                  <a:gd name="connsiteX3" fmla="*/ 433531 w 768176"/>
                  <a:gd name="connsiteY3" fmla="*/ 366591 h 1446731"/>
                  <a:gd name="connsiteX4" fmla="*/ 392135 w 768176"/>
                  <a:gd name="connsiteY4" fmla="*/ 0 h 1446731"/>
                  <a:gd name="connsiteX5" fmla="*/ 335376 w 768176"/>
                  <a:gd name="connsiteY5" fmla="*/ 68282 h 1446731"/>
                  <a:gd name="connsiteX6" fmla="*/ 269654 w 768176"/>
                  <a:gd name="connsiteY6" fmla="*/ 173693 h 1446731"/>
                  <a:gd name="connsiteX7" fmla="*/ 270934 w 768176"/>
                  <a:gd name="connsiteY7" fmla="*/ 460052 h 1446731"/>
                  <a:gd name="connsiteX8" fmla="*/ 329401 w 768176"/>
                  <a:gd name="connsiteY8" fmla="*/ 651243 h 1446731"/>
                  <a:gd name="connsiteX9" fmla="*/ 271788 w 768176"/>
                  <a:gd name="connsiteY9" fmla="*/ 775431 h 1446731"/>
                  <a:gd name="connsiteX10" fmla="*/ 182167 w 768176"/>
                  <a:gd name="connsiteY10" fmla="*/ 575705 h 1446731"/>
                  <a:gd name="connsiteX11" fmla="*/ 205639 w 768176"/>
                  <a:gd name="connsiteY11" fmla="*/ 701174 h 1446731"/>
                  <a:gd name="connsiteX12" fmla="*/ 130102 w 768176"/>
                  <a:gd name="connsiteY12" fmla="*/ 883402 h 1446731"/>
                  <a:gd name="connsiteX13" fmla="*/ 3353 w 768176"/>
                  <a:gd name="connsiteY13" fmla="*/ 1154398 h 1446731"/>
                  <a:gd name="connsiteX14" fmla="*/ 98521 w 768176"/>
                  <a:gd name="connsiteY14" fmla="*/ 1386985 h 1446731"/>
                  <a:gd name="connsiteX15" fmla="*/ 491571 w 768176"/>
                  <a:gd name="connsiteY15" fmla="*/ 1436489 h 1446731"/>
                  <a:gd name="connsiteX16" fmla="*/ 727572 w 768176"/>
                  <a:gd name="connsiteY16" fmla="*/ 1289256 h 1446731"/>
                  <a:gd name="connsiteX17" fmla="*/ 766835 w 768176"/>
                  <a:gd name="connsiteY17" fmla="*/ 997775 h 14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68176" h="1446731">
                    <a:moveTo>
                      <a:pt x="766835" y="997775"/>
                    </a:moveTo>
                    <a:cubicBezTo>
                      <a:pt x="761287" y="941016"/>
                      <a:pt x="749764" y="884683"/>
                      <a:pt x="734400" y="830484"/>
                    </a:cubicBezTo>
                    <a:cubicBezTo>
                      <a:pt x="710502" y="747691"/>
                      <a:pt x="680628" y="664899"/>
                      <a:pt x="635391" y="591069"/>
                    </a:cubicBezTo>
                    <a:cubicBezTo>
                      <a:pt x="582046" y="504009"/>
                      <a:pt x="500960" y="442128"/>
                      <a:pt x="433531" y="366591"/>
                    </a:cubicBezTo>
                    <a:cubicBezTo>
                      <a:pt x="347325" y="270142"/>
                      <a:pt x="337509" y="114800"/>
                      <a:pt x="392135" y="0"/>
                    </a:cubicBezTo>
                    <a:cubicBezTo>
                      <a:pt x="379332" y="26886"/>
                      <a:pt x="354153" y="45664"/>
                      <a:pt x="335376" y="68282"/>
                    </a:cubicBezTo>
                    <a:cubicBezTo>
                      <a:pt x="308489" y="100290"/>
                      <a:pt x="288005" y="136138"/>
                      <a:pt x="269654" y="173693"/>
                    </a:cubicBezTo>
                    <a:cubicBezTo>
                      <a:pt x="226551" y="263314"/>
                      <a:pt x="219722" y="372565"/>
                      <a:pt x="270934" y="460052"/>
                    </a:cubicBezTo>
                    <a:cubicBezTo>
                      <a:pt x="302515" y="514251"/>
                      <a:pt x="331962" y="586374"/>
                      <a:pt x="329401" y="651243"/>
                    </a:cubicBezTo>
                    <a:cubicBezTo>
                      <a:pt x="327694" y="699467"/>
                      <a:pt x="310623" y="740863"/>
                      <a:pt x="271788" y="775431"/>
                    </a:cubicBezTo>
                    <a:cubicBezTo>
                      <a:pt x="249169" y="703308"/>
                      <a:pt x="229538" y="632892"/>
                      <a:pt x="182167" y="575705"/>
                    </a:cubicBezTo>
                    <a:cubicBezTo>
                      <a:pt x="205639" y="603872"/>
                      <a:pt x="207346" y="666179"/>
                      <a:pt x="205639" y="701174"/>
                    </a:cubicBezTo>
                    <a:cubicBezTo>
                      <a:pt x="201798" y="772017"/>
                      <a:pt x="166804" y="824936"/>
                      <a:pt x="130102" y="883402"/>
                    </a:cubicBezTo>
                    <a:cubicBezTo>
                      <a:pt x="78463" y="966195"/>
                      <a:pt x="17009" y="1056242"/>
                      <a:pt x="3353" y="1154398"/>
                    </a:cubicBezTo>
                    <a:cubicBezTo>
                      <a:pt x="-9877" y="1249566"/>
                      <a:pt x="14875" y="1333212"/>
                      <a:pt x="98521" y="1386985"/>
                    </a:cubicBezTo>
                    <a:cubicBezTo>
                      <a:pt x="215028" y="1462095"/>
                      <a:pt x="363542" y="1459535"/>
                      <a:pt x="491571" y="1436489"/>
                    </a:cubicBezTo>
                    <a:cubicBezTo>
                      <a:pt x="579058" y="1420699"/>
                      <a:pt x="676787" y="1368207"/>
                      <a:pt x="727572" y="1289256"/>
                    </a:cubicBezTo>
                    <a:cubicBezTo>
                      <a:pt x="780064" y="1208170"/>
                      <a:pt x="775797" y="1090810"/>
                      <a:pt x="766835" y="99777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77BF155-797B-43C7-AA0A-A4D3D442EEA6}"/>
                  </a:ext>
                </a:extLst>
              </p:cNvPr>
              <p:cNvSpPr/>
              <p:nvPr/>
            </p:nvSpPr>
            <p:spPr>
              <a:xfrm>
                <a:off x="877841" y="6003519"/>
                <a:ext cx="345679" cy="584667"/>
              </a:xfrm>
              <a:custGeom>
                <a:avLst/>
                <a:gdLst>
                  <a:gd name="connsiteX0" fmla="*/ 202651 w 345679"/>
                  <a:gd name="connsiteY0" fmla="*/ 520 h 584667"/>
                  <a:gd name="connsiteX1" fmla="*/ 167656 w 345679"/>
                  <a:gd name="connsiteY1" fmla="*/ 105078 h 584667"/>
                  <a:gd name="connsiteX2" fmla="*/ 35359 w 345679"/>
                  <a:gd name="connsiteY2" fmla="*/ 237375 h 584667"/>
                  <a:gd name="connsiteX3" fmla="*/ 1218 w 345679"/>
                  <a:gd name="connsiteY3" fmla="*/ 338945 h 584667"/>
                  <a:gd name="connsiteX4" fmla="*/ 37066 w 345679"/>
                  <a:gd name="connsiteY4" fmla="*/ 478070 h 584667"/>
                  <a:gd name="connsiteX5" fmla="*/ 157841 w 345679"/>
                  <a:gd name="connsiteY5" fmla="*/ 579213 h 584667"/>
                  <a:gd name="connsiteX6" fmla="*/ 179606 w 345679"/>
                  <a:gd name="connsiteY6" fmla="*/ 584334 h 584667"/>
                  <a:gd name="connsiteX7" fmla="*/ 288857 w 345679"/>
                  <a:gd name="connsiteY7" fmla="*/ 503249 h 584667"/>
                  <a:gd name="connsiteX8" fmla="*/ 347324 w 345679"/>
                  <a:gd name="connsiteY8" fmla="*/ 375646 h 584667"/>
                  <a:gd name="connsiteX9" fmla="*/ 202651 w 345679"/>
                  <a:gd name="connsiteY9" fmla="*/ 520 h 58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79" h="584667">
                    <a:moveTo>
                      <a:pt x="202651" y="520"/>
                    </a:moveTo>
                    <a:cubicBezTo>
                      <a:pt x="197103" y="-7161"/>
                      <a:pt x="198383" y="72217"/>
                      <a:pt x="167656" y="105078"/>
                    </a:cubicBezTo>
                    <a:cubicBezTo>
                      <a:pt x="113457" y="163544"/>
                      <a:pt x="75902" y="167385"/>
                      <a:pt x="35359" y="237375"/>
                    </a:cubicBezTo>
                    <a:cubicBezTo>
                      <a:pt x="15301" y="271943"/>
                      <a:pt x="5912" y="298402"/>
                      <a:pt x="1218" y="338945"/>
                    </a:cubicBezTo>
                    <a:cubicBezTo>
                      <a:pt x="-4330" y="389730"/>
                      <a:pt x="9326" y="435393"/>
                      <a:pt x="37066" y="478070"/>
                    </a:cubicBezTo>
                    <a:cubicBezTo>
                      <a:pt x="43041" y="484471"/>
                      <a:pt x="119858" y="557021"/>
                      <a:pt x="157841" y="579213"/>
                    </a:cubicBezTo>
                    <a:cubicBezTo>
                      <a:pt x="164669" y="583054"/>
                      <a:pt x="171070" y="586895"/>
                      <a:pt x="179606" y="584334"/>
                    </a:cubicBezTo>
                    <a:cubicBezTo>
                      <a:pt x="222282" y="571958"/>
                      <a:pt x="285870" y="505810"/>
                      <a:pt x="288857" y="503249"/>
                    </a:cubicBezTo>
                    <a:cubicBezTo>
                      <a:pt x="317450" y="465267"/>
                      <a:pt x="343483" y="408507"/>
                      <a:pt x="347324" y="375646"/>
                    </a:cubicBezTo>
                    <a:cubicBezTo>
                      <a:pt x="363541" y="238655"/>
                      <a:pt x="280322" y="110199"/>
                      <a:pt x="202651" y="5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23649BB-4E79-47FF-9E12-20899FFD3CC8}"/>
                </a:ext>
              </a:extLst>
            </p:cNvPr>
            <p:cNvGrpSpPr/>
            <p:nvPr/>
          </p:nvGrpSpPr>
          <p:grpSpPr>
            <a:xfrm>
              <a:off x="7485555" y="1834256"/>
              <a:ext cx="4055638" cy="3889264"/>
              <a:chOff x="4068181" y="1818087"/>
              <a:chExt cx="4055638" cy="388926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6782746-361E-4832-A1B0-986C6220FD27}"/>
                  </a:ext>
                </a:extLst>
              </p:cNvPr>
              <p:cNvSpPr/>
              <p:nvPr/>
            </p:nvSpPr>
            <p:spPr>
              <a:xfrm>
                <a:off x="4068181" y="2115950"/>
                <a:ext cx="4055638" cy="1603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1410A695-7820-4A21-910F-417CF992D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10080" y="1818087"/>
                <a:ext cx="897522" cy="3889264"/>
              </a:xfrm>
              <a:prstGeom prst="rect">
                <a:avLst/>
              </a:prstGeom>
            </p:spPr>
          </p:pic>
          <p:pic>
            <p:nvPicPr>
              <p:cNvPr id="115" name="Graphic 114">
                <a:extLst>
                  <a:ext uri="{FF2B5EF4-FFF2-40B4-BE49-F238E27FC236}">
                    <a16:creationId xmlns:a16="http://schemas.microsoft.com/office/drawing/2014/main" id="{7DAB70E7-6376-4E82-B7EC-7A8FCDA2B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06666" y="1818087"/>
                <a:ext cx="897522" cy="3889264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AE3012F-8AD1-4D49-8EE7-69F47940BF80}"/>
                </a:ext>
              </a:extLst>
            </p:cNvPr>
            <p:cNvGrpSpPr/>
            <p:nvPr/>
          </p:nvGrpSpPr>
          <p:grpSpPr>
            <a:xfrm>
              <a:off x="8776751" y="2071058"/>
              <a:ext cx="1648941" cy="1669109"/>
              <a:chOff x="5298233" y="2064070"/>
              <a:chExt cx="1648941" cy="166910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277413-4AB0-4DAB-9331-F95B75BC37E9}"/>
                  </a:ext>
                </a:extLst>
              </p:cNvPr>
              <p:cNvSpPr/>
              <p:nvPr/>
            </p:nvSpPr>
            <p:spPr>
              <a:xfrm>
                <a:off x="5304336" y="2064070"/>
                <a:ext cx="1639982" cy="850111"/>
              </a:xfrm>
              <a:custGeom>
                <a:avLst/>
                <a:gdLst>
                  <a:gd name="connsiteX0" fmla="*/ 272206 w 1639982"/>
                  <a:gd name="connsiteY0" fmla="*/ 212254 h 850111"/>
                  <a:gd name="connsiteX1" fmla="*/ 339558 w 1639982"/>
                  <a:gd name="connsiteY1" fmla="*/ 212254 h 850111"/>
                  <a:gd name="connsiteX2" fmla="*/ 264679 w 1639982"/>
                  <a:gd name="connsiteY2" fmla="*/ 279537 h 850111"/>
                  <a:gd name="connsiteX3" fmla="*/ 45404 w 1639982"/>
                  <a:gd name="connsiteY3" fmla="*/ 841110 h 850111"/>
                  <a:gd name="connsiteX4" fmla="*/ 305 w 1639982"/>
                  <a:gd name="connsiteY4" fmla="*/ 842340 h 850111"/>
                  <a:gd name="connsiteX5" fmla="*/ 232347 w 1639982"/>
                  <a:gd name="connsiteY5" fmla="*/ 248069 h 850111"/>
                  <a:gd name="connsiteX6" fmla="*/ 823878 w 1639982"/>
                  <a:gd name="connsiteY6" fmla="*/ 9 h 850111"/>
                  <a:gd name="connsiteX7" fmla="*/ 1240878 w 1639982"/>
                  <a:gd name="connsiteY7" fmla="*/ 116259 h 850111"/>
                  <a:gd name="connsiteX8" fmla="*/ 1639427 w 1639982"/>
                  <a:gd name="connsiteY8" fmla="*/ 850111 h 850111"/>
                  <a:gd name="connsiteX9" fmla="*/ 1594341 w 1639982"/>
                  <a:gd name="connsiteY9" fmla="*/ 848453 h 850111"/>
                  <a:gd name="connsiteX10" fmla="*/ 1217720 w 1639982"/>
                  <a:gd name="connsiteY10" fmla="*/ 154978 h 850111"/>
                  <a:gd name="connsiteX11" fmla="*/ 721526 w 1639982"/>
                  <a:gd name="connsiteY11" fmla="*/ 51389 h 850111"/>
                  <a:gd name="connsiteX12" fmla="*/ 719024 w 1639982"/>
                  <a:gd name="connsiteY12" fmla="*/ 51880 h 850111"/>
                  <a:gd name="connsiteX13" fmla="*/ 537410 w 1639982"/>
                  <a:gd name="connsiteY13" fmla="*/ 51880 h 850111"/>
                  <a:gd name="connsiteX14" fmla="*/ 609108 w 1639982"/>
                  <a:gd name="connsiteY14" fmla="*/ 27559 h 850111"/>
                  <a:gd name="connsiteX15" fmla="*/ 823878 w 1639982"/>
                  <a:gd name="connsiteY15" fmla="*/ 9 h 85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9982" h="850111">
                    <a:moveTo>
                      <a:pt x="272206" y="212254"/>
                    </a:moveTo>
                    <a:lnTo>
                      <a:pt x="339558" y="212254"/>
                    </a:lnTo>
                    <a:lnTo>
                      <a:pt x="264679" y="279537"/>
                    </a:lnTo>
                    <a:cubicBezTo>
                      <a:pt x="120788" y="427403"/>
                      <a:pt x="39625" y="629126"/>
                      <a:pt x="45404" y="841110"/>
                    </a:cubicBezTo>
                    <a:lnTo>
                      <a:pt x="305" y="842340"/>
                    </a:lnTo>
                    <a:cubicBezTo>
                      <a:pt x="-5811" y="618014"/>
                      <a:pt x="80078" y="404545"/>
                      <a:pt x="232347" y="248069"/>
                    </a:cubicBezTo>
                    <a:close/>
                    <a:moveTo>
                      <a:pt x="823878" y="9"/>
                    </a:moveTo>
                    <a:cubicBezTo>
                      <a:pt x="968270" y="693"/>
                      <a:pt x="1112483" y="39468"/>
                      <a:pt x="1240878" y="116259"/>
                    </a:cubicBezTo>
                    <a:cubicBezTo>
                      <a:pt x="1497668" y="269840"/>
                      <a:pt x="1650418" y="551100"/>
                      <a:pt x="1639427" y="850111"/>
                    </a:cubicBezTo>
                    <a:lnTo>
                      <a:pt x="1594341" y="848453"/>
                    </a:lnTo>
                    <a:cubicBezTo>
                      <a:pt x="1604727" y="565894"/>
                      <a:pt x="1460381" y="300109"/>
                      <a:pt x="1217720" y="154978"/>
                    </a:cubicBezTo>
                    <a:cubicBezTo>
                      <a:pt x="1066057" y="64271"/>
                      <a:pt x="891039" y="29696"/>
                      <a:pt x="721526" y="51389"/>
                    </a:cubicBezTo>
                    <a:lnTo>
                      <a:pt x="719024" y="51880"/>
                    </a:lnTo>
                    <a:lnTo>
                      <a:pt x="537410" y="51880"/>
                    </a:lnTo>
                    <a:lnTo>
                      <a:pt x="609108" y="27559"/>
                    </a:lnTo>
                    <a:cubicBezTo>
                      <a:pt x="679440" y="8847"/>
                      <a:pt x="751681" y="-334"/>
                      <a:pt x="8238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hord 117">
                <a:extLst>
                  <a:ext uri="{FF2B5EF4-FFF2-40B4-BE49-F238E27FC236}">
                    <a16:creationId xmlns:a16="http://schemas.microsoft.com/office/drawing/2014/main" id="{74D5D691-9A60-48EC-949C-C82D8BC999FE}"/>
                  </a:ext>
                </a:extLst>
              </p:cNvPr>
              <p:cNvSpPr/>
              <p:nvPr/>
            </p:nvSpPr>
            <p:spPr>
              <a:xfrm>
                <a:off x="5298233" y="2084238"/>
                <a:ext cx="1648941" cy="1648941"/>
              </a:xfrm>
              <a:prstGeom prst="chord">
                <a:avLst>
                  <a:gd name="adj1" fmla="val 21553837"/>
                  <a:gd name="adj2" fmla="val 108336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3768BC7-B10C-433D-A922-78C920538A1C}"/>
              </a:ext>
            </a:extLst>
          </p:cNvPr>
          <p:cNvGrpSpPr/>
          <p:nvPr/>
        </p:nvGrpSpPr>
        <p:grpSpPr>
          <a:xfrm>
            <a:off x="7447623" y="1567837"/>
            <a:ext cx="2053353" cy="2053353"/>
            <a:chOff x="274958" y="223054"/>
            <a:chExt cx="4272958" cy="4272958"/>
          </a:xfrm>
        </p:grpSpPr>
        <p:sp>
          <p:nvSpPr>
            <p:cNvPr id="120" name="Circle: Hollow 119">
              <a:extLst>
                <a:ext uri="{FF2B5EF4-FFF2-40B4-BE49-F238E27FC236}">
                  <a16:creationId xmlns:a16="http://schemas.microsoft.com/office/drawing/2014/main" id="{19FD82D1-33B8-4A9A-8C70-AAB019927B9B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Circle: Hollow 120">
              <a:extLst>
                <a:ext uri="{FF2B5EF4-FFF2-40B4-BE49-F238E27FC236}">
                  <a16:creationId xmlns:a16="http://schemas.microsoft.com/office/drawing/2014/main" id="{9E5E98AA-6F06-45F6-BD8E-FF04540BBC9D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2" name="Graphic 3">
              <a:extLst>
                <a:ext uri="{FF2B5EF4-FFF2-40B4-BE49-F238E27FC236}">
                  <a16:creationId xmlns:a16="http://schemas.microsoft.com/office/drawing/2014/main" id="{0A432C9D-E4AA-452D-83C0-C101CC3C0E09}"/>
                </a:ext>
              </a:extLst>
            </p:cNvPr>
            <p:cNvGrpSpPr/>
            <p:nvPr/>
          </p:nvGrpSpPr>
          <p:grpSpPr>
            <a:xfrm>
              <a:off x="417087" y="365183"/>
              <a:ext cx="3988700" cy="3988700"/>
              <a:chOff x="2874325" y="1293690"/>
              <a:chExt cx="3988700" cy="398870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4746217-12F8-49D5-A7C8-67E9BB9DD97F}"/>
                  </a:ext>
                </a:extLst>
              </p:cNvPr>
              <p:cNvSpPr/>
              <p:nvPr/>
            </p:nvSpPr>
            <p:spPr>
              <a:xfrm>
                <a:off x="2874325" y="2393852"/>
                <a:ext cx="1994350" cy="2877095"/>
              </a:xfrm>
              <a:custGeom>
                <a:avLst/>
                <a:gdLst>
                  <a:gd name="connsiteX0" fmla="*/ 1994350 w 1994350"/>
                  <a:gd name="connsiteY0" fmla="*/ 884380 h 2877095"/>
                  <a:gd name="connsiteX1" fmla="*/ 1118144 w 1994350"/>
                  <a:gd name="connsiteY1" fmla="*/ 2888538 h 2877095"/>
                  <a:gd name="connsiteX2" fmla="*/ 1467972 w 1994350"/>
                  <a:gd name="connsiteY2" fmla="*/ 1183532 h 2877095"/>
                  <a:gd name="connsiteX3" fmla="*/ 1396045 w 1994350"/>
                  <a:gd name="connsiteY3" fmla="*/ 998810 h 2877095"/>
                  <a:gd name="connsiteX4" fmla="*/ 0 w 1994350"/>
                  <a:gd name="connsiteY4" fmla="*/ 0 h 2877095"/>
                  <a:gd name="connsiteX5" fmla="*/ 1994350 w 1994350"/>
                  <a:gd name="connsiteY5" fmla="*/ 884380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4350" h="2877095">
                    <a:moveTo>
                      <a:pt x="1994350" y="884380"/>
                    </a:moveTo>
                    <a:cubicBezTo>
                      <a:pt x="1765490" y="1420566"/>
                      <a:pt x="1245651" y="2615541"/>
                      <a:pt x="1118144" y="2888538"/>
                    </a:cubicBezTo>
                    <a:cubicBezTo>
                      <a:pt x="1173724" y="2599194"/>
                      <a:pt x="1399314" y="1525187"/>
                      <a:pt x="1467972" y="1183532"/>
                    </a:cubicBezTo>
                    <a:cubicBezTo>
                      <a:pt x="1492493" y="1080545"/>
                      <a:pt x="1484320" y="1059294"/>
                      <a:pt x="1396045" y="998810"/>
                    </a:cubicBezTo>
                    <a:cubicBezTo>
                      <a:pt x="1147569" y="830434"/>
                      <a:pt x="212513" y="152028"/>
                      <a:pt x="0" y="0"/>
                    </a:cubicBezTo>
                    <a:cubicBezTo>
                      <a:pt x="232129" y="85005"/>
                      <a:pt x="1476146" y="657155"/>
                      <a:pt x="1994350" y="88438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C0A5C8-D154-421D-A846-CC454B861AED}"/>
                  </a:ext>
                </a:extLst>
              </p:cNvPr>
              <p:cNvSpPr/>
              <p:nvPr/>
            </p:nvSpPr>
            <p:spPr>
              <a:xfrm>
                <a:off x="4002277" y="3278232"/>
                <a:ext cx="2844401" cy="1978003"/>
              </a:xfrm>
              <a:custGeom>
                <a:avLst/>
                <a:gdLst>
                  <a:gd name="connsiteX0" fmla="*/ 868033 w 2844400"/>
                  <a:gd name="connsiteY0" fmla="*/ 0 h 1978002"/>
                  <a:gd name="connsiteX1" fmla="*/ 2859113 w 2844400"/>
                  <a:gd name="connsiteY1" fmla="*/ 905631 h 1978002"/>
                  <a:gd name="connsiteX2" fmla="*/ 1159012 w 2844400"/>
                  <a:gd name="connsiteY2" fmla="*/ 531282 h 1978002"/>
                  <a:gd name="connsiteX3" fmla="*/ 974289 w 2844400"/>
                  <a:gd name="connsiteY3" fmla="*/ 599940 h 1978002"/>
                  <a:gd name="connsiteX4" fmla="*/ 0 w 2844400"/>
                  <a:gd name="connsiteY4" fmla="*/ 1991081 h 1978002"/>
                  <a:gd name="connsiteX5" fmla="*/ 868033 w 2844400"/>
                  <a:gd name="connsiteY5" fmla="*/ 0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868033" y="0"/>
                    </a:moveTo>
                    <a:cubicBezTo>
                      <a:pt x="1400949" y="235399"/>
                      <a:pt x="2587751" y="773219"/>
                      <a:pt x="2859113" y="905631"/>
                    </a:cubicBezTo>
                    <a:cubicBezTo>
                      <a:pt x="2569769" y="845147"/>
                      <a:pt x="1500667" y="604844"/>
                      <a:pt x="1159012" y="531282"/>
                    </a:cubicBezTo>
                    <a:cubicBezTo>
                      <a:pt x="1056025" y="506761"/>
                      <a:pt x="1034773" y="513300"/>
                      <a:pt x="974289" y="599940"/>
                    </a:cubicBezTo>
                    <a:cubicBezTo>
                      <a:pt x="801009" y="845147"/>
                      <a:pt x="153663" y="1780203"/>
                      <a:pt x="0" y="1991081"/>
                    </a:cubicBezTo>
                    <a:cubicBezTo>
                      <a:pt x="88275" y="1760586"/>
                      <a:pt x="632634" y="513300"/>
                      <a:pt x="86803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1EE5D0D-BAB2-4C66-AC4E-4A997D07F95C}"/>
                  </a:ext>
                </a:extLst>
              </p:cNvPr>
              <p:cNvSpPr/>
              <p:nvPr/>
            </p:nvSpPr>
            <p:spPr>
              <a:xfrm>
                <a:off x="4867040" y="1293690"/>
                <a:ext cx="1961656" cy="2877095"/>
              </a:xfrm>
              <a:custGeom>
                <a:avLst/>
                <a:gdLst>
                  <a:gd name="connsiteX0" fmla="*/ 0 w 1961655"/>
                  <a:gd name="connsiteY0" fmla="*/ 2004158 h 2877095"/>
                  <a:gd name="connsiteX1" fmla="*/ 876206 w 1961655"/>
                  <a:gd name="connsiteY1" fmla="*/ 0 h 2877095"/>
                  <a:gd name="connsiteX2" fmla="*/ 526378 w 1961655"/>
                  <a:gd name="connsiteY2" fmla="*/ 1705006 h 2877095"/>
                  <a:gd name="connsiteX3" fmla="*/ 598305 w 1961655"/>
                  <a:gd name="connsiteY3" fmla="*/ 1889728 h 2877095"/>
                  <a:gd name="connsiteX4" fmla="*/ 1978003 w 1961655"/>
                  <a:gd name="connsiteY4" fmla="*/ 2880365 h 2877095"/>
                  <a:gd name="connsiteX5" fmla="*/ 0 w 1961655"/>
                  <a:gd name="connsiteY5" fmla="*/ 2004158 h 28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1655" h="2877095">
                    <a:moveTo>
                      <a:pt x="0" y="2004158"/>
                    </a:moveTo>
                    <a:cubicBezTo>
                      <a:pt x="228860" y="1467972"/>
                      <a:pt x="748699" y="272997"/>
                      <a:pt x="876206" y="0"/>
                    </a:cubicBezTo>
                    <a:cubicBezTo>
                      <a:pt x="820626" y="289344"/>
                      <a:pt x="595036" y="1363351"/>
                      <a:pt x="526378" y="1705006"/>
                    </a:cubicBezTo>
                    <a:cubicBezTo>
                      <a:pt x="501857" y="1807993"/>
                      <a:pt x="510031" y="1829244"/>
                      <a:pt x="598305" y="1889728"/>
                    </a:cubicBezTo>
                    <a:cubicBezTo>
                      <a:pt x="848416" y="2059739"/>
                      <a:pt x="1765490" y="2729971"/>
                      <a:pt x="1978003" y="2880365"/>
                    </a:cubicBezTo>
                    <a:cubicBezTo>
                      <a:pt x="1745874" y="2795360"/>
                      <a:pt x="516569" y="2231384"/>
                      <a:pt x="0" y="2004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F4A9A28-F6C0-4DFB-B57F-B9C24D290284}"/>
                  </a:ext>
                </a:extLst>
              </p:cNvPr>
              <p:cNvSpPr/>
              <p:nvPr/>
            </p:nvSpPr>
            <p:spPr>
              <a:xfrm>
                <a:off x="2874325" y="1306768"/>
                <a:ext cx="2844401" cy="1978003"/>
              </a:xfrm>
              <a:custGeom>
                <a:avLst/>
                <a:gdLst>
                  <a:gd name="connsiteX0" fmla="*/ 1991081 w 2844400"/>
                  <a:gd name="connsiteY0" fmla="*/ 1992715 h 1978002"/>
                  <a:gd name="connsiteX1" fmla="*/ 0 w 2844400"/>
                  <a:gd name="connsiteY1" fmla="*/ 1087084 h 1978002"/>
                  <a:gd name="connsiteX2" fmla="*/ 1700102 w 2844400"/>
                  <a:gd name="connsiteY2" fmla="*/ 1461434 h 1978002"/>
                  <a:gd name="connsiteX3" fmla="*/ 1884824 w 2844400"/>
                  <a:gd name="connsiteY3" fmla="*/ 1392776 h 1978002"/>
                  <a:gd name="connsiteX4" fmla="*/ 2859113 w 2844400"/>
                  <a:gd name="connsiteY4" fmla="*/ 0 h 1978002"/>
                  <a:gd name="connsiteX5" fmla="*/ 1991081 w 2844400"/>
                  <a:gd name="connsiteY5" fmla="*/ 1992715 h 19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4400" h="1978002">
                    <a:moveTo>
                      <a:pt x="1991081" y="1992715"/>
                    </a:moveTo>
                    <a:cubicBezTo>
                      <a:pt x="1459799" y="1755682"/>
                      <a:pt x="271362" y="1219496"/>
                      <a:pt x="0" y="1087084"/>
                    </a:cubicBezTo>
                    <a:cubicBezTo>
                      <a:pt x="289344" y="1147569"/>
                      <a:pt x="1358447" y="1387871"/>
                      <a:pt x="1700102" y="1461434"/>
                    </a:cubicBezTo>
                    <a:cubicBezTo>
                      <a:pt x="1803089" y="1485954"/>
                      <a:pt x="1824340" y="1479415"/>
                      <a:pt x="1884824" y="1392776"/>
                    </a:cubicBezTo>
                    <a:cubicBezTo>
                      <a:pt x="2058104" y="1145934"/>
                      <a:pt x="2703816" y="210878"/>
                      <a:pt x="2859113" y="0"/>
                    </a:cubicBezTo>
                    <a:cubicBezTo>
                      <a:pt x="2770839" y="230495"/>
                      <a:pt x="2226479" y="1477781"/>
                      <a:pt x="1991081" y="19927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6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CA95D20-B726-4285-8BE4-6E121CA23E49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9B4A6402-319D-47A8-A13A-BBEA9EADBEFA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0DAF0C9B-AE1E-4020-B5D1-3E85BDFE4A65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1970F8C-FFA2-4F52-A8E0-E2C4DBA5B642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45441330-0822-4381-9F7E-A09A4EC10873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>
                <a:extLst>
                  <a:ext uri="{FF2B5EF4-FFF2-40B4-BE49-F238E27FC236}">
                    <a16:creationId xmlns:a16="http://schemas.microsoft.com/office/drawing/2014/main" id="{CCCA7628-F4A9-48F0-BE6E-B7E4D83A4A56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502FB39-FEBC-46C3-A8D6-D349FD3525C4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solidFill>
              <a:schemeClr val="bg2">
                <a:lumMod val="90000"/>
              </a:schemeClr>
            </a:solidFill>
          </p:grpSpPr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84E52B44-28D1-4535-9459-3D3C07636841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4015A7BA-8B98-470C-A9CA-C142C45DF1E8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D3CEB7A-EB3C-4A44-BEE5-0768F134C5CD}"/>
              </a:ext>
            </a:extLst>
          </p:cNvPr>
          <p:cNvGrpSpPr/>
          <p:nvPr/>
        </p:nvGrpSpPr>
        <p:grpSpPr>
          <a:xfrm>
            <a:off x="8032828" y="4499825"/>
            <a:ext cx="1754206" cy="2199437"/>
            <a:chOff x="7598204" y="117587"/>
            <a:chExt cx="2352799" cy="2949958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83CECE6-89B5-45C3-A42E-854EF771C809}"/>
                </a:ext>
              </a:extLst>
            </p:cNvPr>
            <p:cNvSpPr/>
            <p:nvPr/>
          </p:nvSpPr>
          <p:spPr>
            <a:xfrm>
              <a:off x="7598204" y="1085850"/>
              <a:ext cx="2352799" cy="1981695"/>
            </a:xfrm>
            <a:custGeom>
              <a:avLst/>
              <a:gdLst>
                <a:gd name="connsiteX0" fmla="*/ 2276375 w 2352798"/>
                <a:gd name="connsiteY0" fmla="*/ 74221 h 1981694"/>
                <a:gd name="connsiteX1" fmla="*/ 1838472 w 2352798"/>
                <a:gd name="connsiteY1" fmla="*/ 161801 h 1981694"/>
                <a:gd name="connsiteX2" fmla="*/ 1416157 w 2352798"/>
                <a:gd name="connsiteY2" fmla="*/ 191490 h 1981694"/>
                <a:gd name="connsiteX3" fmla="*/ 794186 w 2352798"/>
                <a:gd name="connsiteY3" fmla="*/ 184068 h 1981694"/>
                <a:gd name="connsiteX4" fmla="*/ 676175 w 2352798"/>
                <a:gd name="connsiteY4" fmla="*/ 177388 h 1981694"/>
                <a:gd name="connsiteX5" fmla="*/ 315462 w 2352798"/>
                <a:gd name="connsiteY5" fmla="*/ 132855 h 1981694"/>
                <a:gd name="connsiteX6" fmla="*/ 44557 w 2352798"/>
                <a:gd name="connsiteY6" fmla="*/ 55666 h 1981694"/>
                <a:gd name="connsiteX7" fmla="*/ 6704 w 2352798"/>
                <a:gd name="connsiteY7" fmla="*/ 0 h 1981694"/>
                <a:gd name="connsiteX8" fmla="*/ 9673 w 2352798"/>
                <a:gd name="connsiteY8" fmla="*/ 42306 h 1981694"/>
                <a:gd name="connsiteX9" fmla="*/ 102449 w 2352798"/>
                <a:gd name="connsiteY9" fmla="*/ 138793 h 1981694"/>
                <a:gd name="connsiteX10" fmla="*/ 141044 w 2352798"/>
                <a:gd name="connsiteY10" fmla="*/ 187779 h 1981694"/>
                <a:gd name="connsiteX11" fmla="*/ 350346 w 2352798"/>
                <a:gd name="connsiteY11" fmla="*/ 508412 h 1981694"/>
                <a:gd name="connsiteX12" fmla="*/ 762271 w 2352798"/>
                <a:gd name="connsiteY12" fmla="*/ 813460 h 1981694"/>
                <a:gd name="connsiteX13" fmla="*/ 780084 w 2352798"/>
                <a:gd name="connsiteY13" fmla="*/ 854281 h 1981694"/>
                <a:gd name="connsiteX14" fmla="*/ 693988 w 2352798"/>
                <a:gd name="connsiteY14" fmla="*/ 1082881 h 1981694"/>
                <a:gd name="connsiteX15" fmla="*/ 480975 w 2352798"/>
                <a:gd name="connsiteY15" fmla="*/ 1743446 h 1981694"/>
                <a:gd name="connsiteX16" fmla="*/ 507694 w 2352798"/>
                <a:gd name="connsiteY16" fmla="*/ 1786494 h 1981694"/>
                <a:gd name="connsiteX17" fmla="*/ 553711 w 2352798"/>
                <a:gd name="connsiteY17" fmla="*/ 1767939 h 1981694"/>
                <a:gd name="connsiteX18" fmla="*/ 609377 w 2352798"/>
                <a:gd name="connsiteY18" fmla="*/ 1590551 h 1981694"/>
                <a:gd name="connsiteX19" fmla="*/ 697699 w 2352798"/>
                <a:gd name="connsiteY19" fmla="*/ 1309997 h 1981694"/>
                <a:gd name="connsiteX20" fmla="*/ 754849 w 2352798"/>
                <a:gd name="connsiteY20" fmla="*/ 1335974 h 1981694"/>
                <a:gd name="connsiteX21" fmla="*/ 1108140 w 2352798"/>
                <a:gd name="connsiteY21" fmla="*/ 1395351 h 1981694"/>
                <a:gd name="connsiteX22" fmla="*/ 1173454 w 2352798"/>
                <a:gd name="connsiteY22" fmla="*/ 1459181 h 1981694"/>
                <a:gd name="connsiteX23" fmla="*/ 1172712 w 2352798"/>
                <a:gd name="connsiteY23" fmla="*/ 1945327 h 1981694"/>
                <a:gd name="connsiteX24" fmla="*/ 1210565 w 2352798"/>
                <a:gd name="connsiteY24" fmla="*/ 1982437 h 1981694"/>
                <a:gd name="connsiteX25" fmla="*/ 1240253 w 2352798"/>
                <a:gd name="connsiteY25" fmla="*/ 1944584 h 1981694"/>
                <a:gd name="connsiteX26" fmla="*/ 1240253 w 2352798"/>
                <a:gd name="connsiteY26" fmla="*/ 1432461 h 1981694"/>
                <a:gd name="connsiteX27" fmla="*/ 1265488 w 2352798"/>
                <a:gd name="connsiteY27" fmla="*/ 1394609 h 1981694"/>
                <a:gd name="connsiteX28" fmla="*/ 1482213 w 2352798"/>
                <a:gd name="connsiteY28" fmla="*/ 1379764 h 1981694"/>
                <a:gd name="connsiteX29" fmla="*/ 1689289 w 2352798"/>
                <a:gd name="connsiteY29" fmla="*/ 1320388 h 1981694"/>
                <a:gd name="connsiteX30" fmla="*/ 1730852 w 2352798"/>
                <a:gd name="connsiteY30" fmla="*/ 1339685 h 1981694"/>
                <a:gd name="connsiteX31" fmla="*/ 1866677 w 2352798"/>
                <a:gd name="connsiteY31" fmla="*/ 1770166 h 1981694"/>
                <a:gd name="connsiteX32" fmla="*/ 1894881 w 2352798"/>
                <a:gd name="connsiteY32" fmla="*/ 1789463 h 1981694"/>
                <a:gd name="connsiteX33" fmla="*/ 1931991 w 2352798"/>
                <a:gd name="connsiteY33" fmla="*/ 1773877 h 1981694"/>
                <a:gd name="connsiteX34" fmla="*/ 1937186 w 2352798"/>
                <a:gd name="connsiteY34" fmla="*/ 1753095 h 1981694"/>
                <a:gd name="connsiteX35" fmla="*/ 1914920 w 2352798"/>
                <a:gd name="connsiteY35" fmla="*/ 1675905 h 1981694"/>
                <a:gd name="connsiteX36" fmla="*/ 1630654 w 2352798"/>
                <a:gd name="connsiteY36" fmla="*/ 832757 h 1981694"/>
                <a:gd name="connsiteX37" fmla="*/ 1649952 w 2352798"/>
                <a:gd name="connsiteY37" fmla="*/ 785256 h 1981694"/>
                <a:gd name="connsiteX38" fmla="*/ 1900076 w 2352798"/>
                <a:gd name="connsiteY38" fmla="*/ 611579 h 1981694"/>
                <a:gd name="connsiteX39" fmla="*/ 2190279 w 2352798"/>
                <a:gd name="connsiteY39" fmla="*/ 231569 h 1981694"/>
                <a:gd name="connsiteX40" fmla="*/ 2279344 w 2352798"/>
                <a:gd name="connsiteY40" fmla="*/ 132855 h 1981694"/>
                <a:gd name="connsiteX41" fmla="*/ 2353565 w 2352798"/>
                <a:gd name="connsiteY41" fmla="*/ 13360 h 1981694"/>
                <a:gd name="connsiteX42" fmla="*/ 2276375 w 2352798"/>
                <a:gd name="connsiteY42" fmla="*/ 74221 h 1981694"/>
                <a:gd name="connsiteX43" fmla="*/ 855047 w 2352798"/>
                <a:gd name="connsiteY43" fmla="*/ 868383 h 1981694"/>
                <a:gd name="connsiteX44" fmla="*/ 882509 w 2352798"/>
                <a:gd name="connsiteY44" fmla="*/ 854281 h 1981694"/>
                <a:gd name="connsiteX45" fmla="*/ 1146735 w 2352798"/>
                <a:gd name="connsiteY45" fmla="*/ 890649 h 1981694"/>
                <a:gd name="connsiteX46" fmla="*/ 1173454 w 2352798"/>
                <a:gd name="connsiteY46" fmla="*/ 919596 h 1981694"/>
                <a:gd name="connsiteX47" fmla="*/ 1173454 w 2352798"/>
                <a:gd name="connsiteY47" fmla="*/ 1108116 h 1981694"/>
                <a:gd name="connsiteX48" fmla="*/ 1145251 w 2352798"/>
                <a:gd name="connsiteY48" fmla="*/ 1135578 h 1981694"/>
                <a:gd name="connsiteX49" fmla="*/ 734810 w 2352798"/>
                <a:gd name="connsiteY49" fmla="*/ 1203119 h 1981694"/>
                <a:gd name="connsiteX50" fmla="*/ 855047 w 2352798"/>
                <a:gd name="connsiteY50" fmla="*/ 868383 h 1981694"/>
                <a:gd name="connsiteX51" fmla="*/ 753365 w 2352798"/>
                <a:gd name="connsiteY51" fmla="*/ 1258042 h 1981694"/>
                <a:gd name="connsiteX52" fmla="*/ 1173454 w 2352798"/>
                <a:gd name="connsiteY52" fmla="*/ 1187532 h 1981694"/>
                <a:gd name="connsiteX53" fmla="*/ 1173454 w 2352798"/>
                <a:gd name="connsiteY53" fmla="*/ 1328552 h 1981694"/>
                <a:gd name="connsiteX54" fmla="*/ 753365 w 2352798"/>
                <a:gd name="connsiteY54" fmla="*/ 1258042 h 1981694"/>
                <a:gd name="connsiteX55" fmla="*/ 1240253 w 2352798"/>
                <a:gd name="connsiteY55" fmla="*/ 1328552 h 1981694"/>
                <a:gd name="connsiteX56" fmla="*/ 1240253 w 2352798"/>
                <a:gd name="connsiteY56" fmla="*/ 1188275 h 1981694"/>
                <a:gd name="connsiteX57" fmla="*/ 1633623 w 2352798"/>
                <a:gd name="connsiteY57" fmla="*/ 1258042 h 1981694"/>
                <a:gd name="connsiteX58" fmla="*/ 1240253 w 2352798"/>
                <a:gd name="connsiteY58" fmla="*/ 1328552 h 1981694"/>
                <a:gd name="connsiteX59" fmla="*/ 1685578 w 2352798"/>
                <a:gd name="connsiteY59" fmla="*/ 1207572 h 1981694"/>
                <a:gd name="connsiteX60" fmla="*/ 1364202 w 2352798"/>
                <a:gd name="connsiteY60" fmla="*/ 1142258 h 1981694"/>
                <a:gd name="connsiteX61" fmla="*/ 1264746 w 2352798"/>
                <a:gd name="connsiteY61" fmla="*/ 1136320 h 1981694"/>
                <a:gd name="connsiteX62" fmla="*/ 1239511 w 2352798"/>
                <a:gd name="connsiteY62" fmla="*/ 1109601 h 1981694"/>
                <a:gd name="connsiteX63" fmla="*/ 1239511 w 2352798"/>
                <a:gd name="connsiteY63" fmla="*/ 916627 h 1981694"/>
                <a:gd name="connsiteX64" fmla="*/ 1258066 w 2352798"/>
                <a:gd name="connsiteY64" fmla="*/ 891392 h 1981694"/>
                <a:gd name="connsiteX65" fmla="*/ 1526745 w 2352798"/>
                <a:gd name="connsiteY65" fmla="*/ 829046 h 1981694"/>
                <a:gd name="connsiteX66" fmla="*/ 1557918 w 2352798"/>
                <a:gd name="connsiteY66" fmla="*/ 855023 h 1981694"/>
                <a:gd name="connsiteX67" fmla="*/ 1685578 w 2352798"/>
                <a:gd name="connsiteY67" fmla="*/ 1207572 h 19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352798" h="1981694">
                  <a:moveTo>
                    <a:pt x="2276375" y="74221"/>
                  </a:moveTo>
                  <a:cubicBezTo>
                    <a:pt x="2135356" y="128402"/>
                    <a:pt x="1986914" y="145473"/>
                    <a:pt x="1838472" y="161801"/>
                  </a:cubicBezTo>
                  <a:cubicBezTo>
                    <a:pt x="1698195" y="177388"/>
                    <a:pt x="1557176" y="188521"/>
                    <a:pt x="1416157" y="191490"/>
                  </a:cubicBezTo>
                  <a:cubicBezTo>
                    <a:pt x="1209080" y="196685"/>
                    <a:pt x="1001262" y="196685"/>
                    <a:pt x="794186" y="184068"/>
                  </a:cubicBezTo>
                  <a:cubicBezTo>
                    <a:pt x="754849" y="181841"/>
                    <a:pt x="715512" y="181841"/>
                    <a:pt x="676175" y="177388"/>
                  </a:cubicBezTo>
                  <a:cubicBezTo>
                    <a:pt x="555937" y="163286"/>
                    <a:pt x="434958" y="155864"/>
                    <a:pt x="315462" y="132855"/>
                  </a:cubicBezTo>
                  <a:cubicBezTo>
                    <a:pt x="223428" y="115042"/>
                    <a:pt x="129168" y="100940"/>
                    <a:pt x="44557" y="55666"/>
                  </a:cubicBezTo>
                  <a:cubicBezTo>
                    <a:pt x="21548" y="43048"/>
                    <a:pt x="5219" y="27462"/>
                    <a:pt x="6704" y="0"/>
                  </a:cubicBezTo>
                  <a:cubicBezTo>
                    <a:pt x="-3687" y="14844"/>
                    <a:pt x="-1460" y="28204"/>
                    <a:pt x="9673" y="42306"/>
                  </a:cubicBezTo>
                  <a:cubicBezTo>
                    <a:pt x="35650" y="74963"/>
                    <a:pt x="66080" y="119495"/>
                    <a:pt x="102449" y="138793"/>
                  </a:cubicBezTo>
                  <a:cubicBezTo>
                    <a:pt x="124715" y="150668"/>
                    <a:pt x="135106" y="166255"/>
                    <a:pt x="141044" y="187779"/>
                  </a:cubicBezTo>
                  <a:cubicBezTo>
                    <a:pt x="182607" y="330282"/>
                    <a:pt x="254601" y="397081"/>
                    <a:pt x="350346" y="508412"/>
                  </a:cubicBezTo>
                  <a:cubicBezTo>
                    <a:pt x="463161" y="640525"/>
                    <a:pt x="601954" y="746661"/>
                    <a:pt x="762271" y="813460"/>
                  </a:cubicBezTo>
                  <a:cubicBezTo>
                    <a:pt x="786764" y="823851"/>
                    <a:pt x="787506" y="832757"/>
                    <a:pt x="780084" y="854281"/>
                  </a:cubicBezTo>
                  <a:cubicBezTo>
                    <a:pt x="750396" y="942604"/>
                    <a:pt x="722934" y="994558"/>
                    <a:pt x="693988" y="1082881"/>
                  </a:cubicBezTo>
                  <a:cubicBezTo>
                    <a:pt x="623479" y="1298122"/>
                    <a:pt x="552969" y="1528206"/>
                    <a:pt x="480975" y="1743446"/>
                  </a:cubicBezTo>
                  <a:cubicBezTo>
                    <a:pt x="470584" y="1774619"/>
                    <a:pt x="486912" y="1779072"/>
                    <a:pt x="507694" y="1786494"/>
                  </a:cubicBezTo>
                  <a:cubicBezTo>
                    <a:pt x="529218" y="1793916"/>
                    <a:pt x="544804" y="1798370"/>
                    <a:pt x="553711" y="1767939"/>
                  </a:cubicBezTo>
                  <a:cubicBezTo>
                    <a:pt x="572266" y="1703367"/>
                    <a:pt x="588595" y="1655123"/>
                    <a:pt x="609377" y="1590551"/>
                  </a:cubicBezTo>
                  <a:cubicBezTo>
                    <a:pt x="636838" y="1506682"/>
                    <a:pt x="670980" y="1393124"/>
                    <a:pt x="697699" y="1309997"/>
                  </a:cubicBezTo>
                  <a:cubicBezTo>
                    <a:pt x="719223" y="1319646"/>
                    <a:pt x="736294" y="1328552"/>
                    <a:pt x="754849" y="1335974"/>
                  </a:cubicBezTo>
                  <a:cubicBezTo>
                    <a:pt x="868407" y="1379022"/>
                    <a:pt x="987160" y="1393124"/>
                    <a:pt x="1108140" y="1395351"/>
                  </a:cubicBezTo>
                  <a:cubicBezTo>
                    <a:pt x="1173454" y="1396093"/>
                    <a:pt x="1173454" y="1395351"/>
                    <a:pt x="1173454" y="1459181"/>
                  </a:cubicBezTo>
                  <a:cubicBezTo>
                    <a:pt x="1173454" y="1616529"/>
                    <a:pt x="1174197" y="1787979"/>
                    <a:pt x="1172712" y="1945327"/>
                  </a:cubicBezTo>
                  <a:cubicBezTo>
                    <a:pt x="1172712" y="1975015"/>
                    <a:pt x="1182361" y="1982437"/>
                    <a:pt x="1210565" y="1982437"/>
                  </a:cubicBezTo>
                  <a:cubicBezTo>
                    <a:pt x="1240995" y="1982437"/>
                    <a:pt x="1240253" y="1966109"/>
                    <a:pt x="1240253" y="1944584"/>
                  </a:cubicBezTo>
                  <a:cubicBezTo>
                    <a:pt x="1240253" y="1779072"/>
                    <a:pt x="1240253" y="1597973"/>
                    <a:pt x="1240253" y="1432461"/>
                  </a:cubicBezTo>
                  <a:cubicBezTo>
                    <a:pt x="1240253" y="1414648"/>
                    <a:pt x="1234316" y="1393124"/>
                    <a:pt x="1265488" y="1394609"/>
                  </a:cubicBezTo>
                  <a:cubicBezTo>
                    <a:pt x="1338225" y="1398320"/>
                    <a:pt x="1410219" y="1390898"/>
                    <a:pt x="1482213" y="1379764"/>
                  </a:cubicBezTo>
                  <a:cubicBezTo>
                    <a:pt x="1553465" y="1368631"/>
                    <a:pt x="1625459" y="1356756"/>
                    <a:pt x="1689289" y="1320388"/>
                  </a:cubicBezTo>
                  <a:cubicBezTo>
                    <a:pt x="1718977" y="1303317"/>
                    <a:pt x="1722688" y="1313708"/>
                    <a:pt x="1730852" y="1339685"/>
                  </a:cubicBezTo>
                  <a:cubicBezTo>
                    <a:pt x="1774643" y="1478478"/>
                    <a:pt x="1820660" y="1632115"/>
                    <a:pt x="1866677" y="1770166"/>
                  </a:cubicBezTo>
                  <a:cubicBezTo>
                    <a:pt x="1870388" y="1782041"/>
                    <a:pt x="1870388" y="1799112"/>
                    <a:pt x="1894881" y="1789463"/>
                  </a:cubicBezTo>
                  <a:cubicBezTo>
                    <a:pt x="1918631" y="1780557"/>
                    <a:pt x="1919373" y="1776846"/>
                    <a:pt x="1931991" y="1773877"/>
                  </a:cubicBezTo>
                  <a:cubicBezTo>
                    <a:pt x="1946093" y="1770908"/>
                    <a:pt x="1938671" y="1759775"/>
                    <a:pt x="1937186" y="1753095"/>
                  </a:cubicBezTo>
                  <a:cubicBezTo>
                    <a:pt x="1930506" y="1727118"/>
                    <a:pt x="1923084" y="1701140"/>
                    <a:pt x="1914920" y="1675905"/>
                  </a:cubicBezTo>
                  <a:cubicBezTo>
                    <a:pt x="1811753" y="1360467"/>
                    <a:pt x="1717493" y="1094014"/>
                    <a:pt x="1630654" y="832757"/>
                  </a:cubicBezTo>
                  <a:cubicBezTo>
                    <a:pt x="1622490" y="807522"/>
                    <a:pt x="1625459" y="796389"/>
                    <a:pt x="1649952" y="785256"/>
                  </a:cubicBezTo>
                  <a:cubicBezTo>
                    <a:pt x="1741985" y="742950"/>
                    <a:pt x="1825855" y="679120"/>
                    <a:pt x="1900076" y="611579"/>
                  </a:cubicBezTo>
                  <a:cubicBezTo>
                    <a:pt x="2030704" y="493568"/>
                    <a:pt x="2130161" y="397081"/>
                    <a:pt x="2190279" y="231569"/>
                  </a:cubicBezTo>
                  <a:cubicBezTo>
                    <a:pt x="2210319" y="175903"/>
                    <a:pt x="2222937" y="167739"/>
                    <a:pt x="2279344" y="132855"/>
                  </a:cubicBezTo>
                  <a:cubicBezTo>
                    <a:pt x="2331299" y="100198"/>
                    <a:pt x="2353565" y="48244"/>
                    <a:pt x="2353565" y="13360"/>
                  </a:cubicBezTo>
                  <a:cubicBezTo>
                    <a:pt x="2345401" y="40821"/>
                    <a:pt x="2291961" y="68283"/>
                    <a:pt x="2276375" y="74221"/>
                  </a:cubicBezTo>
                  <a:close/>
                  <a:moveTo>
                    <a:pt x="855047" y="868383"/>
                  </a:moveTo>
                  <a:cubicBezTo>
                    <a:pt x="859501" y="853539"/>
                    <a:pt x="868407" y="849828"/>
                    <a:pt x="882509" y="854281"/>
                  </a:cubicBezTo>
                  <a:cubicBezTo>
                    <a:pt x="968605" y="878032"/>
                    <a:pt x="1056186" y="895103"/>
                    <a:pt x="1146735" y="890649"/>
                  </a:cubicBezTo>
                  <a:cubicBezTo>
                    <a:pt x="1169001" y="889907"/>
                    <a:pt x="1173454" y="899556"/>
                    <a:pt x="1173454" y="919596"/>
                  </a:cubicBezTo>
                  <a:cubicBezTo>
                    <a:pt x="1172712" y="994558"/>
                    <a:pt x="1172712" y="1033153"/>
                    <a:pt x="1173454" y="1108116"/>
                  </a:cubicBezTo>
                  <a:cubicBezTo>
                    <a:pt x="1173454" y="1128898"/>
                    <a:pt x="1166032" y="1135578"/>
                    <a:pt x="1145251" y="1135578"/>
                  </a:cubicBezTo>
                  <a:cubicBezTo>
                    <a:pt x="1007942" y="1140031"/>
                    <a:pt x="872118" y="1151907"/>
                    <a:pt x="734810" y="1203119"/>
                  </a:cubicBezTo>
                  <a:cubicBezTo>
                    <a:pt x="771178" y="1073232"/>
                    <a:pt x="817195" y="990847"/>
                    <a:pt x="855047" y="868383"/>
                  </a:cubicBezTo>
                  <a:close/>
                  <a:moveTo>
                    <a:pt x="753365" y="1258042"/>
                  </a:moveTo>
                  <a:cubicBezTo>
                    <a:pt x="753365" y="1220190"/>
                    <a:pt x="939659" y="1189017"/>
                    <a:pt x="1173454" y="1187532"/>
                  </a:cubicBezTo>
                  <a:lnTo>
                    <a:pt x="1173454" y="1328552"/>
                  </a:lnTo>
                  <a:cubicBezTo>
                    <a:pt x="939659" y="1327068"/>
                    <a:pt x="753365" y="1295895"/>
                    <a:pt x="753365" y="1258042"/>
                  </a:cubicBezTo>
                  <a:close/>
                  <a:moveTo>
                    <a:pt x="1240253" y="1328552"/>
                  </a:moveTo>
                  <a:lnTo>
                    <a:pt x="1240253" y="1188275"/>
                  </a:lnTo>
                  <a:cubicBezTo>
                    <a:pt x="1461431" y="1191986"/>
                    <a:pt x="1633623" y="1221674"/>
                    <a:pt x="1633623" y="1258042"/>
                  </a:cubicBezTo>
                  <a:cubicBezTo>
                    <a:pt x="1633623" y="1294411"/>
                    <a:pt x="1461431" y="1324841"/>
                    <a:pt x="1240253" y="1328552"/>
                  </a:cubicBezTo>
                  <a:close/>
                  <a:moveTo>
                    <a:pt x="1685578" y="1207572"/>
                  </a:moveTo>
                  <a:cubicBezTo>
                    <a:pt x="1577958" y="1165266"/>
                    <a:pt x="1472564" y="1148938"/>
                    <a:pt x="1364202" y="1142258"/>
                  </a:cubicBezTo>
                  <a:cubicBezTo>
                    <a:pt x="1331545" y="1140031"/>
                    <a:pt x="1298145" y="1135578"/>
                    <a:pt x="1264746" y="1136320"/>
                  </a:cubicBezTo>
                  <a:cubicBezTo>
                    <a:pt x="1244706" y="1137062"/>
                    <a:pt x="1239511" y="1127414"/>
                    <a:pt x="1239511" y="1109601"/>
                  </a:cubicBezTo>
                  <a:cubicBezTo>
                    <a:pt x="1240253" y="1033153"/>
                    <a:pt x="1239511" y="993074"/>
                    <a:pt x="1239511" y="916627"/>
                  </a:cubicBezTo>
                  <a:cubicBezTo>
                    <a:pt x="1239511" y="904009"/>
                    <a:pt x="1239511" y="892134"/>
                    <a:pt x="1258066" y="891392"/>
                  </a:cubicBezTo>
                  <a:cubicBezTo>
                    <a:pt x="1350100" y="884712"/>
                    <a:pt x="1439907" y="861703"/>
                    <a:pt x="1526745" y="829046"/>
                  </a:cubicBezTo>
                  <a:cubicBezTo>
                    <a:pt x="1549011" y="820882"/>
                    <a:pt x="1553465" y="840921"/>
                    <a:pt x="1557918" y="855023"/>
                  </a:cubicBezTo>
                  <a:cubicBezTo>
                    <a:pt x="1600966" y="982683"/>
                    <a:pt x="1642530" y="1073232"/>
                    <a:pt x="1685578" y="1207572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05FD74A-0131-4325-A109-47E9608730B5}"/>
                </a:ext>
              </a:extLst>
            </p:cNvPr>
            <p:cNvSpPr/>
            <p:nvPr/>
          </p:nvSpPr>
          <p:spPr>
            <a:xfrm>
              <a:off x="7605650" y="1084366"/>
              <a:ext cx="7422" cy="7422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1484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42"/>
                    <a:pt x="0" y="742"/>
                    <a:pt x="0" y="1484"/>
                  </a:cubicBezTo>
                  <a:cubicBezTo>
                    <a:pt x="0" y="1484"/>
                    <a:pt x="0" y="148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724F428-10BC-4A6F-B67F-44958938D104}"/>
                </a:ext>
              </a:extLst>
            </p:cNvPr>
            <p:cNvSpPr/>
            <p:nvPr/>
          </p:nvSpPr>
          <p:spPr>
            <a:xfrm>
              <a:off x="8553449" y="1540081"/>
              <a:ext cx="1009403" cy="356260"/>
            </a:xfrm>
            <a:custGeom>
              <a:avLst/>
              <a:gdLst>
                <a:gd name="connsiteX0" fmla="*/ 1011630 w 1009402"/>
                <a:gd name="connsiteY0" fmla="*/ 0 h 356259"/>
                <a:gd name="connsiteX1" fmla="*/ 0 w 1009402"/>
                <a:gd name="connsiteY1" fmla="*/ 315438 h 356259"/>
                <a:gd name="connsiteX2" fmla="*/ 1011630 w 1009402"/>
                <a:gd name="connsiteY2" fmla="*/ 0 h 3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402" h="356259">
                  <a:moveTo>
                    <a:pt x="1011630" y="0"/>
                  </a:moveTo>
                  <a:cubicBezTo>
                    <a:pt x="795647" y="261257"/>
                    <a:pt x="406730" y="456458"/>
                    <a:pt x="0" y="315438"/>
                  </a:cubicBezTo>
                  <a:cubicBezTo>
                    <a:pt x="431223" y="398566"/>
                    <a:pt x="678378" y="264226"/>
                    <a:pt x="101163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9AFF05B-6571-41B5-8001-416BF31A8D3D}"/>
                </a:ext>
              </a:extLst>
            </p:cNvPr>
            <p:cNvSpPr/>
            <p:nvPr/>
          </p:nvSpPr>
          <p:spPr>
            <a:xfrm>
              <a:off x="8588246" y="173995"/>
              <a:ext cx="282039" cy="682831"/>
            </a:xfrm>
            <a:custGeom>
              <a:avLst/>
              <a:gdLst>
                <a:gd name="connsiteX0" fmla="*/ 29473 w 282038"/>
                <a:gd name="connsiteY0" fmla="*/ 686542 h 682831"/>
                <a:gd name="connsiteX1" fmla="*/ 154164 w 282038"/>
                <a:gd name="connsiteY1" fmla="*/ 0 h 682831"/>
                <a:gd name="connsiteX2" fmla="*/ 29473 w 282038"/>
                <a:gd name="connsiteY2" fmla="*/ 686542 h 68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8" h="682831">
                  <a:moveTo>
                    <a:pt x="29473" y="686542"/>
                  </a:moveTo>
                  <a:cubicBezTo>
                    <a:pt x="-117484" y="302821"/>
                    <a:pt x="342685" y="327314"/>
                    <a:pt x="154164" y="0"/>
                  </a:cubicBezTo>
                  <a:cubicBezTo>
                    <a:pt x="502260" y="283523"/>
                    <a:pt x="43575" y="336962"/>
                    <a:pt x="29473" y="68654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5B2BDE3-8254-416B-BED8-C4EE2958179A}"/>
                </a:ext>
              </a:extLst>
            </p:cNvPr>
            <p:cNvSpPr/>
            <p:nvPr/>
          </p:nvSpPr>
          <p:spPr>
            <a:xfrm>
              <a:off x="8785865" y="117587"/>
              <a:ext cx="341416" cy="764474"/>
            </a:xfrm>
            <a:custGeom>
              <a:avLst/>
              <a:gdLst>
                <a:gd name="connsiteX0" fmla="*/ 86431 w 341415"/>
                <a:gd name="connsiteY0" fmla="*/ 0 h 764474"/>
                <a:gd name="connsiteX1" fmla="*/ 41899 w 341415"/>
                <a:gd name="connsiteY1" fmla="*/ 766701 h 764474"/>
                <a:gd name="connsiteX2" fmla="*/ 86431 w 341415"/>
                <a:gd name="connsiteY2" fmla="*/ 0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15" h="764474">
                  <a:moveTo>
                    <a:pt x="86431" y="0"/>
                  </a:moveTo>
                  <a:cubicBezTo>
                    <a:pt x="663127" y="329540"/>
                    <a:pt x="100533" y="329540"/>
                    <a:pt x="41899" y="766701"/>
                  </a:cubicBezTo>
                  <a:cubicBezTo>
                    <a:pt x="-168146" y="296883"/>
                    <a:pt x="501325" y="329540"/>
                    <a:pt x="8643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508F53A-AB5D-4C13-B8BB-C50636821E58}"/>
                </a:ext>
              </a:extLst>
            </p:cNvPr>
            <p:cNvSpPr/>
            <p:nvPr/>
          </p:nvSpPr>
          <p:spPr>
            <a:xfrm>
              <a:off x="7603424" y="912173"/>
              <a:ext cx="2337955" cy="319149"/>
            </a:xfrm>
            <a:custGeom>
              <a:avLst/>
              <a:gdLst>
                <a:gd name="connsiteX0" fmla="*/ 2343893 w 2337954"/>
                <a:gd name="connsiteY0" fmla="*/ 160317 h 319149"/>
                <a:gd name="connsiteX1" fmla="*/ 1171946 w 2337954"/>
                <a:gd name="connsiteY1" fmla="*/ 320634 h 319149"/>
                <a:gd name="connsiteX2" fmla="*/ 0 w 2337954"/>
                <a:gd name="connsiteY2" fmla="*/ 160317 h 319149"/>
                <a:gd name="connsiteX3" fmla="*/ 1171946 w 2337954"/>
                <a:gd name="connsiteY3" fmla="*/ 0 h 319149"/>
                <a:gd name="connsiteX4" fmla="*/ 2343893 w 2337954"/>
                <a:gd name="connsiteY4" fmla="*/ 160317 h 3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7954" h="319149">
                  <a:moveTo>
                    <a:pt x="2343893" y="160317"/>
                  </a:moveTo>
                  <a:cubicBezTo>
                    <a:pt x="2343893" y="248857"/>
                    <a:pt x="1819194" y="320634"/>
                    <a:pt x="1171946" y="320634"/>
                  </a:cubicBezTo>
                  <a:cubicBezTo>
                    <a:pt x="524698" y="320634"/>
                    <a:pt x="0" y="248857"/>
                    <a:pt x="0" y="160317"/>
                  </a:cubicBezTo>
                  <a:cubicBezTo>
                    <a:pt x="0" y="71776"/>
                    <a:pt x="524698" y="0"/>
                    <a:pt x="1171946" y="0"/>
                  </a:cubicBezTo>
                  <a:cubicBezTo>
                    <a:pt x="1819194" y="0"/>
                    <a:pt x="2343893" y="71776"/>
                    <a:pt x="2343893" y="1603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9869A89-9FC4-4FB4-A674-15555A611F9E}"/>
                </a:ext>
              </a:extLst>
            </p:cNvPr>
            <p:cNvSpPr/>
            <p:nvPr/>
          </p:nvSpPr>
          <p:spPr>
            <a:xfrm>
              <a:off x="7677644" y="985652"/>
              <a:ext cx="2152403" cy="252351"/>
            </a:xfrm>
            <a:custGeom>
              <a:avLst/>
              <a:gdLst>
                <a:gd name="connsiteX0" fmla="*/ 2158341 w 2152402"/>
                <a:gd name="connsiteY0" fmla="*/ 126917 h 252350"/>
                <a:gd name="connsiteX1" fmla="*/ 1079170 w 2152402"/>
                <a:gd name="connsiteY1" fmla="*/ 253835 h 252350"/>
                <a:gd name="connsiteX2" fmla="*/ 0 w 2152402"/>
                <a:gd name="connsiteY2" fmla="*/ 126917 h 252350"/>
                <a:gd name="connsiteX3" fmla="*/ 1079170 w 2152402"/>
                <a:gd name="connsiteY3" fmla="*/ 0 h 252350"/>
                <a:gd name="connsiteX4" fmla="*/ 2158341 w 2152402"/>
                <a:gd name="connsiteY4" fmla="*/ 126917 h 25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02" h="252350">
                  <a:moveTo>
                    <a:pt x="2158341" y="126917"/>
                  </a:moveTo>
                  <a:cubicBezTo>
                    <a:pt x="2158341" y="197012"/>
                    <a:pt x="1675180" y="253835"/>
                    <a:pt x="1079170" y="253835"/>
                  </a:cubicBezTo>
                  <a:cubicBezTo>
                    <a:pt x="483161" y="253835"/>
                    <a:pt x="0" y="197012"/>
                    <a:pt x="0" y="126917"/>
                  </a:cubicBezTo>
                  <a:cubicBezTo>
                    <a:pt x="0" y="56823"/>
                    <a:pt x="483161" y="0"/>
                    <a:pt x="1079170" y="0"/>
                  </a:cubicBezTo>
                  <a:cubicBezTo>
                    <a:pt x="1675179" y="0"/>
                    <a:pt x="2158341" y="56823"/>
                    <a:pt x="2158341" y="126917"/>
                  </a:cubicBezTo>
                  <a:close/>
                </a:path>
              </a:pathLst>
            </a:custGeom>
            <a:solidFill>
              <a:srgbClr val="FFFFFF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21737BD-3580-4894-9B1E-E74B8CAA13B1}"/>
                </a:ext>
              </a:extLst>
            </p:cNvPr>
            <p:cNvSpPr/>
            <p:nvPr/>
          </p:nvSpPr>
          <p:spPr>
            <a:xfrm>
              <a:off x="7778656" y="1015340"/>
              <a:ext cx="1932025" cy="219694"/>
            </a:xfrm>
            <a:custGeom>
              <a:avLst/>
              <a:gdLst>
                <a:gd name="connsiteX0" fmla="*/ 1870307 w 1932025"/>
                <a:gd name="connsiteY0" fmla="*/ 118011 h 219694"/>
                <a:gd name="connsiteX1" fmla="*/ 1919193 w 1932025"/>
                <a:gd name="connsiteY1" fmla="*/ 118011 h 219694"/>
                <a:gd name="connsiteX2" fmla="*/ 1928186 w 1932025"/>
                <a:gd name="connsiteY2" fmla="*/ 131371 h 219694"/>
                <a:gd name="connsiteX3" fmla="*/ 1922990 w 1932025"/>
                <a:gd name="connsiteY3" fmla="*/ 159575 h 219694"/>
                <a:gd name="connsiteX4" fmla="*/ 1894786 w 1932025"/>
                <a:gd name="connsiteY4" fmla="*/ 154379 h 219694"/>
                <a:gd name="connsiteX5" fmla="*/ 1787683 w 1932025"/>
                <a:gd name="connsiteY5" fmla="*/ 118011 h 219694"/>
                <a:gd name="connsiteX6" fmla="*/ 1834096 w 1932025"/>
                <a:gd name="connsiteY6" fmla="*/ 118011 h 219694"/>
                <a:gd name="connsiteX7" fmla="*/ 1855448 w 1932025"/>
                <a:gd name="connsiteY7" fmla="*/ 155122 h 219694"/>
                <a:gd name="connsiteX8" fmla="*/ 1848026 w 1932025"/>
                <a:gd name="connsiteY8" fmla="*/ 182584 h 219694"/>
                <a:gd name="connsiteX9" fmla="*/ 1820564 w 1932025"/>
                <a:gd name="connsiteY9" fmla="*/ 175162 h 219694"/>
                <a:gd name="connsiteX10" fmla="*/ 1712623 w 1932025"/>
                <a:gd name="connsiteY10" fmla="*/ 118011 h 219694"/>
                <a:gd name="connsiteX11" fmla="*/ 1757416 w 1932025"/>
                <a:gd name="connsiteY11" fmla="*/ 118011 h 219694"/>
                <a:gd name="connsiteX12" fmla="*/ 1785681 w 1932025"/>
                <a:gd name="connsiteY12" fmla="*/ 172936 h 219694"/>
                <a:gd name="connsiteX13" fmla="*/ 1776774 w 1932025"/>
                <a:gd name="connsiteY13" fmla="*/ 199655 h 219694"/>
                <a:gd name="connsiteX14" fmla="*/ 1750055 w 1932025"/>
                <a:gd name="connsiteY14" fmla="*/ 190749 h 219694"/>
                <a:gd name="connsiteX15" fmla="*/ 1626691 w 1932025"/>
                <a:gd name="connsiteY15" fmla="*/ 118011 h 219694"/>
                <a:gd name="connsiteX16" fmla="*/ 1672639 w 1932025"/>
                <a:gd name="connsiteY16" fmla="*/ 118011 h 219694"/>
                <a:gd name="connsiteX17" fmla="*/ 1703296 w 1932025"/>
                <a:gd name="connsiteY17" fmla="*/ 177389 h 219694"/>
                <a:gd name="connsiteX18" fmla="*/ 1694389 w 1932025"/>
                <a:gd name="connsiteY18" fmla="*/ 204851 h 219694"/>
                <a:gd name="connsiteX19" fmla="*/ 1666927 w 1932025"/>
                <a:gd name="connsiteY19" fmla="*/ 195944 h 219694"/>
                <a:gd name="connsiteX20" fmla="*/ 1546808 w 1932025"/>
                <a:gd name="connsiteY20" fmla="*/ 118011 h 219694"/>
                <a:gd name="connsiteX21" fmla="*/ 1590034 w 1932025"/>
                <a:gd name="connsiteY21" fmla="*/ 118011 h 219694"/>
                <a:gd name="connsiteX22" fmla="*/ 1619426 w 1932025"/>
                <a:gd name="connsiteY22" fmla="*/ 184811 h 219694"/>
                <a:gd name="connsiteX23" fmla="*/ 1609035 w 1932025"/>
                <a:gd name="connsiteY23" fmla="*/ 210788 h 219694"/>
                <a:gd name="connsiteX24" fmla="*/ 1583058 w 1932025"/>
                <a:gd name="connsiteY24" fmla="*/ 200397 h 219694"/>
                <a:gd name="connsiteX25" fmla="*/ 1464435 w 1932025"/>
                <a:gd name="connsiteY25" fmla="*/ 118011 h 219694"/>
                <a:gd name="connsiteX26" fmla="*/ 1507382 w 1932025"/>
                <a:gd name="connsiteY26" fmla="*/ 118011 h 219694"/>
                <a:gd name="connsiteX27" fmla="*/ 1534815 w 1932025"/>
                <a:gd name="connsiteY27" fmla="*/ 187780 h 219694"/>
                <a:gd name="connsiteX28" fmla="*/ 1523682 w 1932025"/>
                <a:gd name="connsiteY28" fmla="*/ 213757 h 219694"/>
                <a:gd name="connsiteX29" fmla="*/ 1497704 w 1932025"/>
                <a:gd name="connsiteY29" fmla="*/ 202624 h 219694"/>
                <a:gd name="connsiteX30" fmla="*/ 1389184 w 1932025"/>
                <a:gd name="connsiteY30" fmla="*/ 118011 h 219694"/>
                <a:gd name="connsiteX31" fmla="*/ 1431303 w 1932025"/>
                <a:gd name="connsiteY31" fmla="*/ 118011 h 219694"/>
                <a:gd name="connsiteX32" fmla="*/ 1455399 w 1932025"/>
                <a:gd name="connsiteY32" fmla="*/ 189263 h 219694"/>
                <a:gd name="connsiteX33" fmla="*/ 1442781 w 1932025"/>
                <a:gd name="connsiteY33" fmla="*/ 214498 h 219694"/>
                <a:gd name="connsiteX34" fmla="*/ 1417546 w 1932025"/>
                <a:gd name="connsiteY34" fmla="*/ 201881 h 219694"/>
                <a:gd name="connsiteX35" fmla="*/ 1316957 w 1932025"/>
                <a:gd name="connsiteY35" fmla="*/ 118011 h 219694"/>
                <a:gd name="connsiteX36" fmla="*/ 1358359 w 1932025"/>
                <a:gd name="connsiteY36" fmla="*/ 118011 h 219694"/>
                <a:gd name="connsiteX37" fmla="*/ 1378209 w 1932025"/>
                <a:gd name="connsiteY37" fmla="*/ 191490 h 219694"/>
                <a:gd name="connsiteX38" fmla="*/ 1364107 w 1932025"/>
                <a:gd name="connsiteY38" fmla="*/ 215983 h 219694"/>
                <a:gd name="connsiteX39" fmla="*/ 1339614 w 1932025"/>
                <a:gd name="connsiteY39" fmla="*/ 201881 h 219694"/>
                <a:gd name="connsiteX40" fmla="*/ 1242715 w 1932025"/>
                <a:gd name="connsiteY40" fmla="*/ 118011 h 219694"/>
                <a:gd name="connsiteX41" fmla="*/ 1282774 w 1932025"/>
                <a:gd name="connsiteY41" fmla="*/ 118011 h 219694"/>
                <a:gd name="connsiteX42" fmla="*/ 1293598 w 1932025"/>
                <a:gd name="connsiteY42" fmla="*/ 195943 h 219694"/>
                <a:gd name="connsiteX43" fmla="*/ 1276527 w 1932025"/>
                <a:gd name="connsiteY43" fmla="*/ 218210 h 219694"/>
                <a:gd name="connsiteX44" fmla="*/ 1254260 w 1932025"/>
                <a:gd name="connsiteY44" fmla="*/ 201139 h 219694"/>
                <a:gd name="connsiteX45" fmla="*/ 1158709 w 1932025"/>
                <a:gd name="connsiteY45" fmla="*/ 118011 h 219694"/>
                <a:gd name="connsiteX46" fmla="*/ 1199111 w 1932025"/>
                <a:gd name="connsiteY46" fmla="*/ 118011 h 219694"/>
                <a:gd name="connsiteX47" fmla="*/ 1206017 w 1932025"/>
                <a:gd name="connsiteY47" fmla="*/ 197428 h 219694"/>
                <a:gd name="connsiteX48" fmla="*/ 1188204 w 1932025"/>
                <a:gd name="connsiteY48" fmla="*/ 218952 h 219694"/>
                <a:gd name="connsiteX49" fmla="*/ 1187462 w 1932025"/>
                <a:gd name="connsiteY49" fmla="*/ 218952 h 219694"/>
                <a:gd name="connsiteX50" fmla="*/ 1165937 w 1932025"/>
                <a:gd name="connsiteY50" fmla="*/ 201139 h 219694"/>
                <a:gd name="connsiteX51" fmla="*/ 1082810 w 1932025"/>
                <a:gd name="connsiteY51" fmla="*/ 118011 h 219694"/>
                <a:gd name="connsiteX52" fmla="*/ 1122889 w 1932025"/>
                <a:gd name="connsiteY52" fmla="*/ 118011 h 219694"/>
                <a:gd name="connsiteX53" fmla="*/ 1122889 w 1932025"/>
                <a:gd name="connsiteY53" fmla="*/ 199654 h 219694"/>
                <a:gd name="connsiteX54" fmla="*/ 1102850 w 1932025"/>
                <a:gd name="connsiteY54" fmla="*/ 219694 h 219694"/>
                <a:gd name="connsiteX55" fmla="*/ 1082810 w 1932025"/>
                <a:gd name="connsiteY55" fmla="*/ 199654 h 219694"/>
                <a:gd name="connsiteX56" fmla="*/ 1014527 w 1932025"/>
                <a:gd name="connsiteY56" fmla="*/ 118011 h 219694"/>
                <a:gd name="connsiteX57" fmla="*/ 1054606 w 1932025"/>
                <a:gd name="connsiteY57" fmla="*/ 118011 h 219694"/>
                <a:gd name="connsiteX58" fmla="*/ 1054606 w 1932025"/>
                <a:gd name="connsiteY58" fmla="*/ 196685 h 219694"/>
                <a:gd name="connsiteX59" fmla="*/ 1034566 w 1932025"/>
                <a:gd name="connsiteY59" fmla="*/ 216725 h 219694"/>
                <a:gd name="connsiteX60" fmla="*/ 1014527 w 1932025"/>
                <a:gd name="connsiteY60" fmla="*/ 196685 h 219694"/>
                <a:gd name="connsiteX61" fmla="*/ 946244 w 1932025"/>
                <a:gd name="connsiteY61" fmla="*/ 118011 h 219694"/>
                <a:gd name="connsiteX62" fmla="*/ 986323 w 1932025"/>
                <a:gd name="connsiteY62" fmla="*/ 118011 h 219694"/>
                <a:gd name="connsiteX63" fmla="*/ 986323 w 1932025"/>
                <a:gd name="connsiteY63" fmla="*/ 195201 h 219694"/>
                <a:gd name="connsiteX64" fmla="*/ 966284 w 1932025"/>
                <a:gd name="connsiteY64" fmla="*/ 215240 h 219694"/>
                <a:gd name="connsiteX65" fmla="*/ 946244 w 1932025"/>
                <a:gd name="connsiteY65" fmla="*/ 195201 h 219694"/>
                <a:gd name="connsiteX66" fmla="*/ 871280 w 1932025"/>
                <a:gd name="connsiteY66" fmla="*/ 118011 h 219694"/>
                <a:gd name="connsiteX67" fmla="*/ 911359 w 1932025"/>
                <a:gd name="connsiteY67" fmla="*/ 118011 h 219694"/>
                <a:gd name="connsiteX68" fmla="*/ 911359 w 1932025"/>
                <a:gd name="connsiteY68" fmla="*/ 196685 h 219694"/>
                <a:gd name="connsiteX69" fmla="*/ 891320 w 1932025"/>
                <a:gd name="connsiteY69" fmla="*/ 216725 h 219694"/>
                <a:gd name="connsiteX70" fmla="*/ 871280 w 1932025"/>
                <a:gd name="connsiteY70" fmla="*/ 196685 h 219694"/>
                <a:gd name="connsiteX71" fmla="*/ 801778 w 1932025"/>
                <a:gd name="connsiteY71" fmla="*/ 118011 h 219694"/>
                <a:gd name="connsiteX72" fmla="*/ 841926 w 1932025"/>
                <a:gd name="connsiteY72" fmla="*/ 118011 h 219694"/>
                <a:gd name="connsiteX73" fmla="*/ 838624 w 1932025"/>
                <a:gd name="connsiteY73" fmla="*/ 190005 h 219694"/>
                <a:gd name="connsiteX74" fmla="*/ 817842 w 1932025"/>
                <a:gd name="connsiteY74" fmla="*/ 209303 h 219694"/>
                <a:gd name="connsiteX75" fmla="*/ 798544 w 1932025"/>
                <a:gd name="connsiteY75" fmla="*/ 188521 h 219694"/>
                <a:gd name="connsiteX76" fmla="*/ 726210 w 1932025"/>
                <a:gd name="connsiteY76" fmla="*/ 118011 h 219694"/>
                <a:gd name="connsiteX77" fmla="*/ 765871 w 1932025"/>
                <a:gd name="connsiteY77" fmla="*/ 118011 h 219694"/>
                <a:gd name="connsiteX78" fmla="*/ 759208 w 1932025"/>
                <a:gd name="connsiteY78" fmla="*/ 194459 h 219694"/>
                <a:gd name="connsiteX79" fmla="*/ 737683 w 1932025"/>
                <a:gd name="connsiteY79" fmla="*/ 212272 h 219694"/>
                <a:gd name="connsiteX80" fmla="*/ 719870 w 1932025"/>
                <a:gd name="connsiteY80" fmla="*/ 190748 h 219694"/>
                <a:gd name="connsiteX81" fmla="*/ 648021 w 1932025"/>
                <a:gd name="connsiteY81" fmla="*/ 118011 h 219694"/>
                <a:gd name="connsiteX82" fmla="*/ 688081 w 1932025"/>
                <a:gd name="connsiteY82" fmla="*/ 118011 h 219694"/>
                <a:gd name="connsiteX83" fmla="*/ 677566 w 1932025"/>
                <a:gd name="connsiteY83" fmla="*/ 193717 h 219694"/>
                <a:gd name="connsiteX84" fmla="*/ 655298 w 1932025"/>
                <a:gd name="connsiteY84" fmla="*/ 210788 h 219694"/>
                <a:gd name="connsiteX85" fmla="*/ 638228 w 1932025"/>
                <a:gd name="connsiteY85" fmla="*/ 188521 h 219694"/>
                <a:gd name="connsiteX86" fmla="*/ 571460 w 1932025"/>
                <a:gd name="connsiteY86" fmla="*/ 118011 h 219694"/>
                <a:gd name="connsiteX87" fmla="*/ 612862 w 1932025"/>
                <a:gd name="connsiteY87" fmla="*/ 118011 h 219694"/>
                <a:gd name="connsiteX88" fmla="*/ 592210 w 1932025"/>
                <a:gd name="connsiteY88" fmla="*/ 194459 h 219694"/>
                <a:gd name="connsiteX89" fmla="*/ 567717 w 1932025"/>
                <a:gd name="connsiteY89" fmla="*/ 208561 h 219694"/>
                <a:gd name="connsiteX90" fmla="*/ 553615 w 1932025"/>
                <a:gd name="connsiteY90" fmla="*/ 184068 h 219694"/>
                <a:gd name="connsiteX91" fmla="*/ 498012 w 1932025"/>
                <a:gd name="connsiteY91" fmla="*/ 118011 h 219694"/>
                <a:gd name="connsiteX92" fmla="*/ 540132 w 1932025"/>
                <a:gd name="connsiteY92" fmla="*/ 118011 h 219694"/>
                <a:gd name="connsiteX93" fmla="*/ 514279 w 1932025"/>
                <a:gd name="connsiteY93" fmla="*/ 194459 h 219694"/>
                <a:gd name="connsiteX94" fmla="*/ 489044 w 1932025"/>
                <a:gd name="connsiteY94" fmla="*/ 207076 h 219694"/>
                <a:gd name="connsiteX95" fmla="*/ 476427 w 1932025"/>
                <a:gd name="connsiteY95" fmla="*/ 181841 h 219694"/>
                <a:gd name="connsiteX96" fmla="*/ 421524 w 1932025"/>
                <a:gd name="connsiteY96" fmla="*/ 118011 h 219694"/>
                <a:gd name="connsiteX97" fmla="*/ 464472 w 1932025"/>
                <a:gd name="connsiteY97" fmla="*/ 118011 h 219694"/>
                <a:gd name="connsiteX98" fmla="*/ 434120 w 1932025"/>
                <a:gd name="connsiteY98" fmla="*/ 195202 h 219694"/>
                <a:gd name="connsiteX99" fmla="*/ 408143 w 1932025"/>
                <a:gd name="connsiteY99" fmla="*/ 206335 h 219694"/>
                <a:gd name="connsiteX100" fmla="*/ 397009 w 1932025"/>
                <a:gd name="connsiteY100" fmla="*/ 180358 h 219694"/>
                <a:gd name="connsiteX101" fmla="*/ 339594 w 1932025"/>
                <a:gd name="connsiteY101" fmla="*/ 118011 h 219694"/>
                <a:gd name="connsiteX102" fmla="*/ 382820 w 1932025"/>
                <a:gd name="connsiteY102" fmla="*/ 118011 h 219694"/>
                <a:gd name="connsiteX103" fmla="*/ 349509 w 1932025"/>
                <a:gd name="connsiteY103" fmla="*/ 193717 h 219694"/>
                <a:gd name="connsiteX104" fmla="*/ 323531 w 1932025"/>
                <a:gd name="connsiteY104" fmla="*/ 204108 h 219694"/>
                <a:gd name="connsiteX105" fmla="*/ 313141 w 1932025"/>
                <a:gd name="connsiteY105" fmla="*/ 178131 h 219694"/>
                <a:gd name="connsiteX106" fmla="*/ 256095 w 1932025"/>
                <a:gd name="connsiteY106" fmla="*/ 118011 h 219694"/>
                <a:gd name="connsiteX107" fmla="*/ 302044 w 1932025"/>
                <a:gd name="connsiteY107" fmla="*/ 118011 h 219694"/>
                <a:gd name="connsiteX108" fmla="*/ 265639 w 1932025"/>
                <a:gd name="connsiteY108" fmla="*/ 188522 h 219694"/>
                <a:gd name="connsiteX109" fmla="*/ 238177 w 1932025"/>
                <a:gd name="connsiteY109" fmla="*/ 197429 h 219694"/>
                <a:gd name="connsiteX110" fmla="*/ 229270 w 1932025"/>
                <a:gd name="connsiteY110" fmla="*/ 169967 h 219694"/>
                <a:gd name="connsiteX111" fmla="*/ 170972 w 1932025"/>
                <a:gd name="connsiteY111" fmla="*/ 118011 h 219694"/>
                <a:gd name="connsiteX112" fmla="*/ 215764 w 1932025"/>
                <a:gd name="connsiteY112" fmla="*/ 118011 h 219694"/>
                <a:gd name="connsiteX113" fmla="*/ 181770 w 1932025"/>
                <a:gd name="connsiteY113" fmla="*/ 184069 h 219694"/>
                <a:gd name="connsiteX114" fmla="*/ 155050 w 1932025"/>
                <a:gd name="connsiteY114" fmla="*/ 192975 h 219694"/>
                <a:gd name="connsiteX115" fmla="*/ 146144 w 1932025"/>
                <a:gd name="connsiteY115" fmla="*/ 166256 h 219694"/>
                <a:gd name="connsiteX116" fmla="*/ 93884 w 1932025"/>
                <a:gd name="connsiteY116" fmla="*/ 118011 h 219694"/>
                <a:gd name="connsiteX117" fmla="*/ 140298 w 1932025"/>
                <a:gd name="connsiteY117" fmla="*/ 118011 h 219694"/>
                <a:gd name="connsiteX118" fmla="*/ 111260 w 1932025"/>
                <a:gd name="connsiteY118" fmla="*/ 168482 h 219694"/>
                <a:gd name="connsiteX119" fmla="*/ 83798 w 1932025"/>
                <a:gd name="connsiteY119" fmla="*/ 175904 h 219694"/>
                <a:gd name="connsiteX120" fmla="*/ 76376 w 1932025"/>
                <a:gd name="connsiteY120" fmla="*/ 148442 h 219694"/>
                <a:gd name="connsiteX121" fmla="*/ 7637 w 1932025"/>
                <a:gd name="connsiteY121" fmla="*/ 118011 h 219694"/>
                <a:gd name="connsiteX122" fmla="*/ 56523 w 1932025"/>
                <a:gd name="connsiteY122" fmla="*/ 118011 h 219694"/>
                <a:gd name="connsiteX123" fmla="*/ 37040 w 1932025"/>
                <a:gd name="connsiteY123" fmla="*/ 146957 h 219694"/>
                <a:gd name="connsiteX124" fmla="*/ 8836 w 1932025"/>
                <a:gd name="connsiteY124" fmla="*/ 152153 h 219694"/>
                <a:gd name="connsiteX125" fmla="*/ 3640 w 1932025"/>
                <a:gd name="connsiteY125" fmla="*/ 123949 h 219694"/>
                <a:gd name="connsiteX126" fmla="*/ 1862963 w 1932025"/>
                <a:gd name="connsiteY126" fmla="*/ 46017 h 219694"/>
                <a:gd name="connsiteX127" fmla="*/ 1876230 w 1932025"/>
                <a:gd name="connsiteY127" fmla="*/ 54181 h 219694"/>
                <a:gd name="connsiteX128" fmla="*/ 1899710 w 1932025"/>
                <a:gd name="connsiteY128" fmla="*/ 89065 h 219694"/>
                <a:gd name="connsiteX129" fmla="*/ 1850824 w 1932025"/>
                <a:gd name="connsiteY129" fmla="*/ 89065 h 219694"/>
                <a:gd name="connsiteX130" fmla="*/ 1842831 w 1932025"/>
                <a:gd name="connsiteY130" fmla="*/ 77190 h 219694"/>
                <a:gd name="connsiteX131" fmla="*/ 1848026 w 1932025"/>
                <a:gd name="connsiteY131" fmla="*/ 48986 h 219694"/>
                <a:gd name="connsiteX132" fmla="*/ 1862963 w 1932025"/>
                <a:gd name="connsiteY132" fmla="*/ 46017 h 219694"/>
                <a:gd name="connsiteX133" fmla="*/ 68862 w 1932025"/>
                <a:gd name="connsiteY133" fmla="*/ 38595 h 219694"/>
                <a:gd name="connsiteX134" fmla="*/ 83800 w 1932025"/>
                <a:gd name="connsiteY134" fmla="*/ 41564 h 219694"/>
                <a:gd name="connsiteX135" fmla="*/ 88995 w 1932025"/>
                <a:gd name="connsiteY135" fmla="*/ 69768 h 219694"/>
                <a:gd name="connsiteX136" fmla="*/ 76007 w 1932025"/>
                <a:gd name="connsiteY136" fmla="*/ 89065 h 219694"/>
                <a:gd name="connsiteX137" fmla="*/ 27120 w 1932025"/>
                <a:gd name="connsiteY137" fmla="*/ 89065 h 219694"/>
                <a:gd name="connsiteX138" fmla="*/ 55595 w 1932025"/>
                <a:gd name="connsiteY138" fmla="*/ 46759 h 219694"/>
                <a:gd name="connsiteX139" fmla="*/ 68862 w 1932025"/>
                <a:gd name="connsiteY139" fmla="*/ 38595 h 219694"/>
                <a:gd name="connsiteX140" fmla="*/ 1781042 w 1932025"/>
                <a:gd name="connsiteY140" fmla="*/ 37482 h 219694"/>
                <a:gd name="connsiteX141" fmla="*/ 1793102 w 1932025"/>
                <a:gd name="connsiteY141" fmla="*/ 46760 h 219694"/>
                <a:gd name="connsiteX142" fmla="*/ 1817442 w 1932025"/>
                <a:gd name="connsiteY142" fmla="*/ 89065 h 219694"/>
                <a:gd name="connsiteX143" fmla="*/ 1771029 w 1932025"/>
                <a:gd name="connsiteY143" fmla="*/ 89065 h 219694"/>
                <a:gd name="connsiteX144" fmla="*/ 1758218 w 1932025"/>
                <a:gd name="connsiteY144" fmla="*/ 66799 h 219694"/>
                <a:gd name="connsiteX145" fmla="*/ 1765641 w 1932025"/>
                <a:gd name="connsiteY145" fmla="*/ 39338 h 219694"/>
                <a:gd name="connsiteX146" fmla="*/ 1781042 w 1932025"/>
                <a:gd name="connsiteY146" fmla="*/ 37482 h 219694"/>
                <a:gd name="connsiteX147" fmla="*/ 1708677 w 1932025"/>
                <a:gd name="connsiteY147" fmla="*/ 35719 h 219694"/>
                <a:gd name="connsiteX148" fmla="*/ 1720366 w 1932025"/>
                <a:gd name="connsiteY148" fmla="*/ 46017 h 219694"/>
                <a:gd name="connsiteX149" fmla="*/ 1742519 w 1932025"/>
                <a:gd name="connsiteY149" fmla="*/ 89065 h 219694"/>
                <a:gd name="connsiteX150" fmla="*/ 1697727 w 1932025"/>
                <a:gd name="connsiteY150" fmla="*/ 89065 h 219694"/>
                <a:gd name="connsiteX151" fmla="*/ 1684741 w 1932025"/>
                <a:gd name="connsiteY151" fmla="*/ 63830 h 219694"/>
                <a:gd name="connsiteX152" fmla="*/ 1693647 w 1932025"/>
                <a:gd name="connsiteY152" fmla="*/ 37111 h 219694"/>
                <a:gd name="connsiteX153" fmla="*/ 1708677 w 1932025"/>
                <a:gd name="connsiteY153" fmla="*/ 35719 h 219694"/>
                <a:gd name="connsiteX154" fmla="*/ 150782 w 1932025"/>
                <a:gd name="connsiteY154" fmla="*/ 30802 h 219694"/>
                <a:gd name="connsiteX155" fmla="*/ 166183 w 1932025"/>
                <a:gd name="connsiteY155" fmla="*/ 32658 h 219694"/>
                <a:gd name="connsiteX156" fmla="*/ 173605 w 1932025"/>
                <a:gd name="connsiteY156" fmla="*/ 60119 h 219694"/>
                <a:gd name="connsiteX157" fmla="*/ 156952 w 1932025"/>
                <a:gd name="connsiteY157" fmla="*/ 89065 h 219694"/>
                <a:gd name="connsiteX158" fmla="*/ 110538 w 1932025"/>
                <a:gd name="connsiteY158" fmla="*/ 89065 h 219694"/>
                <a:gd name="connsiteX159" fmla="*/ 138721 w 1932025"/>
                <a:gd name="connsiteY159" fmla="*/ 40080 h 219694"/>
                <a:gd name="connsiteX160" fmla="*/ 150782 w 1932025"/>
                <a:gd name="connsiteY160" fmla="*/ 30802 h 219694"/>
                <a:gd name="connsiteX161" fmla="*/ 1620725 w 1932025"/>
                <a:gd name="connsiteY161" fmla="*/ 30524 h 219694"/>
                <a:gd name="connsiteX162" fmla="*/ 1632786 w 1932025"/>
                <a:gd name="connsiteY162" fmla="*/ 40822 h 219694"/>
                <a:gd name="connsiteX163" fmla="*/ 1657694 w 1932025"/>
                <a:gd name="connsiteY163" fmla="*/ 89065 h 219694"/>
                <a:gd name="connsiteX164" fmla="*/ 1611746 w 1932025"/>
                <a:gd name="connsiteY164" fmla="*/ 89065 h 219694"/>
                <a:gd name="connsiteX165" fmla="*/ 1596418 w 1932025"/>
                <a:gd name="connsiteY165" fmla="*/ 59377 h 219694"/>
                <a:gd name="connsiteX166" fmla="*/ 1605324 w 1932025"/>
                <a:gd name="connsiteY166" fmla="*/ 31916 h 219694"/>
                <a:gd name="connsiteX167" fmla="*/ 1620725 w 1932025"/>
                <a:gd name="connsiteY167" fmla="*/ 30524 h 219694"/>
                <a:gd name="connsiteX168" fmla="*/ 223148 w 1932025"/>
                <a:gd name="connsiteY168" fmla="*/ 29039 h 219694"/>
                <a:gd name="connsiteX169" fmla="*/ 238177 w 1932025"/>
                <a:gd name="connsiteY169" fmla="*/ 30431 h 219694"/>
                <a:gd name="connsiteX170" fmla="*/ 247084 w 1932025"/>
                <a:gd name="connsiteY170" fmla="*/ 57150 h 219694"/>
                <a:gd name="connsiteX171" fmla="*/ 230660 w 1932025"/>
                <a:gd name="connsiteY171" fmla="*/ 89065 h 219694"/>
                <a:gd name="connsiteX172" fmla="*/ 185868 w 1932025"/>
                <a:gd name="connsiteY172" fmla="*/ 89065 h 219694"/>
                <a:gd name="connsiteX173" fmla="*/ 211458 w 1932025"/>
                <a:gd name="connsiteY173" fmla="*/ 39337 h 219694"/>
                <a:gd name="connsiteX174" fmla="*/ 223148 w 1932025"/>
                <a:gd name="connsiteY174" fmla="*/ 29039 h 219694"/>
                <a:gd name="connsiteX175" fmla="*/ 1543628 w 1932025"/>
                <a:gd name="connsiteY175" fmla="*/ 25607 h 219694"/>
                <a:gd name="connsiteX176" fmla="*/ 1554112 w 1932025"/>
                <a:gd name="connsiteY176" fmla="*/ 36368 h 219694"/>
                <a:gd name="connsiteX177" fmla="*/ 1577298 w 1932025"/>
                <a:gd name="connsiteY177" fmla="*/ 89065 h 219694"/>
                <a:gd name="connsiteX178" fmla="*/ 1534072 w 1932025"/>
                <a:gd name="connsiteY178" fmla="*/ 89065 h 219694"/>
                <a:gd name="connsiteX179" fmla="*/ 1517744 w 1932025"/>
                <a:gd name="connsiteY179" fmla="*/ 51955 h 219694"/>
                <a:gd name="connsiteX180" fmla="*/ 1528134 w 1932025"/>
                <a:gd name="connsiteY180" fmla="*/ 25978 h 219694"/>
                <a:gd name="connsiteX181" fmla="*/ 1543628 w 1932025"/>
                <a:gd name="connsiteY181" fmla="*/ 25607 h 219694"/>
                <a:gd name="connsiteX182" fmla="*/ 1448719 w 1932025"/>
                <a:gd name="connsiteY182" fmla="*/ 23751 h 219694"/>
                <a:gd name="connsiteX183" fmla="*/ 1474696 w 1932025"/>
                <a:gd name="connsiteY183" fmla="*/ 34884 h 219694"/>
                <a:gd name="connsiteX184" fmla="*/ 1496000 w 1932025"/>
                <a:gd name="connsiteY184" fmla="*/ 89065 h 219694"/>
                <a:gd name="connsiteX185" fmla="*/ 1453053 w 1932025"/>
                <a:gd name="connsiteY185" fmla="*/ 89065 h 219694"/>
                <a:gd name="connsiteX186" fmla="*/ 1437586 w 1932025"/>
                <a:gd name="connsiteY186" fmla="*/ 49728 h 219694"/>
                <a:gd name="connsiteX187" fmla="*/ 1448719 w 1932025"/>
                <a:gd name="connsiteY187" fmla="*/ 23751 h 219694"/>
                <a:gd name="connsiteX188" fmla="*/ 311841 w 1932025"/>
                <a:gd name="connsiteY188" fmla="*/ 23102 h 219694"/>
                <a:gd name="connsiteX189" fmla="*/ 327242 w 1932025"/>
                <a:gd name="connsiteY189" fmla="*/ 24494 h 219694"/>
                <a:gd name="connsiteX190" fmla="*/ 336148 w 1932025"/>
                <a:gd name="connsiteY190" fmla="*/ 51955 h 219694"/>
                <a:gd name="connsiteX191" fmla="*/ 316989 w 1932025"/>
                <a:gd name="connsiteY191" fmla="*/ 89065 h 219694"/>
                <a:gd name="connsiteX192" fmla="*/ 271040 w 1932025"/>
                <a:gd name="connsiteY192" fmla="*/ 89065 h 219694"/>
                <a:gd name="connsiteX193" fmla="*/ 299780 w 1932025"/>
                <a:gd name="connsiteY193" fmla="*/ 33400 h 219694"/>
                <a:gd name="connsiteX194" fmla="*/ 311841 w 1932025"/>
                <a:gd name="connsiteY194" fmla="*/ 23102 h 219694"/>
                <a:gd name="connsiteX195" fmla="*/ 1378208 w 1932025"/>
                <a:gd name="connsiteY195" fmla="*/ 23009 h 219694"/>
                <a:gd name="connsiteX196" fmla="*/ 1403443 w 1932025"/>
                <a:gd name="connsiteY196" fmla="*/ 35626 h 219694"/>
                <a:gd name="connsiteX197" fmla="*/ 1421515 w 1932025"/>
                <a:gd name="connsiteY197" fmla="*/ 89065 h 219694"/>
                <a:gd name="connsiteX198" fmla="*/ 1379395 w 1932025"/>
                <a:gd name="connsiteY198" fmla="*/ 89065 h 219694"/>
                <a:gd name="connsiteX199" fmla="*/ 1365591 w 1932025"/>
                <a:gd name="connsiteY199" fmla="*/ 48244 h 219694"/>
                <a:gd name="connsiteX200" fmla="*/ 1378208 w 1932025"/>
                <a:gd name="connsiteY200" fmla="*/ 23009 h 219694"/>
                <a:gd name="connsiteX201" fmla="*/ 1311410 w 1932025"/>
                <a:gd name="connsiteY201" fmla="*/ 20782 h 219694"/>
                <a:gd name="connsiteX202" fmla="*/ 1335902 w 1932025"/>
                <a:gd name="connsiteY202" fmla="*/ 34884 h 219694"/>
                <a:gd name="connsiteX203" fmla="*/ 1350539 w 1932025"/>
                <a:gd name="connsiteY203" fmla="*/ 89065 h 219694"/>
                <a:gd name="connsiteX204" fmla="*/ 1309137 w 1932025"/>
                <a:gd name="connsiteY204" fmla="*/ 89065 h 219694"/>
                <a:gd name="connsiteX205" fmla="*/ 1297307 w 1932025"/>
                <a:gd name="connsiteY205" fmla="*/ 45275 h 219694"/>
                <a:gd name="connsiteX206" fmla="*/ 1311410 w 1932025"/>
                <a:gd name="connsiteY206" fmla="*/ 20782 h 219694"/>
                <a:gd name="connsiteX207" fmla="*/ 388938 w 1932025"/>
                <a:gd name="connsiteY207" fmla="*/ 18926 h 219694"/>
                <a:gd name="connsiteX208" fmla="*/ 404432 w 1932025"/>
                <a:gd name="connsiteY208" fmla="*/ 19297 h 219694"/>
                <a:gd name="connsiteX209" fmla="*/ 414823 w 1932025"/>
                <a:gd name="connsiteY209" fmla="*/ 45275 h 219694"/>
                <a:gd name="connsiteX210" fmla="*/ 395556 w 1932025"/>
                <a:gd name="connsiteY210" fmla="*/ 89065 h 219694"/>
                <a:gd name="connsiteX211" fmla="*/ 352330 w 1932025"/>
                <a:gd name="connsiteY211" fmla="*/ 89065 h 219694"/>
                <a:gd name="connsiteX212" fmla="*/ 378455 w 1932025"/>
                <a:gd name="connsiteY212" fmla="*/ 29688 h 219694"/>
                <a:gd name="connsiteX213" fmla="*/ 388938 w 1932025"/>
                <a:gd name="connsiteY213" fmla="*/ 18926 h 219694"/>
                <a:gd name="connsiteX214" fmla="*/ 1249065 w 1932025"/>
                <a:gd name="connsiteY214" fmla="*/ 18556 h 219694"/>
                <a:gd name="connsiteX215" fmla="*/ 1271332 w 1932025"/>
                <a:gd name="connsiteY215" fmla="*/ 35626 h 219694"/>
                <a:gd name="connsiteX216" fmla="*/ 1278754 w 1932025"/>
                <a:gd name="connsiteY216" fmla="*/ 89065 h 219694"/>
                <a:gd name="connsiteX217" fmla="*/ 1238694 w 1932025"/>
                <a:gd name="connsiteY217" fmla="*/ 89065 h 219694"/>
                <a:gd name="connsiteX218" fmla="*/ 1231994 w 1932025"/>
                <a:gd name="connsiteY218" fmla="*/ 40822 h 219694"/>
                <a:gd name="connsiteX219" fmla="*/ 1249065 w 1932025"/>
                <a:gd name="connsiteY219" fmla="*/ 18556 h 219694"/>
                <a:gd name="connsiteX220" fmla="*/ 483105 w 1932025"/>
                <a:gd name="connsiteY220" fmla="*/ 16329 h 219694"/>
                <a:gd name="connsiteX221" fmla="*/ 494239 w 1932025"/>
                <a:gd name="connsiteY221" fmla="*/ 42306 h 219694"/>
                <a:gd name="connsiteX222" fmla="*/ 475854 w 1932025"/>
                <a:gd name="connsiteY222" fmla="*/ 89065 h 219694"/>
                <a:gd name="connsiteX223" fmla="*/ 432906 w 1932025"/>
                <a:gd name="connsiteY223" fmla="*/ 89065 h 219694"/>
                <a:gd name="connsiteX224" fmla="*/ 457128 w 1932025"/>
                <a:gd name="connsiteY224" fmla="*/ 27462 h 219694"/>
                <a:gd name="connsiteX225" fmla="*/ 483105 w 1932025"/>
                <a:gd name="connsiteY225" fmla="*/ 16329 h 219694"/>
                <a:gd name="connsiteX226" fmla="*/ 553617 w 1932025"/>
                <a:gd name="connsiteY226" fmla="*/ 15587 h 219694"/>
                <a:gd name="connsiteX227" fmla="*/ 566235 w 1932025"/>
                <a:gd name="connsiteY227" fmla="*/ 40822 h 219694"/>
                <a:gd name="connsiteX228" fmla="*/ 549921 w 1932025"/>
                <a:gd name="connsiteY228" fmla="*/ 89065 h 219694"/>
                <a:gd name="connsiteX229" fmla="*/ 507800 w 1932025"/>
                <a:gd name="connsiteY229" fmla="*/ 89065 h 219694"/>
                <a:gd name="connsiteX230" fmla="*/ 528381 w 1932025"/>
                <a:gd name="connsiteY230" fmla="*/ 28204 h 219694"/>
                <a:gd name="connsiteX231" fmla="*/ 553617 w 1932025"/>
                <a:gd name="connsiteY231" fmla="*/ 15587 h 219694"/>
                <a:gd name="connsiteX232" fmla="*/ 620415 w 1932025"/>
                <a:gd name="connsiteY232" fmla="*/ 13360 h 219694"/>
                <a:gd name="connsiteX233" fmla="*/ 634517 w 1932025"/>
                <a:gd name="connsiteY233" fmla="*/ 37853 h 219694"/>
                <a:gd name="connsiteX234" fmla="*/ 620682 w 1932025"/>
                <a:gd name="connsiteY234" fmla="*/ 89065 h 219694"/>
                <a:gd name="connsiteX235" fmla="*/ 579280 w 1932025"/>
                <a:gd name="connsiteY235" fmla="*/ 89065 h 219694"/>
                <a:gd name="connsiteX236" fmla="*/ 595921 w 1932025"/>
                <a:gd name="connsiteY236" fmla="*/ 27462 h 219694"/>
                <a:gd name="connsiteX237" fmla="*/ 620415 w 1932025"/>
                <a:gd name="connsiteY237" fmla="*/ 13360 h 219694"/>
                <a:gd name="connsiteX238" fmla="*/ 755497 w 1932025"/>
                <a:gd name="connsiteY238" fmla="*/ 11134 h 219694"/>
                <a:gd name="connsiteX239" fmla="*/ 773311 w 1932025"/>
                <a:gd name="connsiteY239" fmla="*/ 32658 h 219694"/>
                <a:gd name="connsiteX240" fmla="*/ 768394 w 1932025"/>
                <a:gd name="connsiteY240" fmla="*/ 89065 h 219694"/>
                <a:gd name="connsiteX241" fmla="*/ 728732 w 1932025"/>
                <a:gd name="connsiteY241" fmla="*/ 89065 h 219694"/>
                <a:gd name="connsiteX242" fmla="*/ 733972 w 1932025"/>
                <a:gd name="connsiteY242" fmla="*/ 28947 h 219694"/>
                <a:gd name="connsiteX243" fmla="*/ 755497 w 1932025"/>
                <a:gd name="connsiteY243" fmla="*/ 11134 h 219694"/>
                <a:gd name="connsiteX244" fmla="*/ 682761 w 1932025"/>
                <a:gd name="connsiteY244" fmla="*/ 11134 h 219694"/>
                <a:gd name="connsiteX245" fmla="*/ 699832 w 1932025"/>
                <a:gd name="connsiteY245" fmla="*/ 33400 h 219694"/>
                <a:gd name="connsiteX246" fmla="*/ 692101 w 1932025"/>
                <a:gd name="connsiteY246" fmla="*/ 89065 h 219694"/>
                <a:gd name="connsiteX247" fmla="*/ 652041 w 1932025"/>
                <a:gd name="connsiteY247" fmla="*/ 89065 h 219694"/>
                <a:gd name="connsiteX248" fmla="*/ 660494 w 1932025"/>
                <a:gd name="connsiteY248" fmla="*/ 28204 h 219694"/>
                <a:gd name="connsiteX249" fmla="*/ 682761 w 1932025"/>
                <a:gd name="connsiteY249" fmla="*/ 11134 h 219694"/>
                <a:gd name="connsiteX250" fmla="*/ 1168906 w 1932025"/>
                <a:gd name="connsiteY250" fmla="*/ 8907 h 219694"/>
                <a:gd name="connsiteX251" fmla="*/ 1169648 w 1932025"/>
                <a:gd name="connsiteY251" fmla="*/ 8907 h 219694"/>
                <a:gd name="connsiteX252" fmla="*/ 1191173 w 1932025"/>
                <a:gd name="connsiteY252" fmla="*/ 26720 h 219694"/>
                <a:gd name="connsiteX253" fmla="*/ 1196594 w 1932025"/>
                <a:gd name="connsiteY253" fmla="*/ 89065 h 219694"/>
                <a:gd name="connsiteX254" fmla="*/ 1156192 w 1932025"/>
                <a:gd name="connsiteY254" fmla="*/ 89065 h 219694"/>
                <a:gd name="connsiteX255" fmla="*/ 1151093 w 1932025"/>
                <a:gd name="connsiteY255" fmla="*/ 30431 h 219694"/>
                <a:gd name="connsiteX256" fmla="*/ 1168906 w 1932025"/>
                <a:gd name="connsiteY256" fmla="*/ 8907 h 219694"/>
                <a:gd name="connsiteX257" fmla="*/ 891320 w 1932025"/>
                <a:gd name="connsiteY257" fmla="*/ 7422 h 219694"/>
                <a:gd name="connsiteX258" fmla="*/ 911359 w 1932025"/>
                <a:gd name="connsiteY258" fmla="*/ 27462 h 219694"/>
                <a:gd name="connsiteX259" fmla="*/ 911359 w 1932025"/>
                <a:gd name="connsiteY259" fmla="*/ 89065 h 219694"/>
                <a:gd name="connsiteX260" fmla="*/ 871280 w 1932025"/>
                <a:gd name="connsiteY260" fmla="*/ 89065 h 219694"/>
                <a:gd name="connsiteX261" fmla="*/ 871280 w 1932025"/>
                <a:gd name="connsiteY261" fmla="*/ 27462 h 219694"/>
                <a:gd name="connsiteX262" fmla="*/ 891320 w 1932025"/>
                <a:gd name="connsiteY262" fmla="*/ 7422 h 219694"/>
                <a:gd name="connsiteX263" fmla="*/ 826748 w 1932025"/>
                <a:gd name="connsiteY263" fmla="*/ 7422 h 219694"/>
                <a:gd name="connsiteX264" fmla="*/ 846046 w 1932025"/>
                <a:gd name="connsiteY264" fmla="*/ 28204 h 219694"/>
                <a:gd name="connsiteX265" fmla="*/ 843254 w 1932025"/>
                <a:gd name="connsiteY265" fmla="*/ 89065 h 219694"/>
                <a:gd name="connsiteX266" fmla="*/ 803106 w 1932025"/>
                <a:gd name="connsiteY266" fmla="*/ 89065 h 219694"/>
                <a:gd name="connsiteX267" fmla="*/ 805966 w 1932025"/>
                <a:gd name="connsiteY267" fmla="*/ 26720 h 219694"/>
                <a:gd name="connsiteX268" fmla="*/ 826748 w 1932025"/>
                <a:gd name="connsiteY268" fmla="*/ 7422 h 219694"/>
                <a:gd name="connsiteX269" fmla="*/ 1102850 w 1932025"/>
                <a:gd name="connsiteY269" fmla="*/ 6680 h 219694"/>
                <a:gd name="connsiteX270" fmla="*/ 1122889 w 1932025"/>
                <a:gd name="connsiteY270" fmla="*/ 26720 h 219694"/>
                <a:gd name="connsiteX271" fmla="*/ 1122889 w 1932025"/>
                <a:gd name="connsiteY271" fmla="*/ 89065 h 219694"/>
                <a:gd name="connsiteX272" fmla="*/ 1082810 w 1932025"/>
                <a:gd name="connsiteY272" fmla="*/ 89065 h 219694"/>
                <a:gd name="connsiteX273" fmla="*/ 1082810 w 1932025"/>
                <a:gd name="connsiteY273" fmla="*/ 26720 h 219694"/>
                <a:gd name="connsiteX274" fmla="*/ 1102850 w 1932025"/>
                <a:gd name="connsiteY274" fmla="*/ 6680 h 219694"/>
                <a:gd name="connsiteX275" fmla="*/ 1034566 w 1932025"/>
                <a:gd name="connsiteY275" fmla="*/ 6680 h 219694"/>
                <a:gd name="connsiteX276" fmla="*/ 1054606 w 1932025"/>
                <a:gd name="connsiteY276" fmla="*/ 26720 h 219694"/>
                <a:gd name="connsiteX277" fmla="*/ 1054606 w 1932025"/>
                <a:gd name="connsiteY277" fmla="*/ 89065 h 219694"/>
                <a:gd name="connsiteX278" fmla="*/ 1014527 w 1932025"/>
                <a:gd name="connsiteY278" fmla="*/ 89065 h 219694"/>
                <a:gd name="connsiteX279" fmla="*/ 1014527 w 1932025"/>
                <a:gd name="connsiteY279" fmla="*/ 26720 h 219694"/>
                <a:gd name="connsiteX280" fmla="*/ 1034566 w 1932025"/>
                <a:gd name="connsiteY280" fmla="*/ 6680 h 219694"/>
                <a:gd name="connsiteX281" fmla="*/ 966284 w 1932025"/>
                <a:gd name="connsiteY281" fmla="*/ 0 h 219694"/>
                <a:gd name="connsiteX282" fmla="*/ 986323 w 1932025"/>
                <a:gd name="connsiteY282" fmla="*/ 20040 h 219694"/>
                <a:gd name="connsiteX283" fmla="*/ 986323 w 1932025"/>
                <a:gd name="connsiteY283" fmla="*/ 89065 h 219694"/>
                <a:gd name="connsiteX284" fmla="*/ 946244 w 1932025"/>
                <a:gd name="connsiteY284" fmla="*/ 89065 h 219694"/>
                <a:gd name="connsiteX285" fmla="*/ 946244 w 1932025"/>
                <a:gd name="connsiteY285" fmla="*/ 20040 h 219694"/>
                <a:gd name="connsiteX286" fmla="*/ 966284 w 1932025"/>
                <a:gd name="connsiteY286" fmla="*/ 0 h 2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</a:cxnLst>
              <a:rect l="l" t="t" r="r" b="b"/>
              <a:pathLst>
                <a:path w="1932025" h="219694">
                  <a:moveTo>
                    <a:pt x="1870307" y="118011"/>
                  </a:moveTo>
                  <a:lnTo>
                    <a:pt x="1919193" y="118011"/>
                  </a:lnTo>
                  <a:lnTo>
                    <a:pt x="1928186" y="131371"/>
                  </a:lnTo>
                  <a:cubicBezTo>
                    <a:pt x="1934866" y="140277"/>
                    <a:pt x="1932639" y="152895"/>
                    <a:pt x="1922990" y="159575"/>
                  </a:cubicBezTo>
                  <a:cubicBezTo>
                    <a:pt x="1914084" y="165513"/>
                    <a:pt x="1901466" y="163286"/>
                    <a:pt x="1894786" y="154379"/>
                  </a:cubicBezTo>
                  <a:close/>
                  <a:moveTo>
                    <a:pt x="1787683" y="118011"/>
                  </a:moveTo>
                  <a:lnTo>
                    <a:pt x="1834096" y="118011"/>
                  </a:lnTo>
                  <a:lnTo>
                    <a:pt x="1855448" y="155122"/>
                  </a:lnTo>
                  <a:cubicBezTo>
                    <a:pt x="1860644" y="164771"/>
                    <a:pt x="1857675" y="177388"/>
                    <a:pt x="1848026" y="182584"/>
                  </a:cubicBezTo>
                  <a:cubicBezTo>
                    <a:pt x="1838377" y="187779"/>
                    <a:pt x="1825760" y="184810"/>
                    <a:pt x="1820564" y="175162"/>
                  </a:cubicBezTo>
                  <a:close/>
                  <a:moveTo>
                    <a:pt x="1712623" y="118011"/>
                  </a:moveTo>
                  <a:lnTo>
                    <a:pt x="1757416" y="118011"/>
                  </a:lnTo>
                  <a:lnTo>
                    <a:pt x="1785681" y="172936"/>
                  </a:lnTo>
                  <a:cubicBezTo>
                    <a:pt x="1790876" y="182584"/>
                    <a:pt x="1787165" y="194460"/>
                    <a:pt x="1776774" y="199655"/>
                  </a:cubicBezTo>
                  <a:cubicBezTo>
                    <a:pt x="1767125" y="204850"/>
                    <a:pt x="1755250" y="201139"/>
                    <a:pt x="1750055" y="190749"/>
                  </a:cubicBezTo>
                  <a:close/>
                  <a:moveTo>
                    <a:pt x="1626691" y="118011"/>
                  </a:moveTo>
                  <a:lnTo>
                    <a:pt x="1672639" y="118011"/>
                  </a:lnTo>
                  <a:lnTo>
                    <a:pt x="1703296" y="177389"/>
                  </a:lnTo>
                  <a:cubicBezTo>
                    <a:pt x="1707749" y="187780"/>
                    <a:pt x="1704038" y="199655"/>
                    <a:pt x="1694389" y="204851"/>
                  </a:cubicBezTo>
                  <a:cubicBezTo>
                    <a:pt x="1684740" y="210046"/>
                    <a:pt x="1672123" y="206335"/>
                    <a:pt x="1666927" y="195944"/>
                  </a:cubicBezTo>
                  <a:close/>
                  <a:moveTo>
                    <a:pt x="1546808" y="118011"/>
                  </a:moveTo>
                  <a:lnTo>
                    <a:pt x="1590034" y="118011"/>
                  </a:lnTo>
                  <a:lnTo>
                    <a:pt x="1619426" y="184811"/>
                  </a:lnTo>
                  <a:cubicBezTo>
                    <a:pt x="1623879" y="194460"/>
                    <a:pt x="1618684" y="206335"/>
                    <a:pt x="1609035" y="210788"/>
                  </a:cubicBezTo>
                  <a:cubicBezTo>
                    <a:pt x="1598644" y="215242"/>
                    <a:pt x="1586769" y="210788"/>
                    <a:pt x="1583058" y="200397"/>
                  </a:cubicBezTo>
                  <a:close/>
                  <a:moveTo>
                    <a:pt x="1464435" y="118011"/>
                  </a:moveTo>
                  <a:lnTo>
                    <a:pt x="1507382" y="118011"/>
                  </a:lnTo>
                  <a:lnTo>
                    <a:pt x="1534815" y="187780"/>
                  </a:lnTo>
                  <a:cubicBezTo>
                    <a:pt x="1539268" y="198170"/>
                    <a:pt x="1534073" y="210046"/>
                    <a:pt x="1523682" y="213757"/>
                  </a:cubicBezTo>
                  <a:cubicBezTo>
                    <a:pt x="1513290" y="217468"/>
                    <a:pt x="1501415" y="213015"/>
                    <a:pt x="1497704" y="202624"/>
                  </a:cubicBezTo>
                  <a:close/>
                  <a:moveTo>
                    <a:pt x="1389184" y="118011"/>
                  </a:moveTo>
                  <a:lnTo>
                    <a:pt x="1431303" y="118011"/>
                  </a:lnTo>
                  <a:lnTo>
                    <a:pt x="1455399" y="189263"/>
                  </a:lnTo>
                  <a:cubicBezTo>
                    <a:pt x="1459110" y="199654"/>
                    <a:pt x="1453172" y="210787"/>
                    <a:pt x="1442781" y="214498"/>
                  </a:cubicBezTo>
                  <a:cubicBezTo>
                    <a:pt x="1432390" y="218209"/>
                    <a:pt x="1421257" y="212272"/>
                    <a:pt x="1417546" y="201881"/>
                  </a:cubicBezTo>
                  <a:close/>
                  <a:moveTo>
                    <a:pt x="1316957" y="118011"/>
                  </a:moveTo>
                  <a:lnTo>
                    <a:pt x="1358359" y="118011"/>
                  </a:lnTo>
                  <a:lnTo>
                    <a:pt x="1378209" y="191490"/>
                  </a:lnTo>
                  <a:cubicBezTo>
                    <a:pt x="1381178" y="201881"/>
                    <a:pt x="1374498" y="213014"/>
                    <a:pt x="1364107" y="215983"/>
                  </a:cubicBezTo>
                  <a:cubicBezTo>
                    <a:pt x="1353716" y="218952"/>
                    <a:pt x="1342583" y="212272"/>
                    <a:pt x="1339614" y="201881"/>
                  </a:cubicBezTo>
                  <a:close/>
                  <a:moveTo>
                    <a:pt x="1242715" y="118011"/>
                  </a:moveTo>
                  <a:lnTo>
                    <a:pt x="1282774" y="118011"/>
                  </a:lnTo>
                  <a:lnTo>
                    <a:pt x="1293598" y="195943"/>
                  </a:lnTo>
                  <a:cubicBezTo>
                    <a:pt x="1295083" y="207076"/>
                    <a:pt x="1287660" y="216725"/>
                    <a:pt x="1276527" y="218210"/>
                  </a:cubicBezTo>
                  <a:cubicBezTo>
                    <a:pt x="1265394" y="219694"/>
                    <a:pt x="1255745" y="212272"/>
                    <a:pt x="1254260" y="201139"/>
                  </a:cubicBezTo>
                  <a:close/>
                  <a:moveTo>
                    <a:pt x="1158709" y="118011"/>
                  </a:moveTo>
                  <a:lnTo>
                    <a:pt x="1199111" y="118011"/>
                  </a:lnTo>
                  <a:lnTo>
                    <a:pt x="1206017" y="197428"/>
                  </a:lnTo>
                  <a:cubicBezTo>
                    <a:pt x="1207502" y="208561"/>
                    <a:pt x="1199337" y="218209"/>
                    <a:pt x="1188204" y="218952"/>
                  </a:cubicBezTo>
                  <a:lnTo>
                    <a:pt x="1187462" y="218952"/>
                  </a:lnTo>
                  <a:cubicBezTo>
                    <a:pt x="1176328" y="219694"/>
                    <a:pt x="1166679" y="211530"/>
                    <a:pt x="1165937" y="201139"/>
                  </a:cubicBezTo>
                  <a:close/>
                  <a:moveTo>
                    <a:pt x="1082810" y="118011"/>
                  </a:moveTo>
                  <a:lnTo>
                    <a:pt x="1122889" y="118011"/>
                  </a:lnTo>
                  <a:lnTo>
                    <a:pt x="1122889" y="199654"/>
                  </a:lnTo>
                  <a:cubicBezTo>
                    <a:pt x="1122889" y="210787"/>
                    <a:pt x="1113983" y="219694"/>
                    <a:pt x="1102850" y="219694"/>
                  </a:cubicBezTo>
                  <a:cubicBezTo>
                    <a:pt x="1091717" y="219694"/>
                    <a:pt x="1082810" y="210787"/>
                    <a:pt x="1082810" y="199654"/>
                  </a:cubicBezTo>
                  <a:close/>
                  <a:moveTo>
                    <a:pt x="1014527" y="118011"/>
                  </a:moveTo>
                  <a:lnTo>
                    <a:pt x="1054606" y="118011"/>
                  </a:lnTo>
                  <a:lnTo>
                    <a:pt x="1054606" y="196685"/>
                  </a:lnTo>
                  <a:cubicBezTo>
                    <a:pt x="1054606" y="207818"/>
                    <a:pt x="1045699" y="216725"/>
                    <a:pt x="1034566" y="216725"/>
                  </a:cubicBezTo>
                  <a:cubicBezTo>
                    <a:pt x="1023433" y="216725"/>
                    <a:pt x="1014527" y="207818"/>
                    <a:pt x="1014527" y="196685"/>
                  </a:cubicBezTo>
                  <a:close/>
                  <a:moveTo>
                    <a:pt x="946244" y="118011"/>
                  </a:moveTo>
                  <a:lnTo>
                    <a:pt x="986323" y="118011"/>
                  </a:lnTo>
                  <a:lnTo>
                    <a:pt x="986323" y="195201"/>
                  </a:lnTo>
                  <a:cubicBezTo>
                    <a:pt x="986323" y="206334"/>
                    <a:pt x="977417" y="215240"/>
                    <a:pt x="966284" y="215240"/>
                  </a:cubicBezTo>
                  <a:cubicBezTo>
                    <a:pt x="955151" y="215240"/>
                    <a:pt x="946244" y="206334"/>
                    <a:pt x="946244" y="195201"/>
                  </a:cubicBezTo>
                  <a:close/>
                  <a:moveTo>
                    <a:pt x="871280" y="118011"/>
                  </a:moveTo>
                  <a:lnTo>
                    <a:pt x="911359" y="118011"/>
                  </a:lnTo>
                  <a:lnTo>
                    <a:pt x="911359" y="196685"/>
                  </a:lnTo>
                  <a:cubicBezTo>
                    <a:pt x="911359" y="207818"/>
                    <a:pt x="902453" y="216725"/>
                    <a:pt x="891320" y="216725"/>
                  </a:cubicBezTo>
                  <a:cubicBezTo>
                    <a:pt x="880187" y="216725"/>
                    <a:pt x="871280" y="207076"/>
                    <a:pt x="871280" y="196685"/>
                  </a:cubicBezTo>
                  <a:close/>
                  <a:moveTo>
                    <a:pt x="801778" y="118011"/>
                  </a:moveTo>
                  <a:lnTo>
                    <a:pt x="841926" y="118011"/>
                  </a:lnTo>
                  <a:lnTo>
                    <a:pt x="838624" y="190005"/>
                  </a:lnTo>
                  <a:cubicBezTo>
                    <a:pt x="837881" y="201138"/>
                    <a:pt x="828975" y="210045"/>
                    <a:pt x="817842" y="209303"/>
                  </a:cubicBezTo>
                  <a:cubicBezTo>
                    <a:pt x="806709" y="208561"/>
                    <a:pt x="797802" y="198912"/>
                    <a:pt x="798544" y="188521"/>
                  </a:cubicBezTo>
                  <a:close/>
                  <a:moveTo>
                    <a:pt x="726210" y="118011"/>
                  </a:moveTo>
                  <a:lnTo>
                    <a:pt x="765871" y="118011"/>
                  </a:lnTo>
                  <a:lnTo>
                    <a:pt x="759208" y="194459"/>
                  </a:lnTo>
                  <a:cubicBezTo>
                    <a:pt x="758466" y="204850"/>
                    <a:pt x="748817" y="213014"/>
                    <a:pt x="737683" y="212272"/>
                  </a:cubicBezTo>
                  <a:cubicBezTo>
                    <a:pt x="726550" y="210788"/>
                    <a:pt x="718386" y="201139"/>
                    <a:pt x="719870" y="190748"/>
                  </a:cubicBezTo>
                  <a:close/>
                  <a:moveTo>
                    <a:pt x="648021" y="118011"/>
                  </a:moveTo>
                  <a:lnTo>
                    <a:pt x="688081" y="118011"/>
                  </a:lnTo>
                  <a:lnTo>
                    <a:pt x="677566" y="193717"/>
                  </a:lnTo>
                  <a:cubicBezTo>
                    <a:pt x="676081" y="204850"/>
                    <a:pt x="666432" y="212272"/>
                    <a:pt x="655298" y="210788"/>
                  </a:cubicBezTo>
                  <a:cubicBezTo>
                    <a:pt x="644165" y="209303"/>
                    <a:pt x="636743" y="199654"/>
                    <a:pt x="638228" y="188521"/>
                  </a:cubicBezTo>
                  <a:close/>
                  <a:moveTo>
                    <a:pt x="571460" y="118011"/>
                  </a:moveTo>
                  <a:lnTo>
                    <a:pt x="612862" y="118011"/>
                  </a:lnTo>
                  <a:lnTo>
                    <a:pt x="592210" y="194459"/>
                  </a:lnTo>
                  <a:cubicBezTo>
                    <a:pt x="589241" y="204850"/>
                    <a:pt x="578108" y="211530"/>
                    <a:pt x="567717" y="208561"/>
                  </a:cubicBezTo>
                  <a:cubicBezTo>
                    <a:pt x="557326" y="206334"/>
                    <a:pt x="551389" y="195201"/>
                    <a:pt x="553615" y="184068"/>
                  </a:cubicBezTo>
                  <a:close/>
                  <a:moveTo>
                    <a:pt x="498012" y="118011"/>
                  </a:moveTo>
                  <a:lnTo>
                    <a:pt x="540132" y="118011"/>
                  </a:lnTo>
                  <a:lnTo>
                    <a:pt x="514279" y="194459"/>
                  </a:lnTo>
                  <a:cubicBezTo>
                    <a:pt x="510568" y="204850"/>
                    <a:pt x="499435" y="210787"/>
                    <a:pt x="489044" y="207076"/>
                  </a:cubicBezTo>
                  <a:cubicBezTo>
                    <a:pt x="478653" y="203365"/>
                    <a:pt x="473458" y="192232"/>
                    <a:pt x="476427" y="181841"/>
                  </a:cubicBezTo>
                  <a:close/>
                  <a:moveTo>
                    <a:pt x="421524" y="118011"/>
                  </a:moveTo>
                  <a:lnTo>
                    <a:pt x="464472" y="118011"/>
                  </a:lnTo>
                  <a:lnTo>
                    <a:pt x="434120" y="195202"/>
                  </a:lnTo>
                  <a:cubicBezTo>
                    <a:pt x="430409" y="205593"/>
                    <a:pt x="418533" y="210046"/>
                    <a:pt x="408143" y="206335"/>
                  </a:cubicBezTo>
                  <a:cubicBezTo>
                    <a:pt x="398494" y="202624"/>
                    <a:pt x="393298" y="190748"/>
                    <a:pt x="397009" y="180358"/>
                  </a:cubicBezTo>
                  <a:close/>
                  <a:moveTo>
                    <a:pt x="339594" y="118011"/>
                  </a:moveTo>
                  <a:lnTo>
                    <a:pt x="382820" y="118011"/>
                  </a:lnTo>
                  <a:lnTo>
                    <a:pt x="349509" y="193717"/>
                  </a:lnTo>
                  <a:cubicBezTo>
                    <a:pt x="345798" y="204108"/>
                    <a:pt x="333922" y="208561"/>
                    <a:pt x="323531" y="204108"/>
                  </a:cubicBezTo>
                  <a:cubicBezTo>
                    <a:pt x="313141" y="199655"/>
                    <a:pt x="308687" y="187780"/>
                    <a:pt x="313141" y="178131"/>
                  </a:cubicBezTo>
                  <a:close/>
                  <a:moveTo>
                    <a:pt x="256095" y="118011"/>
                  </a:moveTo>
                  <a:lnTo>
                    <a:pt x="302044" y="118011"/>
                  </a:lnTo>
                  <a:lnTo>
                    <a:pt x="265639" y="188522"/>
                  </a:lnTo>
                  <a:cubicBezTo>
                    <a:pt x="260443" y="198913"/>
                    <a:pt x="247825" y="202624"/>
                    <a:pt x="238177" y="197429"/>
                  </a:cubicBezTo>
                  <a:cubicBezTo>
                    <a:pt x="227786" y="192976"/>
                    <a:pt x="224075" y="180358"/>
                    <a:pt x="229270" y="169967"/>
                  </a:cubicBezTo>
                  <a:close/>
                  <a:moveTo>
                    <a:pt x="170972" y="118011"/>
                  </a:moveTo>
                  <a:lnTo>
                    <a:pt x="215764" y="118011"/>
                  </a:lnTo>
                  <a:lnTo>
                    <a:pt x="181770" y="184069"/>
                  </a:lnTo>
                  <a:cubicBezTo>
                    <a:pt x="176574" y="194459"/>
                    <a:pt x="164699" y="198171"/>
                    <a:pt x="155050" y="192975"/>
                  </a:cubicBezTo>
                  <a:cubicBezTo>
                    <a:pt x="145401" y="187780"/>
                    <a:pt x="141690" y="175162"/>
                    <a:pt x="146144" y="166256"/>
                  </a:cubicBezTo>
                  <a:close/>
                  <a:moveTo>
                    <a:pt x="93884" y="118011"/>
                  </a:moveTo>
                  <a:lnTo>
                    <a:pt x="140298" y="118011"/>
                  </a:lnTo>
                  <a:lnTo>
                    <a:pt x="111260" y="168482"/>
                  </a:lnTo>
                  <a:cubicBezTo>
                    <a:pt x="106064" y="178130"/>
                    <a:pt x="93446" y="181099"/>
                    <a:pt x="83798" y="175904"/>
                  </a:cubicBezTo>
                  <a:cubicBezTo>
                    <a:pt x="74149" y="169966"/>
                    <a:pt x="71180" y="158091"/>
                    <a:pt x="76376" y="148442"/>
                  </a:cubicBezTo>
                  <a:close/>
                  <a:moveTo>
                    <a:pt x="7637" y="118011"/>
                  </a:moveTo>
                  <a:lnTo>
                    <a:pt x="56523" y="118011"/>
                  </a:lnTo>
                  <a:lnTo>
                    <a:pt x="37040" y="146957"/>
                  </a:lnTo>
                  <a:cubicBezTo>
                    <a:pt x="30359" y="155864"/>
                    <a:pt x="17742" y="158091"/>
                    <a:pt x="8836" y="152153"/>
                  </a:cubicBezTo>
                  <a:cubicBezTo>
                    <a:pt x="-71" y="146215"/>
                    <a:pt x="-3040" y="133598"/>
                    <a:pt x="3640" y="123949"/>
                  </a:cubicBezTo>
                  <a:close/>
                  <a:moveTo>
                    <a:pt x="1862963" y="46017"/>
                  </a:moveTo>
                  <a:cubicBezTo>
                    <a:pt x="1868066" y="46945"/>
                    <a:pt x="1872890" y="49728"/>
                    <a:pt x="1876230" y="54181"/>
                  </a:cubicBezTo>
                  <a:lnTo>
                    <a:pt x="1899710" y="89065"/>
                  </a:lnTo>
                  <a:lnTo>
                    <a:pt x="1850824" y="89065"/>
                  </a:lnTo>
                  <a:lnTo>
                    <a:pt x="1842831" y="77190"/>
                  </a:lnTo>
                  <a:cubicBezTo>
                    <a:pt x="1836893" y="68283"/>
                    <a:pt x="1839120" y="55666"/>
                    <a:pt x="1848026" y="48986"/>
                  </a:cubicBezTo>
                  <a:cubicBezTo>
                    <a:pt x="1852479" y="46017"/>
                    <a:pt x="1857860" y="45089"/>
                    <a:pt x="1862963" y="46017"/>
                  </a:cubicBezTo>
                  <a:close/>
                  <a:moveTo>
                    <a:pt x="68862" y="38595"/>
                  </a:moveTo>
                  <a:cubicBezTo>
                    <a:pt x="73965" y="37667"/>
                    <a:pt x="79346" y="38595"/>
                    <a:pt x="83800" y="41564"/>
                  </a:cubicBezTo>
                  <a:cubicBezTo>
                    <a:pt x="92706" y="48244"/>
                    <a:pt x="94933" y="60861"/>
                    <a:pt x="88995" y="69768"/>
                  </a:cubicBezTo>
                  <a:lnTo>
                    <a:pt x="76007" y="89065"/>
                  </a:lnTo>
                  <a:lnTo>
                    <a:pt x="27120" y="89065"/>
                  </a:lnTo>
                  <a:lnTo>
                    <a:pt x="55595" y="46759"/>
                  </a:lnTo>
                  <a:cubicBezTo>
                    <a:pt x="58935" y="42306"/>
                    <a:pt x="63759" y="39523"/>
                    <a:pt x="68862" y="38595"/>
                  </a:cubicBezTo>
                  <a:close/>
                  <a:moveTo>
                    <a:pt x="1781042" y="37482"/>
                  </a:moveTo>
                  <a:cubicBezTo>
                    <a:pt x="1786052" y="38781"/>
                    <a:pt x="1790505" y="41936"/>
                    <a:pt x="1793102" y="46760"/>
                  </a:cubicBezTo>
                  <a:lnTo>
                    <a:pt x="1817442" y="89065"/>
                  </a:lnTo>
                  <a:lnTo>
                    <a:pt x="1771029" y="89065"/>
                  </a:lnTo>
                  <a:lnTo>
                    <a:pt x="1758218" y="66799"/>
                  </a:lnTo>
                  <a:cubicBezTo>
                    <a:pt x="1753023" y="57151"/>
                    <a:pt x="1755992" y="44533"/>
                    <a:pt x="1765641" y="39338"/>
                  </a:cubicBezTo>
                  <a:cubicBezTo>
                    <a:pt x="1770466" y="36740"/>
                    <a:pt x="1776032" y="36183"/>
                    <a:pt x="1781042" y="37482"/>
                  </a:cubicBezTo>
                  <a:close/>
                  <a:moveTo>
                    <a:pt x="1708677" y="35719"/>
                  </a:moveTo>
                  <a:cubicBezTo>
                    <a:pt x="1713501" y="37296"/>
                    <a:pt x="1717768" y="40822"/>
                    <a:pt x="1720366" y="46017"/>
                  </a:cubicBezTo>
                  <a:lnTo>
                    <a:pt x="1742519" y="89065"/>
                  </a:lnTo>
                  <a:lnTo>
                    <a:pt x="1697727" y="89065"/>
                  </a:lnTo>
                  <a:lnTo>
                    <a:pt x="1684741" y="63830"/>
                  </a:lnTo>
                  <a:cubicBezTo>
                    <a:pt x="1679545" y="54181"/>
                    <a:pt x="1683256" y="42306"/>
                    <a:pt x="1693647" y="37111"/>
                  </a:cubicBezTo>
                  <a:cubicBezTo>
                    <a:pt x="1698472" y="34513"/>
                    <a:pt x="1703853" y="34142"/>
                    <a:pt x="1708677" y="35719"/>
                  </a:cubicBezTo>
                  <a:close/>
                  <a:moveTo>
                    <a:pt x="150782" y="30802"/>
                  </a:moveTo>
                  <a:cubicBezTo>
                    <a:pt x="155792" y="29503"/>
                    <a:pt x="161358" y="30060"/>
                    <a:pt x="166183" y="32658"/>
                  </a:cubicBezTo>
                  <a:cubicBezTo>
                    <a:pt x="175832" y="37853"/>
                    <a:pt x="178800" y="50471"/>
                    <a:pt x="173605" y="60119"/>
                  </a:cubicBezTo>
                  <a:lnTo>
                    <a:pt x="156952" y="89065"/>
                  </a:lnTo>
                  <a:lnTo>
                    <a:pt x="110538" y="89065"/>
                  </a:lnTo>
                  <a:lnTo>
                    <a:pt x="138721" y="40080"/>
                  </a:lnTo>
                  <a:cubicBezTo>
                    <a:pt x="141318" y="35256"/>
                    <a:pt x="145772" y="32101"/>
                    <a:pt x="150782" y="30802"/>
                  </a:cubicBezTo>
                  <a:close/>
                  <a:moveTo>
                    <a:pt x="1620725" y="30524"/>
                  </a:moveTo>
                  <a:cubicBezTo>
                    <a:pt x="1625735" y="32101"/>
                    <a:pt x="1630188" y="35627"/>
                    <a:pt x="1632786" y="40822"/>
                  </a:cubicBezTo>
                  <a:lnTo>
                    <a:pt x="1657694" y="89065"/>
                  </a:lnTo>
                  <a:lnTo>
                    <a:pt x="1611746" y="89065"/>
                  </a:lnTo>
                  <a:lnTo>
                    <a:pt x="1596418" y="59377"/>
                  </a:lnTo>
                  <a:cubicBezTo>
                    <a:pt x="1591222" y="49729"/>
                    <a:pt x="1594933" y="37111"/>
                    <a:pt x="1605324" y="31916"/>
                  </a:cubicBezTo>
                  <a:cubicBezTo>
                    <a:pt x="1610148" y="29318"/>
                    <a:pt x="1615715" y="28947"/>
                    <a:pt x="1620725" y="30524"/>
                  </a:cubicBezTo>
                  <a:close/>
                  <a:moveTo>
                    <a:pt x="223148" y="29039"/>
                  </a:moveTo>
                  <a:cubicBezTo>
                    <a:pt x="227972" y="27462"/>
                    <a:pt x="233353" y="27833"/>
                    <a:pt x="238177" y="30431"/>
                  </a:cubicBezTo>
                  <a:cubicBezTo>
                    <a:pt x="248568" y="35626"/>
                    <a:pt x="252279" y="47501"/>
                    <a:pt x="247084" y="57150"/>
                  </a:cubicBezTo>
                  <a:lnTo>
                    <a:pt x="230660" y="89065"/>
                  </a:lnTo>
                  <a:lnTo>
                    <a:pt x="185868" y="89065"/>
                  </a:lnTo>
                  <a:lnTo>
                    <a:pt x="211458" y="39337"/>
                  </a:lnTo>
                  <a:cubicBezTo>
                    <a:pt x="214056" y="34142"/>
                    <a:pt x="218324" y="30616"/>
                    <a:pt x="223148" y="29039"/>
                  </a:cubicBezTo>
                  <a:close/>
                  <a:moveTo>
                    <a:pt x="1543628" y="25607"/>
                  </a:moveTo>
                  <a:cubicBezTo>
                    <a:pt x="1548360" y="27462"/>
                    <a:pt x="1552257" y="31173"/>
                    <a:pt x="1554112" y="36368"/>
                  </a:cubicBezTo>
                  <a:lnTo>
                    <a:pt x="1577298" y="89065"/>
                  </a:lnTo>
                  <a:lnTo>
                    <a:pt x="1534072" y="89065"/>
                  </a:lnTo>
                  <a:lnTo>
                    <a:pt x="1517744" y="51955"/>
                  </a:lnTo>
                  <a:cubicBezTo>
                    <a:pt x="1513290" y="41564"/>
                    <a:pt x="1517744" y="29689"/>
                    <a:pt x="1528134" y="25978"/>
                  </a:cubicBezTo>
                  <a:cubicBezTo>
                    <a:pt x="1533329" y="23751"/>
                    <a:pt x="1538896" y="23751"/>
                    <a:pt x="1543628" y="25607"/>
                  </a:cubicBezTo>
                  <a:close/>
                  <a:moveTo>
                    <a:pt x="1448719" y="23751"/>
                  </a:moveTo>
                  <a:cubicBezTo>
                    <a:pt x="1459109" y="20040"/>
                    <a:pt x="1470985" y="24493"/>
                    <a:pt x="1474696" y="34884"/>
                  </a:cubicBezTo>
                  <a:lnTo>
                    <a:pt x="1496000" y="89065"/>
                  </a:lnTo>
                  <a:lnTo>
                    <a:pt x="1453053" y="89065"/>
                  </a:lnTo>
                  <a:lnTo>
                    <a:pt x="1437586" y="49728"/>
                  </a:lnTo>
                  <a:cubicBezTo>
                    <a:pt x="1433875" y="39337"/>
                    <a:pt x="1438328" y="27462"/>
                    <a:pt x="1448719" y="23751"/>
                  </a:cubicBezTo>
                  <a:close/>
                  <a:moveTo>
                    <a:pt x="311841" y="23102"/>
                  </a:moveTo>
                  <a:cubicBezTo>
                    <a:pt x="316851" y="21525"/>
                    <a:pt x="322417" y="21896"/>
                    <a:pt x="327242" y="24494"/>
                  </a:cubicBezTo>
                  <a:cubicBezTo>
                    <a:pt x="337633" y="29689"/>
                    <a:pt x="341344" y="42307"/>
                    <a:pt x="336148" y="51955"/>
                  </a:cubicBezTo>
                  <a:lnTo>
                    <a:pt x="316989" y="89065"/>
                  </a:lnTo>
                  <a:lnTo>
                    <a:pt x="271040" y="89065"/>
                  </a:lnTo>
                  <a:lnTo>
                    <a:pt x="299780" y="33400"/>
                  </a:lnTo>
                  <a:cubicBezTo>
                    <a:pt x="302378" y="28205"/>
                    <a:pt x="306831" y="24679"/>
                    <a:pt x="311841" y="23102"/>
                  </a:cubicBezTo>
                  <a:close/>
                  <a:moveTo>
                    <a:pt x="1378208" y="23009"/>
                  </a:moveTo>
                  <a:cubicBezTo>
                    <a:pt x="1388599" y="19298"/>
                    <a:pt x="1399732" y="25235"/>
                    <a:pt x="1403443" y="35626"/>
                  </a:cubicBezTo>
                  <a:lnTo>
                    <a:pt x="1421515" y="89065"/>
                  </a:lnTo>
                  <a:lnTo>
                    <a:pt x="1379395" y="89065"/>
                  </a:lnTo>
                  <a:lnTo>
                    <a:pt x="1365591" y="48244"/>
                  </a:lnTo>
                  <a:cubicBezTo>
                    <a:pt x="1361880" y="37853"/>
                    <a:pt x="1367817" y="26720"/>
                    <a:pt x="1378208" y="23009"/>
                  </a:cubicBezTo>
                  <a:close/>
                  <a:moveTo>
                    <a:pt x="1311410" y="20782"/>
                  </a:moveTo>
                  <a:cubicBezTo>
                    <a:pt x="1321800" y="17814"/>
                    <a:pt x="1332933" y="24493"/>
                    <a:pt x="1335902" y="34884"/>
                  </a:cubicBezTo>
                  <a:lnTo>
                    <a:pt x="1350539" y="89065"/>
                  </a:lnTo>
                  <a:lnTo>
                    <a:pt x="1309137" y="89065"/>
                  </a:lnTo>
                  <a:lnTo>
                    <a:pt x="1297307" y="45275"/>
                  </a:lnTo>
                  <a:cubicBezTo>
                    <a:pt x="1294338" y="34884"/>
                    <a:pt x="1301019" y="23751"/>
                    <a:pt x="1311410" y="20782"/>
                  </a:cubicBezTo>
                  <a:close/>
                  <a:moveTo>
                    <a:pt x="388938" y="18926"/>
                  </a:moveTo>
                  <a:cubicBezTo>
                    <a:pt x="393670" y="17071"/>
                    <a:pt x="399236" y="17071"/>
                    <a:pt x="404432" y="19297"/>
                  </a:cubicBezTo>
                  <a:cubicBezTo>
                    <a:pt x="414823" y="23009"/>
                    <a:pt x="419276" y="34884"/>
                    <a:pt x="414823" y="45275"/>
                  </a:cubicBezTo>
                  <a:lnTo>
                    <a:pt x="395556" y="89065"/>
                  </a:lnTo>
                  <a:lnTo>
                    <a:pt x="352330" y="89065"/>
                  </a:lnTo>
                  <a:lnTo>
                    <a:pt x="378455" y="29688"/>
                  </a:lnTo>
                  <a:cubicBezTo>
                    <a:pt x="380310" y="24493"/>
                    <a:pt x="384207" y="20782"/>
                    <a:pt x="388938" y="18926"/>
                  </a:cubicBezTo>
                  <a:close/>
                  <a:moveTo>
                    <a:pt x="1249065" y="18556"/>
                  </a:moveTo>
                  <a:cubicBezTo>
                    <a:pt x="1260198" y="17071"/>
                    <a:pt x="1269847" y="24493"/>
                    <a:pt x="1271332" y="35626"/>
                  </a:cubicBezTo>
                  <a:lnTo>
                    <a:pt x="1278754" y="89065"/>
                  </a:lnTo>
                  <a:lnTo>
                    <a:pt x="1238694" y="89065"/>
                  </a:lnTo>
                  <a:lnTo>
                    <a:pt x="1231994" y="40822"/>
                  </a:lnTo>
                  <a:cubicBezTo>
                    <a:pt x="1230509" y="30431"/>
                    <a:pt x="1238673" y="20040"/>
                    <a:pt x="1249065" y="18556"/>
                  </a:cubicBezTo>
                  <a:close/>
                  <a:moveTo>
                    <a:pt x="483105" y="16329"/>
                  </a:moveTo>
                  <a:cubicBezTo>
                    <a:pt x="493496" y="20040"/>
                    <a:pt x="497950" y="31915"/>
                    <a:pt x="494239" y="42306"/>
                  </a:cubicBezTo>
                  <a:lnTo>
                    <a:pt x="475854" y="89065"/>
                  </a:lnTo>
                  <a:lnTo>
                    <a:pt x="432906" y="89065"/>
                  </a:lnTo>
                  <a:lnTo>
                    <a:pt x="457128" y="27462"/>
                  </a:lnTo>
                  <a:cubicBezTo>
                    <a:pt x="460839" y="17071"/>
                    <a:pt x="472715" y="12618"/>
                    <a:pt x="483105" y="16329"/>
                  </a:cubicBezTo>
                  <a:close/>
                  <a:moveTo>
                    <a:pt x="553617" y="15587"/>
                  </a:moveTo>
                  <a:cubicBezTo>
                    <a:pt x="564008" y="19298"/>
                    <a:pt x="569946" y="30431"/>
                    <a:pt x="566235" y="40822"/>
                  </a:cubicBezTo>
                  <a:lnTo>
                    <a:pt x="549921" y="89065"/>
                  </a:lnTo>
                  <a:lnTo>
                    <a:pt x="507800" y="89065"/>
                  </a:lnTo>
                  <a:lnTo>
                    <a:pt x="528381" y="28204"/>
                  </a:lnTo>
                  <a:cubicBezTo>
                    <a:pt x="532092" y="17813"/>
                    <a:pt x="543226" y="11876"/>
                    <a:pt x="553617" y="15587"/>
                  </a:cubicBezTo>
                  <a:close/>
                  <a:moveTo>
                    <a:pt x="620415" y="13360"/>
                  </a:moveTo>
                  <a:cubicBezTo>
                    <a:pt x="630806" y="16329"/>
                    <a:pt x="637486" y="27462"/>
                    <a:pt x="634517" y="37853"/>
                  </a:cubicBezTo>
                  <a:lnTo>
                    <a:pt x="620682" y="89065"/>
                  </a:lnTo>
                  <a:lnTo>
                    <a:pt x="579280" y="89065"/>
                  </a:lnTo>
                  <a:lnTo>
                    <a:pt x="595921" y="27462"/>
                  </a:lnTo>
                  <a:cubicBezTo>
                    <a:pt x="598890" y="17071"/>
                    <a:pt x="610024" y="10392"/>
                    <a:pt x="620415" y="13360"/>
                  </a:cubicBezTo>
                  <a:close/>
                  <a:moveTo>
                    <a:pt x="755497" y="11134"/>
                  </a:moveTo>
                  <a:cubicBezTo>
                    <a:pt x="765888" y="11876"/>
                    <a:pt x="774053" y="21525"/>
                    <a:pt x="773311" y="32658"/>
                  </a:cubicBezTo>
                  <a:lnTo>
                    <a:pt x="768394" y="89065"/>
                  </a:lnTo>
                  <a:lnTo>
                    <a:pt x="728732" y="89065"/>
                  </a:lnTo>
                  <a:lnTo>
                    <a:pt x="733972" y="28947"/>
                  </a:lnTo>
                  <a:cubicBezTo>
                    <a:pt x="734715" y="18556"/>
                    <a:pt x="744363" y="10392"/>
                    <a:pt x="755497" y="11134"/>
                  </a:cubicBezTo>
                  <a:close/>
                  <a:moveTo>
                    <a:pt x="682761" y="11134"/>
                  </a:moveTo>
                  <a:cubicBezTo>
                    <a:pt x="693894" y="12618"/>
                    <a:pt x="701316" y="23009"/>
                    <a:pt x="699832" y="33400"/>
                  </a:cubicBezTo>
                  <a:lnTo>
                    <a:pt x="692101" y="89065"/>
                  </a:lnTo>
                  <a:lnTo>
                    <a:pt x="652041" y="89065"/>
                  </a:lnTo>
                  <a:lnTo>
                    <a:pt x="660494" y="28204"/>
                  </a:lnTo>
                  <a:cubicBezTo>
                    <a:pt x="661978" y="17071"/>
                    <a:pt x="671628" y="9649"/>
                    <a:pt x="682761" y="11134"/>
                  </a:cubicBezTo>
                  <a:close/>
                  <a:moveTo>
                    <a:pt x="1168906" y="8907"/>
                  </a:moveTo>
                  <a:lnTo>
                    <a:pt x="1169648" y="8907"/>
                  </a:lnTo>
                  <a:cubicBezTo>
                    <a:pt x="1180782" y="8165"/>
                    <a:pt x="1190431" y="16329"/>
                    <a:pt x="1191173" y="26720"/>
                  </a:cubicBezTo>
                  <a:lnTo>
                    <a:pt x="1196594" y="89065"/>
                  </a:lnTo>
                  <a:lnTo>
                    <a:pt x="1156192" y="89065"/>
                  </a:lnTo>
                  <a:lnTo>
                    <a:pt x="1151093" y="30431"/>
                  </a:lnTo>
                  <a:cubicBezTo>
                    <a:pt x="1150351" y="19298"/>
                    <a:pt x="1158515" y="9649"/>
                    <a:pt x="1168906" y="8907"/>
                  </a:cubicBezTo>
                  <a:close/>
                  <a:moveTo>
                    <a:pt x="891320" y="7422"/>
                  </a:moveTo>
                  <a:cubicBezTo>
                    <a:pt x="902453" y="7422"/>
                    <a:pt x="911359" y="16328"/>
                    <a:pt x="911359" y="27462"/>
                  </a:cubicBezTo>
                  <a:lnTo>
                    <a:pt x="911359" y="89065"/>
                  </a:lnTo>
                  <a:lnTo>
                    <a:pt x="871280" y="89065"/>
                  </a:lnTo>
                  <a:lnTo>
                    <a:pt x="871280" y="27462"/>
                  </a:lnTo>
                  <a:cubicBezTo>
                    <a:pt x="871280" y="16328"/>
                    <a:pt x="880187" y="7422"/>
                    <a:pt x="891320" y="7422"/>
                  </a:cubicBezTo>
                  <a:close/>
                  <a:moveTo>
                    <a:pt x="826748" y="7422"/>
                  </a:moveTo>
                  <a:cubicBezTo>
                    <a:pt x="837881" y="8164"/>
                    <a:pt x="846788" y="17071"/>
                    <a:pt x="846046" y="28204"/>
                  </a:cubicBezTo>
                  <a:lnTo>
                    <a:pt x="843254" y="89065"/>
                  </a:lnTo>
                  <a:lnTo>
                    <a:pt x="803106" y="89065"/>
                  </a:lnTo>
                  <a:lnTo>
                    <a:pt x="805966" y="26720"/>
                  </a:lnTo>
                  <a:cubicBezTo>
                    <a:pt x="806709" y="15586"/>
                    <a:pt x="815615" y="6680"/>
                    <a:pt x="826748" y="7422"/>
                  </a:cubicBezTo>
                  <a:close/>
                  <a:moveTo>
                    <a:pt x="1102850" y="6680"/>
                  </a:moveTo>
                  <a:cubicBezTo>
                    <a:pt x="1113983" y="6680"/>
                    <a:pt x="1122889" y="15586"/>
                    <a:pt x="1122889" y="26720"/>
                  </a:cubicBezTo>
                  <a:lnTo>
                    <a:pt x="1122889" y="89065"/>
                  </a:lnTo>
                  <a:lnTo>
                    <a:pt x="1082810" y="89065"/>
                  </a:lnTo>
                  <a:lnTo>
                    <a:pt x="1082810" y="26720"/>
                  </a:lnTo>
                  <a:cubicBezTo>
                    <a:pt x="1082810" y="15586"/>
                    <a:pt x="1091717" y="6680"/>
                    <a:pt x="1102850" y="6680"/>
                  </a:cubicBezTo>
                  <a:close/>
                  <a:moveTo>
                    <a:pt x="1034566" y="6680"/>
                  </a:moveTo>
                  <a:cubicBezTo>
                    <a:pt x="1045699" y="6680"/>
                    <a:pt x="1054606" y="15586"/>
                    <a:pt x="1054606" y="26720"/>
                  </a:cubicBezTo>
                  <a:lnTo>
                    <a:pt x="1054606" y="89065"/>
                  </a:lnTo>
                  <a:lnTo>
                    <a:pt x="1014527" y="89065"/>
                  </a:lnTo>
                  <a:lnTo>
                    <a:pt x="1014527" y="26720"/>
                  </a:lnTo>
                  <a:cubicBezTo>
                    <a:pt x="1014527" y="15586"/>
                    <a:pt x="1023433" y="6680"/>
                    <a:pt x="1034566" y="6680"/>
                  </a:cubicBezTo>
                  <a:close/>
                  <a:moveTo>
                    <a:pt x="966284" y="0"/>
                  </a:moveTo>
                  <a:cubicBezTo>
                    <a:pt x="977417" y="0"/>
                    <a:pt x="986323" y="8906"/>
                    <a:pt x="986323" y="20040"/>
                  </a:cubicBezTo>
                  <a:lnTo>
                    <a:pt x="986323" y="89065"/>
                  </a:lnTo>
                  <a:lnTo>
                    <a:pt x="946244" y="89065"/>
                  </a:lnTo>
                  <a:lnTo>
                    <a:pt x="946244" y="20040"/>
                  </a:lnTo>
                  <a:cubicBezTo>
                    <a:pt x="946244" y="8906"/>
                    <a:pt x="955151" y="0"/>
                    <a:pt x="96628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C31D89E-EF7C-4D02-B16F-621F12BD28AA}"/>
                </a:ext>
              </a:extLst>
            </p:cNvPr>
            <p:cNvGrpSpPr/>
            <p:nvPr/>
          </p:nvGrpSpPr>
          <p:grpSpPr>
            <a:xfrm>
              <a:off x="8247917" y="1022868"/>
              <a:ext cx="497279" cy="155864"/>
              <a:chOff x="8247917" y="1022868"/>
              <a:chExt cx="497279" cy="155864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E43E8BA-A8FD-46EB-8114-4E78595BA30A}"/>
                  </a:ext>
                </a:extLst>
              </p:cNvPr>
              <p:cNvSpPr/>
              <p:nvPr/>
            </p:nvSpPr>
            <p:spPr>
              <a:xfrm>
                <a:off x="8247917" y="1022868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DF9145B-B359-4B3C-89DB-CB66D0C905F8}"/>
                  </a:ext>
                </a:extLst>
              </p:cNvPr>
              <p:cNvSpPr/>
              <p:nvPr/>
            </p:nvSpPr>
            <p:spPr>
              <a:xfrm>
                <a:off x="8266957" y="1072490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80158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11923BF-8AF9-48EF-A839-2AC254F7F5C0}"/>
                  </a:ext>
                </a:extLst>
              </p:cNvPr>
              <p:cNvSpPr/>
              <p:nvPr/>
            </p:nvSpPr>
            <p:spPr>
              <a:xfrm>
                <a:off x="8307321" y="1083430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179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1F211BF-F3D7-4A40-BEB2-24542153E609}"/>
                  </a:ext>
                </a:extLst>
              </p:cNvPr>
              <p:cNvSpPr/>
              <p:nvPr/>
            </p:nvSpPr>
            <p:spPr>
              <a:xfrm>
                <a:off x="8362986" y="1065617"/>
                <a:ext cx="170708" cy="44532"/>
              </a:xfrm>
              <a:custGeom>
                <a:avLst/>
                <a:gdLst>
                  <a:gd name="connsiteX0" fmla="*/ 163002 w 170707"/>
                  <a:gd name="connsiteY0" fmla="*/ 46952 h 44532"/>
                  <a:gd name="connsiteX1" fmla="*/ 5654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5 w 170707"/>
                  <a:gd name="connsiteY6" fmla="*/ 43983 h 44532"/>
                  <a:gd name="connsiteX7" fmla="*/ 174135 w 170707"/>
                  <a:gd name="connsiteY7" fmla="*/ 43983 h 44532"/>
                  <a:gd name="connsiteX8" fmla="*/ 163002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2" y="46952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5" y="43983"/>
                    </a:cubicBezTo>
                    <a:lnTo>
                      <a:pt x="174135" y="43983"/>
                    </a:lnTo>
                    <a:cubicBezTo>
                      <a:pt x="171908" y="46952"/>
                      <a:pt x="167455" y="48437"/>
                      <a:pt x="163002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7AE89F8-28AE-4CAA-BA19-481CEB72B4AE}"/>
                  </a:ext>
                </a:extLst>
              </p:cNvPr>
              <p:cNvSpPr/>
              <p:nvPr/>
            </p:nvSpPr>
            <p:spPr>
              <a:xfrm>
                <a:off x="8422363" y="1048547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983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8CDA85D-14E7-43E7-A1D1-F2CC20EC5C2D}"/>
                  </a:ext>
                </a:extLst>
              </p:cNvPr>
              <p:cNvSpPr/>
              <p:nvPr/>
            </p:nvSpPr>
            <p:spPr>
              <a:xfrm>
                <a:off x="8492873" y="1038156"/>
                <a:ext cx="118753" cy="29688"/>
              </a:xfrm>
              <a:custGeom>
                <a:avLst/>
                <a:gdLst>
                  <a:gd name="connsiteX0" fmla="*/ 113274 w 118753"/>
                  <a:gd name="connsiteY0" fmla="*/ 35077 h 29688"/>
                  <a:gd name="connsiteX1" fmla="*/ 5654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7 w 118753"/>
                  <a:gd name="connsiteY6" fmla="*/ 32108 h 29688"/>
                  <a:gd name="connsiteX7" fmla="*/ 124407 w 118753"/>
                  <a:gd name="connsiteY7" fmla="*/ 32108 h 29688"/>
                  <a:gd name="connsiteX8" fmla="*/ 113274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4" y="3507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7" y="32108"/>
                    </a:cubicBezTo>
                    <a:lnTo>
                      <a:pt x="124407" y="32108"/>
                    </a:lnTo>
                    <a:cubicBezTo>
                      <a:pt x="122922" y="34335"/>
                      <a:pt x="117727" y="35819"/>
                      <a:pt x="113274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9238E63-A262-46DB-9573-14BD7F10389D}"/>
                </a:ext>
              </a:extLst>
            </p:cNvPr>
            <p:cNvGrpSpPr/>
            <p:nvPr/>
          </p:nvGrpSpPr>
          <p:grpSpPr>
            <a:xfrm>
              <a:off x="8849105" y="1008024"/>
              <a:ext cx="497279" cy="155864"/>
              <a:chOff x="8849105" y="1008024"/>
              <a:chExt cx="497279" cy="155864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5E8DB07-2823-411B-8C64-52D1CAD243E0}"/>
                  </a:ext>
                </a:extLst>
              </p:cNvPr>
              <p:cNvSpPr/>
              <p:nvPr/>
            </p:nvSpPr>
            <p:spPr>
              <a:xfrm>
                <a:off x="8849105" y="1008024"/>
                <a:ext cx="497279" cy="155864"/>
              </a:xfrm>
              <a:custGeom>
                <a:avLst/>
                <a:gdLst>
                  <a:gd name="connsiteX0" fmla="*/ 486 w 497279"/>
                  <a:gd name="connsiteY0" fmla="*/ 85990 h 155863"/>
                  <a:gd name="connsiteX1" fmla="*/ 58378 w 497279"/>
                  <a:gd name="connsiteY1" fmla="*/ 35520 h 155863"/>
                  <a:gd name="connsiteX2" fmla="*/ 181584 w 497279"/>
                  <a:gd name="connsiteY2" fmla="*/ 11027 h 155863"/>
                  <a:gd name="connsiteX3" fmla="*/ 301822 w 497279"/>
                  <a:gd name="connsiteY3" fmla="*/ 636 h 155863"/>
                  <a:gd name="connsiteX4" fmla="*/ 442841 w 497279"/>
                  <a:gd name="connsiteY4" fmla="*/ 10285 h 155863"/>
                  <a:gd name="connsiteX5" fmla="*/ 479210 w 497279"/>
                  <a:gd name="connsiteY5" fmla="*/ 22160 h 155863"/>
                  <a:gd name="connsiteX6" fmla="*/ 498507 w 497279"/>
                  <a:gd name="connsiteY6" fmla="*/ 48880 h 155863"/>
                  <a:gd name="connsiteX7" fmla="*/ 498507 w 497279"/>
                  <a:gd name="connsiteY7" fmla="*/ 56302 h 155863"/>
                  <a:gd name="connsiteX8" fmla="*/ 477725 w 497279"/>
                  <a:gd name="connsiteY8" fmla="*/ 72631 h 155863"/>
                  <a:gd name="connsiteX9" fmla="*/ 400536 w 497279"/>
                  <a:gd name="connsiteY9" fmla="*/ 85990 h 155863"/>
                  <a:gd name="connsiteX10" fmla="*/ 358972 w 497279"/>
                  <a:gd name="connsiteY10" fmla="*/ 106772 h 155863"/>
                  <a:gd name="connsiteX11" fmla="*/ 217952 w 497279"/>
                  <a:gd name="connsiteY11" fmla="*/ 160953 h 155863"/>
                  <a:gd name="connsiteX12" fmla="*/ 82870 w 497279"/>
                  <a:gd name="connsiteY12" fmla="*/ 149078 h 155863"/>
                  <a:gd name="connsiteX13" fmla="*/ 34627 w 497279"/>
                  <a:gd name="connsiteY13" fmla="*/ 133492 h 155863"/>
                  <a:gd name="connsiteX14" fmla="*/ 486 w 497279"/>
                  <a:gd name="connsiteY14" fmla="*/ 85990 h 15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7279" h="155863">
                    <a:moveTo>
                      <a:pt x="486" y="85990"/>
                    </a:moveTo>
                    <a:cubicBezTo>
                      <a:pt x="-3968" y="61497"/>
                      <a:pt x="22752" y="45911"/>
                      <a:pt x="58378" y="35520"/>
                    </a:cubicBezTo>
                    <a:cubicBezTo>
                      <a:pt x="95488" y="24387"/>
                      <a:pt x="140763" y="16223"/>
                      <a:pt x="181584" y="11027"/>
                    </a:cubicBezTo>
                    <a:cubicBezTo>
                      <a:pt x="220921" y="5832"/>
                      <a:pt x="261743" y="2863"/>
                      <a:pt x="301822" y="636"/>
                    </a:cubicBezTo>
                    <a:cubicBezTo>
                      <a:pt x="347839" y="-1590"/>
                      <a:pt x="399793" y="2121"/>
                      <a:pt x="442841" y="10285"/>
                    </a:cubicBezTo>
                    <a:cubicBezTo>
                      <a:pt x="455459" y="12512"/>
                      <a:pt x="468818" y="17707"/>
                      <a:pt x="479210" y="22160"/>
                    </a:cubicBezTo>
                    <a:cubicBezTo>
                      <a:pt x="495538" y="28840"/>
                      <a:pt x="497023" y="39231"/>
                      <a:pt x="498507" y="48880"/>
                    </a:cubicBezTo>
                    <a:cubicBezTo>
                      <a:pt x="499249" y="51106"/>
                      <a:pt x="498507" y="54075"/>
                      <a:pt x="498507" y="56302"/>
                    </a:cubicBezTo>
                    <a:cubicBezTo>
                      <a:pt x="498507" y="64466"/>
                      <a:pt x="491827" y="69662"/>
                      <a:pt x="477725" y="72631"/>
                    </a:cubicBezTo>
                    <a:cubicBezTo>
                      <a:pt x="455459" y="77084"/>
                      <a:pt x="422059" y="79310"/>
                      <a:pt x="400536" y="85990"/>
                    </a:cubicBezTo>
                    <a:cubicBezTo>
                      <a:pt x="383465" y="91186"/>
                      <a:pt x="370847" y="98608"/>
                      <a:pt x="358972" y="106772"/>
                    </a:cubicBezTo>
                    <a:cubicBezTo>
                      <a:pt x="320377" y="132007"/>
                      <a:pt x="275844" y="155016"/>
                      <a:pt x="217952" y="160953"/>
                    </a:cubicBezTo>
                    <a:cubicBezTo>
                      <a:pt x="171935" y="165407"/>
                      <a:pt x="125919" y="160211"/>
                      <a:pt x="82870" y="149078"/>
                    </a:cubicBezTo>
                    <a:cubicBezTo>
                      <a:pt x="67284" y="145367"/>
                      <a:pt x="47987" y="140171"/>
                      <a:pt x="34627" y="133492"/>
                    </a:cubicBezTo>
                    <a:cubicBezTo>
                      <a:pt x="12361" y="122358"/>
                      <a:pt x="-1741" y="104545"/>
                      <a:pt x="486" y="859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0789EB02-3773-451F-BA84-035757231DC8}"/>
                  </a:ext>
                </a:extLst>
              </p:cNvPr>
              <p:cNvSpPr/>
              <p:nvPr/>
            </p:nvSpPr>
            <p:spPr>
              <a:xfrm>
                <a:off x="8868146" y="1057646"/>
                <a:ext cx="460169" cy="96487"/>
              </a:xfrm>
              <a:custGeom>
                <a:avLst/>
                <a:gdLst>
                  <a:gd name="connsiteX0" fmla="*/ 0 w 460168"/>
                  <a:gd name="connsiteY0" fmla="*/ 50470 h 96487"/>
                  <a:gd name="connsiteX1" fmla="*/ 74963 w 460168"/>
                  <a:gd name="connsiteY1" fmla="*/ 75705 h 96487"/>
                  <a:gd name="connsiteX2" fmla="*/ 141762 w 460168"/>
                  <a:gd name="connsiteY2" fmla="*/ 86096 h 96487"/>
                  <a:gd name="connsiteX3" fmla="*/ 213756 w 460168"/>
                  <a:gd name="connsiteY3" fmla="*/ 81643 h 96487"/>
                  <a:gd name="connsiteX4" fmla="*/ 289461 w 460168"/>
                  <a:gd name="connsiteY4" fmla="*/ 53439 h 96487"/>
                  <a:gd name="connsiteX5" fmla="*/ 340674 w 460168"/>
                  <a:gd name="connsiteY5" fmla="*/ 23751 h 96487"/>
                  <a:gd name="connsiteX6" fmla="*/ 427512 w 460168"/>
                  <a:gd name="connsiteY6" fmla="*/ 2227 h 96487"/>
                  <a:gd name="connsiteX7" fmla="*/ 449036 w 460168"/>
                  <a:gd name="connsiteY7" fmla="*/ 0 h 96487"/>
                  <a:gd name="connsiteX8" fmla="*/ 464622 w 460168"/>
                  <a:gd name="connsiteY8" fmla="*/ 2969 h 96487"/>
                  <a:gd name="connsiteX9" fmla="*/ 454973 w 460168"/>
                  <a:gd name="connsiteY9" fmla="*/ 12618 h 96487"/>
                  <a:gd name="connsiteX10" fmla="*/ 434934 w 460168"/>
                  <a:gd name="connsiteY10" fmla="*/ 16329 h 96487"/>
                  <a:gd name="connsiteX11" fmla="*/ 359229 w 460168"/>
                  <a:gd name="connsiteY11" fmla="*/ 31173 h 96487"/>
                  <a:gd name="connsiteX12" fmla="*/ 319891 w 460168"/>
                  <a:gd name="connsiteY12" fmla="*/ 53439 h 96487"/>
                  <a:gd name="connsiteX13" fmla="*/ 247155 w 460168"/>
                  <a:gd name="connsiteY13" fmla="*/ 86838 h 96487"/>
                  <a:gd name="connsiteX14" fmla="*/ 145473 w 460168"/>
                  <a:gd name="connsiteY14" fmla="*/ 100940 h 96487"/>
                  <a:gd name="connsiteX15" fmla="*/ 59377 w 460168"/>
                  <a:gd name="connsiteY15" fmla="*/ 86096 h 96487"/>
                  <a:gd name="connsiteX16" fmla="*/ 0 w 460168"/>
                  <a:gd name="connsiteY16" fmla="*/ 50470 h 96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0168" h="96487">
                    <a:moveTo>
                      <a:pt x="0" y="50470"/>
                    </a:moveTo>
                    <a:cubicBezTo>
                      <a:pt x="19297" y="63088"/>
                      <a:pt x="50470" y="70510"/>
                      <a:pt x="74963" y="75705"/>
                    </a:cubicBezTo>
                    <a:cubicBezTo>
                      <a:pt x="96487" y="80158"/>
                      <a:pt x="118753" y="84612"/>
                      <a:pt x="141762" y="86096"/>
                    </a:cubicBezTo>
                    <a:cubicBezTo>
                      <a:pt x="166255" y="87581"/>
                      <a:pt x="190005" y="85354"/>
                      <a:pt x="213756" y="81643"/>
                    </a:cubicBezTo>
                    <a:cubicBezTo>
                      <a:pt x="242702" y="77190"/>
                      <a:pt x="267195" y="64572"/>
                      <a:pt x="289461" y="53439"/>
                    </a:cubicBezTo>
                    <a:cubicBezTo>
                      <a:pt x="310243" y="43790"/>
                      <a:pt x="322860" y="34884"/>
                      <a:pt x="340674" y="23751"/>
                    </a:cubicBezTo>
                    <a:cubicBezTo>
                      <a:pt x="359971" y="11875"/>
                      <a:pt x="400792" y="5195"/>
                      <a:pt x="427512" y="2227"/>
                    </a:cubicBezTo>
                    <a:cubicBezTo>
                      <a:pt x="434934" y="1484"/>
                      <a:pt x="441614" y="0"/>
                      <a:pt x="449036" y="0"/>
                    </a:cubicBezTo>
                    <a:cubicBezTo>
                      <a:pt x="452747" y="0"/>
                      <a:pt x="463138" y="0"/>
                      <a:pt x="464622" y="2969"/>
                    </a:cubicBezTo>
                    <a:cubicBezTo>
                      <a:pt x="466106" y="6680"/>
                      <a:pt x="463138" y="9649"/>
                      <a:pt x="454973" y="12618"/>
                    </a:cubicBezTo>
                    <a:cubicBezTo>
                      <a:pt x="448294" y="14844"/>
                      <a:pt x="441614" y="15586"/>
                      <a:pt x="434934" y="16329"/>
                    </a:cubicBezTo>
                    <a:cubicBezTo>
                      <a:pt x="411925" y="20040"/>
                      <a:pt x="379268" y="23751"/>
                      <a:pt x="359229" y="31173"/>
                    </a:cubicBezTo>
                    <a:cubicBezTo>
                      <a:pt x="343642" y="37110"/>
                      <a:pt x="332509" y="46017"/>
                      <a:pt x="319891" y="53439"/>
                    </a:cubicBezTo>
                    <a:cubicBezTo>
                      <a:pt x="298368" y="66799"/>
                      <a:pt x="274617" y="78674"/>
                      <a:pt x="247155" y="86838"/>
                    </a:cubicBezTo>
                    <a:cubicBezTo>
                      <a:pt x="215240" y="96487"/>
                      <a:pt x="181841" y="103909"/>
                      <a:pt x="145473" y="100940"/>
                    </a:cubicBezTo>
                    <a:cubicBezTo>
                      <a:pt x="115042" y="98714"/>
                      <a:pt x="86096" y="95003"/>
                      <a:pt x="59377" y="86096"/>
                    </a:cubicBezTo>
                    <a:cubicBezTo>
                      <a:pt x="37110" y="79416"/>
                      <a:pt x="5938" y="66799"/>
                      <a:pt x="0" y="50470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7B22F05-0C19-4C89-B98F-AABDED04C56E}"/>
                  </a:ext>
                </a:extLst>
              </p:cNvPr>
              <p:cNvSpPr/>
              <p:nvPr/>
            </p:nvSpPr>
            <p:spPr>
              <a:xfrm>
                <a:off x="8908509" y="1067844"/>
                <a:ext cx="178130" cy="44532"/>
              </a:xfrm>
              <a:custGeom>
                <a:avLst/>
                <a:gdLst>
                  <a:gd name="connsiteX0" fmla="*/ 171166 w 178129"/>
                  <a:gd name="connsiteY0" fmla="*/ 48437 h 44532"/>
                  <a:gd name="connsiteX1" fmla="*/ 5654 w 178129"/>
                  <a:gd name="connsiteY1" fmla="*/ 9842 h 44532"/>
                  <a:gd name="connsiteX2" fmla="*/ 458 w 178129"/>
                  <a:gd name="connsiteY2" fmla="*/ 3162 h 44532"/>
                  <a:gd name="connsiteX3" fmla="*/ 458 w 178129"/>
                  <a:gd name="connsiteY3" fmla="*/ 3162 h 44532"/>
                  <a:gd name="connsiteX4" fmla="*/ 11591 w 178129"/>
                  <a:gd name="connsiteY4" fmla="*/ 193 h 44532"/>
                  <a:gd name="connsiteX5" fmla="*/ 177103 w 178129"/>
                  <a:gd name="connsiteY5" fmla="*/ 38788 h 44532"/>
                  <a:gd name="connsiteX6" fmla="*/ 182299 w 178129"/>
                  <a:gd name="connsiteY6" fmla="*/ 45468 h 44532"/>
                  <a:gd name="connsiteX7" fmla="*/ 182299 w 178129"/>
                  <a:gd name="connsiteY7" fmla="*/ 45468 h 44532"/>
                  <a:gd name="connsiteX8" fmla="*/ 171166 w 178129"/>
                  <a:gd name="connsiteY8" fmla="*/ 48437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129" h="44532">
                    <a:moveTo>
                      <a:pt x="171166" y="48437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77103" y="38788"/>
                    </a:lnTo>
                    <a:cubicBezTo>
                      <a:pt x="181557" y="39530"/>
                      <a:pt x="183783" y="42499"/>
                      <a:pt x="182299" y="45468"/>
                    </a:cubicBezTo>
                    <a:lnTo>
                      <a:pt x="182299" y="45468"/>
                    </a:lnTo>
                    <a:cubicBezTo>
                      <a:pt x="180814" y="48437"/>
                      <a:pt x="175619" y="49921"/>
                      <a:pt x="171166" y="484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A2F9AC7-8873-4DB5-A10C-58E83C84FE75}"/>
                  </a:ext>
                </a:extLst>
              </p:cNvPr>
              <p:cNvSpPr/>
              <p:nvPr/>
            </p:nvSpPr>
            <p:spPr>
              <a:xfrm>
                <a:off x="8963433" y="1050773"/>
                <a:ext cx="170708" cy="44532"/>
              </a:xfrm>
              <a:custGeom>
                <a:avLst/>
                <a:gdLst>
                  <a:gd name="connsiteX0" fmla="*/ 163001 w 170707"/>
                  <a:gd name="connsiteY0" fmla="*/ 46952 h 44532"/>
                  <a:gd name="connsiteX1" fmla="*/ 5653 w 170707"/>
                  <a:gd name="connsiteY1" fmla="*/ 9842 h 44532"/>
                  <a:gd name="connsiteX2" fmla="*/ 458 w 170707"/>
                  <a:gd name="connsiteY2" fmla="*/ 3162 h 44532"/>
                  <a:gd name="connsiteX3" fmla="*/ 458 w 170707"/>
                  <a:gd name="connsiteY3" fmla="*/ 3162 h 44532"/>
                  <a:gd name="connsiteX4" fmla="*/ 11591 w 170707"/>
                  <a:gd name="connsiteY4" fmla="*/ 193 h 44532"/>
                  <a:gd name="connsiteX5" fmla="*/ 168939 w 170707"/>
                  <a:gd name="connsiteY5" fmla="*/ 37303 h 44532"/>
                  <a:gd name="connsiteX6" fmla="*/ 174134 w 170707"/>
                  <a:gd name="connsiteY6" fmla="*/ 43983 h 44532"/>
                  <a:gd name="connsiteX7" fmla="*/ 174134 w 170707"/>
                  <a:gd name="connsiteY7" fmla="*/ 43983 h 44532"/>
                  <a:gd name="connsiteX8" fmla="*/ 163001 w 170707"/>
                  <a:gd name="connsiteY8" fmla="*/ 46952 h 4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07" h="44532">
                    <a:moveTo>
                      <a:pt x="163001" y="46952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68939" y="37303"/>
                    </a:lnTo>
                    <a:cubicBezTo>
                      <a:pt x="173392" y="38046"/>
                      <a:pt x="175619" y="41015"/>
                      <a:pt x="174134" y="43983"/>
                    </a:cubicBezTo>
                    <a:lnTo>
                      <a:pt x="174134" y="43983"/>
                    </a:lnTo>
                    <a:cubicBezTo>
                      <a:pt x="172650" y="46952"/>
                      <a:pt x="167455" y="47694"/>
                      <a:pt x="163001" y="46952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E47AFAE-B95B-4922-BB49-7091990FD89D}"/>
                  </a:ext>
                </a:extLst>
              </p:cNvPr>
              <p:cNvSpPr/>
              <p:nvPr/>
            </p:nvSpPr>
            <p:spPr>
              <a:xfrm>
                <a:off x="9023551" y="1033702"/>
                <a:ext cx="155864" cy="37110"/>
              </a:xfrm>
              <a:custGeom>
                <a:avLst/>
                <a:gdLst>
                  <a:gd name="connsiteX0" fmla="*/ 145931 w 155863"/>
                  <a:gd name="connsiteY0" fmla="*/ 42499 h 37110"/>
                  <a:gd name="connsiteX1" fmla="*/ 5654 w 155863"/>
                  <a:gd name="connsiteY1" fmla="*/ 9842 h 37110"/>
                  <a:gd name="connsiteX2" fmla="*/ 458 w 155863"/>
                  <a:gd name="connsiteY2" fmla="*/ 3162 h 37110"/>
                  <a:gd name="connsiteX3" fmla="*/ 458 w 155863"/>
                  <a:gd name="connsiteY3" fmla="*/ 3162 h 37110"/>
                  <a:gd name="connsiteX4" fmla="*/ 11591 w 155863"/>
                  <a:gd name="connsiteY4" fmla="*/ 193 h 37110"/>
                  <a:gd name="connsiteX5" fmla="*/ 151869 w 155863"/>
                  <a:gd name="connsiteY5" fmla="*/ 32850 h 37110"/>
                  <a:gd name="connsiteX6" fmla="*/ 157064 w 155863"/>
                  <a:gd name="connsiteY6" fmla="*/ 39530 h 37110"/>
                  <a:gd name="connsiteX7" fmla="*/ 157064 w 155863"/>
                  <a:gd name="connsiteY7" fmla="*/ 39530 h 37110"/>
                  <a:gd name="connsiteX8" fmla="*/ 145931 w 155863"/>
                  <a:gd name="connsiteY8" fmla="*/ 42499 h 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863" h="37110">
                    <a:moveTo>
                      <a:pt x="145931" y="42499"/>
                    </a:moveTo>
                    <a:lnTo>
                      <a:pt x="5654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3" y="935"/>
                      <a:pt x="7138" y="-549"/>
                      <a:pt x="11591" y="193"/>
                    </a:cubicBezTo>
                    <a:lnTo>
                      <a:pt x="151869" y="32850"/>
                    </a:lnTo>
                    <a:cubicBezTo>
                      <a:pt x="156322" y="33592"/>
                      <a:pt x="158548" y="36561"/>
                      <a:pt x="157064" y="39530"/>
                    </a:cubicBezTo>
                    <a:lnTo>
                      <a:pt x="157064" y="39530"/>
                    </a:lnTo>
                    <a:cubicBezTo>
                      <a:pt x="155580" y="42499"/>
                      <a:pt x="150384" y="43241"/>
                      <a:pt x="145931" y="4249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3CEE38C-6E05-4ECA-97DA-27BDDFEE3263}"/>
                  </a:ext>
                </a:extLst>
              </p:cNvPr>
              <p:cNvSpPr/>
              <p:nvPr/>
            </p:nvSpPr>
            <p:spPr>
              <a:xfrm>
                <a:off x="9093319" y="1022569"/>
                <a:ext cx="118753" cy="29688"/>
              </a:xfrm>
              <a:custGeom>
                <a:avLst/>
                <a:gdLst>
                  <a:gd name="connsiteX0" fmla="*/ 113273 w 118753"/>
                  <a:gd name="connsiteY0" fmla="*/ 35077 h 29688"/>
                  <a:gd name="connsiteX1" fmla="*/ 5653 w 118753"/>
                  <a:gd name="connsiteY1" fmla="*/ 9842 h 29688"/>
                  <a:gd name="connsiteX2" fmla="*/ 458 w 118753"/>
                  <a:gd name="connsiteY2" fmla="*/ 3162 h 29688"/>
                  <a:gd name="connsiteX3" fmla="*/ 458 w 118753"/>
                  <a:gd name="connsiteY3" fmla="*/ 3162 h 29688"/>
                  <a:gd name="connsiteX4" fmla="*/ 11591 w 118753"/>
                  <a:gd name="connsiteY4" fmla="*/ 193 h 29688"/>
                  <a:gd name="connsiteX5" fmla="*/ 119211 w 118753"/>
                  <a:gd name="connsiteY5" fmla="*/ 25428 h 29688"/>
                  <a:gd name="connsiteX6" fmla="*/ 124406 w 118753"/>
                  <a:gd name="connsiteY6" fmla="*/ 32108 h 29688"/>
                  <a:gd name="connsiteX7" fmla="*/ 124406 w 118753"/>
                  <a:gd name="connsiteY7" fmla="*/ 32108 h 29688"/>
                  <a:gd name="connsiteX8" fmla="*/ 113273 w 118753"/>
                  <a:gd name="connsiteY8" fmla="*/ 35077 h 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753" h="29688">
                    <a:moveTo>
                      <a:pt x="113273" y="35077"/>
                    </a:moveTo>
                    <a:lnTo>
                      <a:pt x="5653" y="9842"/>
                    </a:lnTo>
                    <a:cubicBezTo>
                      <a:pt x="1200" y="9100"/>
                      <a:pt x="-1026" y="6131"/>
                      <a:pt x="458" y="3162"/>
                    </a:cubicBezTo>
                    <a:lnTo>
                      <a:pt x="458" y="3162"/>
                    </a:lnTo>
                    <a:cubicBezTo>
                      <a:pt x="1942" y="935"/>
                      <a:pt x="7138" y="-549"/>
                      <a:pt x="11591" y="193"/>
                    </a:cubicBezTo>
                    <a:lnTo>
                      <a:pt x="119211" y="25428"/>
                    </a:lnTo>
                    <a:cubicBezTo>
                      <a:pt x="123664" y="26170"/>
                      <a:pt x="125891" y="29139"/>
                      <a:pt x="124406" y="32108"/>
                    </a:cubicBezTo>
                    <a:lnTo>
                      <a:pt x="124406" y="32108"/>
                    </a:lnTo>
                    <a:cubicBezTo>
                      <a:pt x="122922" y="35077"/>
                      <a:pt x="117727" y="36561"/>
                      <a:pt x="113273" y="350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74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DF204-3353-4D13-B20A-C8319663ED53}"/>
              </a:ext>
            </a:extLst>
          </p:cNvPr>
          <p:cNvGrpSpPr/>
          <p:nvPr/>
        </p:nvGrpSpPr>
        <p:grpSpPr>
          <a:xfrm>
            <a:off x="9902901" y="4342527"/>
            <a:ext cx="1878348" cy="2409174"/>
            <a:chOff x="9902901" y="4342527"/>
            <a:chExt cx="1878348" cy="2409174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77FF749-6CF7-4E04-BCBC-13369F126DAF}"/>
                </a:ext>
              </a:extLst>
            </p:cNvPr>
            <p:cNvSpPr/>
            <p:nvPr/>
          </p:nvSpPr>
          <p:spPr>
            <a:xfrm>
              <a:off x="9920050" y="4342527"/>
              <a:ext cx="1851997" cy="965529"/>
            </a:xfrm>
            <a:custGeom>
              <a:avLst/>
              <a:gdLst>
                <a:gd name="connsiteX0" fmla="*/ 922333 w 1851997"/>
                <a:gd name="connsiteY0" fmla="*/ 87524 h 965529"/>
                <a:gd name="connsiteX1" fmla="*/ 831403 w 1851997"/>
                <a:gd name="connsiteY1" fmla="*/ 89292 h 965529"/>
                <a:gd name="connsiteX2" fmla="*/ 787982 w 1851997"/>
                <a:gd name="connsiteY2" fmla="*/ 124420 h 965529"/>
                <a:gd name="connsiteX3" fmla="*/ 805057 w 1851997"/>
                <a:gd name="connsiteY3" fmla="*/ 138081 h 965529"/>
                <a:gd name="connsiteX4" fmla="*/ 1023141 w 1851997"/>
                <a:gd name="connsiteY4" fmla="*/ 137106 h 965529"/>
                <a:gd name="connsiteX5" fmla="*/ 1047047 w 1851997"/>
                <a:gd name="connsiteY5" fmla="*/ 112223 h 965529"/>
                <a:gd name="connsiteX6" fmla="*/ 1024605 w 1851997"/>
                <a:gd name="connsiteY6" fmla="*/ 88317 h 965529"/>
                <a:gd name="connsiteX7" fmla="*/ 922333 w 1851997"/>
                <a:gd name="connsiteY7" fmla="*/ 87524 h 965529"/>
                <a:gd name="connsiteX8" fmla="*/ 738218 w 1851997"/>
                <a:gd name="connsiteY8" fmla="*/ 10 h 965529"/>
                <a:gd name="connsiteX9" fmla="*/ 1101691 w 1851997"/>
                <a:gd name="connsiteY9" fmla="*/ 10 h 965529"/>
                <a:gd name="connsiteX10" fmla="*/ 1153894 w 1851997"/>
                <a:gd name="connsiteY10" fmla="*/ 49286 h 965529"/>
                <a:gd name="connsiteX11" fmla="*/ 1112912 w 1851997"/>
                <a:gd name="connsiteY11" fmla="*/ 92707 h 965529"/>
                <a:gd name="connsiteX12" fmla="*/ 1102179 w 1851997"/>
                <a:gd name="connsiteY12" fmla="*/ 98562 h 965529"/>
                <a:gd name="connsiteX13" fmla="*/ 1101202 w 1851997"/>
                <a:gd name="connsiteY13" fmla="*/ 137593 h 965529"/>
                <a:gd name="connsiteX14" fmla="*/ 1128524 w 1851997"/>
                <a:gd name="connsiteY14" fmla="*/ 155644 h 965529"/>
                <a:gd name="connsiteX15" fmla="*/ 1291965 w 1851997"/>
                <a:gd name="connsiteY15" fmla="*/ 213214 h 965529"/>
                <a:gd name="connsiteX16" fmla="*/ 1656413 w 1851997"/>
                <a:gd name="connsiteY16" fmla="*/ 525460 h 965529"/>
                <a:gd name="connsiteX17" fmla="*/ 1758380 w 1851997"/>
                <a:gd name="connsiteY17" fmla="*/ 742567 h 965529"/>
                <a:gd name="connsiteX18" fmla="*/ 1787654 w 1851997"/>
                <a:gd name="connsiteY18" fmla="*/ 787940 h 965529"/>
                <a:gd name="connsiteX19" fmla="*/ 1832539 w 1851997"/>
                <a:gd name="connsiteY19" fmla="*/ 812334 h 965529"/>
                <a:gd name="connsiteX20" fmla="*/ 1833027 w 1851997"/>
                <a:gd name="connsiteY20" fmla="*/ 853804 h 965529"/>
                <a:gd name="connsiteX21" fmla="*/ 1719350 w 1851997"/>
                <a:gd name="connsiteY21" fmla="*/ 897713 h 965529"/>
                <a:gd name="connsiteX22" fmla="*/ 1434426 w 1851997"/>
                <a:gd name="connsiteY22" fmla="*/ 947477 h 965529"/>
                <a:gd name="connsiteX23" fmla="*/ 898731 w 1851997"/>
                <a:gd name="connsiteY23" fmla="*/ 965529 h 965529"/>
                <a:gd name="connsiteX24" fmla="*/ 421094 w 1851997"/>
                <a:gd name="connsiteY24" fmla="*/ 946013 h 965529"/>
                <a:gd name="connsiteX25" fmla="*/ 89822 w 1851997"/>
                <a:gd name="connsiteY25" fmla="*/ 887467 h 965529"/>
                <a:gd name="connsiteX26" fmla="*/ 6882 w 1851997"/>
                <a:gd name="connsiteY26" fmla="*/ 845022 h 965529"/>
                <a:gd name="connsiteX27" fmla="*/ 4930 w 1851997"/>
                <a:gd name="connsiteY27" fmla="*/ 813310 h 965529"/>
                <a:gd name="connsiteX28" fmla="*/ 29812 w 1851997"/>
                <a:gd name="connsiteY28" fmla="*/ 797209 h 965529"/>
                <a:gd name="connsiteX29" fmla="*/ 100555 w 1851997"/>
                <a:gd name="connsiteY29" fmla="*/ 722076 h 965529"/>
                <a:gd name="connsiteX30" fmla="*/ 249848 w 1851997"/>
                <a:gd name="connsiteY30" fmla="*/ 437640 h 965529"/>
                <a:gd name="connsiteX31" fmla="*/ 561116 w 1851997"/>
                <a:gd name="connsiteY31" fmla="*/ 208335 h 965529"/>
                <a:gd name="connsiteX32" fmla="*/ 708945 w 1851997"/>
                <a:gd name="connsiteY32" fmla="*/ 156132 h 965529"/>
                <a:gd name="connsiteX33" fmla="*/ 733339 w 1851997"/>
                <a:gd name="connsiteY33" fmla="*/ 135153 h 965529"/>
                <a:gd name="connsiteX34" fmla="*/ 731876 w 1851997"/>
                <a:gd name="connsiteY34" fmla="*/ 102953 h 965529"/>
                <a:gd name="connsiteX35" fmla="*/ 711872 w 1851997"/>
                <a:gd name="connsiteY35" fmla="*/ 87341 h 965529"/>
                <a:gd name="connsiteX36" fmla="*/ 682599 w 1851997"/>
                <a:gd name="connsiteY36" fmla="*/ 40504 h 965529"/>
                <a:gd name="connsiteX37" fmla="*/ 738218 w 1851997"/>
                <a:gd name="connsiteY37" fmla="*/ 10 h 96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1997" h="965529">
                  <a:moveTo>
                    <a:pt x="922333" y="87524"/>
                  </a:moveTo>
                  <a:cubicBezTo>
                    <a:pt x="888486" y="87829"/>
                    <a:pt x="856529" y="88561"/>
                    <a:pt x="831403" y="89292"/>
                  </a:cubicBezTo>
                  <a:cubicBezTo>
                    <a:pt x="787982" y="89781"/>
                    <a:pt x="787494" y="82950"/>
                    <a:pt x="787982" y="124420"/>
                  </a:cubicBezTo>
                  <a:cubicBezTo>
                    <a:pt x="788957" y="135642"/>
                    <a:pt x="789933" y="140033"/>
                    <a:pt x="805057" y="138081"/>
                  </a:cubicBezTo>
                  <a:cubicBezTo>
                    <a:pt x="873361" y="134178"/>
                    <a:pt x="943616" y="132227"/>
                    <a:pt x="1023141" y="137106"/>
                  </a:cubicBezTo>
                  <a:cubicBezTo>
                    <a:pt x="1042656" y="135154"/>
                    <a:pt x="1047047" y="138569"/>
                    <a:pt x="1047047" y="112223"/>
                  </a:cubicBezTo>
                  <a:cubicBezTo>
                    <a:pt x="1047047" y="96123"/>
                    <a:pt x="1052414" y="86365"/>
                    <a:pt x="1024605" y="88317"/>
                  </a:cubicBezTo>
                  <a:cubicBezTo>
                    <a:pt x="991917" y="87341"/>
                    <a:pt x="956180" y="87219"/>
                    <a:pt x="922333" y="87524"/>
                  </a:cubicBezTo>
                  <a:close/>
                  <a:moveTo>
                    <a:pt x="738218" y="10"/>
                  </a:moveTo>
                  <a:cubicBezTo>
                    <a:pt x="859213" y="10"/>
                    <a:pt x="980696" y="10"/>
                    <a:pt x="1101691" y="10"/>
                  </a:cubicBezTo>
                  <a:cubicBezTo>
                    <a:pt x="1132428" y="10"/>
                    <a:pt x="1153894" y="20501"/>
                    <a:pt x="1153894" y="49286"/>
                  </a:cubicBezTo>
                  <a:cubicBezTo>
                    <a:pt x="1152430" y="75632"/>
                    <a:pt x="1143160" y="84902"/>
                    <a:pt x="1112912" y="92707"/>
                  </a:cubicBezTo>
                  <a:cubicBezTo>
                    <a:pt x="1107057" y="94171"/>
                    <a:pt x="1102179" y="90756"/>
                    <a:pt x="1102179" y="98562"/>
                  </a:cubicBezTo>
                  <a:cubicBezTo>
                    <a:pt x="1102179" y="116614"/>
                    <a:pt x="1099739" y="120029"/>
                    <a:pt x="1101202" y="137593"/>
                  </a:cubicBezTo>
                  <a:cubicBezTo>
                    <a:pt x="1102666" y="153205"/>
                    <a:pt x="1118767" y="153693"/>
                    <a:pt x="1128524" y="155644"/>
                  </a:cubicBezTo>
                  <a:cubicBezTo>
                    <a:pt x="1185118" y="168817"/>
                    <a:pt x="1239761" y="187845"/>
                    <a:pt x="1291965" y="213214"/>
                  </a:cubicBezTo>
                  <a:cubicBezTo>
                    <a:pt x="1444672" y="286885"/>
                    <a:pt x="1566155" y="382022"/>
                    <a:pt x="1656413" y="525460"/>
                  </a:cubicBezTo>
                  <a:cubicBezTo>
                    <a:pt x="1703738" y="600593"/>
                    <a:pt x="1735938" y="657188"/>
                    <a:pt x="1758380" y="742567"/>
                  </a:cubicBezTo>
                  <a:cubicBezTo>
                    <a:pt x="1761796" y="754764"/>
                    <a:pt x="1776432" y="784037"/>
                    <a:pt x="1787654" y="787940"/>
                  </a:cubicBezTo>
                  <a:cubicBezTo>
                    <a:pt x="1806681" y="793795"/>
                    <a:pt x="1815463" y="802088"/>
                    <a:pt x="1832539" y="812334"/>
                  </a:cubicBezTo>
                  <a:cubicBezTo>
                    <a:pt x="1857909" y="827458"/>
                    <a:pt x="1858884" y="838680"/>
                    <a:pt x="1833027" y="853804"/>
                  </a:cubicBezTo>
                  <a:cubicBezTo>
                    <a:pt x="1797899" y="874783"/>
                    <a:pt x="1758869" y="889907"/>
                    <a:pt x="1719350" y="897713"/>
                  </a:cubicBezTo>
                  <a:cubicBezTo>
                    <a:pt x="1631531" y="914789"/>
                    <a:pt x="1523709" y="940159"/>
                    <a:pt x="1434426" y="947477"/>
                  </a:cubicBezTo>
                  <a:cubicBezTo>
                    <a:pt x="1253422" y="965529"/>
                    <a:pt x="1077784" y="965529"/>
                    <a:pt x="898731" y="965529"/>
                  </a:cubicBezTo>
                  <a:cubicBezTo>
                    <a:pt x="699187" y="965529"/>
                    <a:pt x="569898" y="956259"/>
                    <a:pt x="421094" y="946013"/>
                  </a:cubicBezTo>
                  <a:cubicBezTo>
                    <a:pt x="309857" y="935768"/>
                    <a:pt x="198132" y="916253"/>
                    <a:pt x="89822" y="887467"/>
                  </a:cubicBezTo>
                  <a:cubicBezTo>
                    <a:pt x="59573" y="879662"/>
                    <a:pt x="28348" y="866489"/>
                    <a:pt x="6882" y="845022"/>
                  </a:cubicBezTo>
                  <a:cubicBezTo>
                    <a:pt x="-1412" y="836728"/>
                    <a:pt x="-2388" y="823067"/>
                    <a:pt x="4930" y="813310"/>
                  </a:cubicBezTo>
                  <a:cubicBezTo>
                    <a:pt x="10785" y="805504"/>
                    <a:pt x="22982" y="798673"/>
                    <a:pt x="29812" y="797209"/>
                  </a:cubicBezTo>
                  <a:cubicBezTo>
                    <a:pt x="77137" y="789404"/>
                    <a:pt x="89822" y="761594"/>
                    <a:pt x="100555" y="722076"/>
                  </a:cubicBezTo>
                  <a:cubicBezTo>
                    <a:pt x="129340" y="616205"/>
                    <a:pt x="182520" y="523020"/>
                    <a:pt x="249848" y="437640"/>
                  </a:cubicBezTo>
                  <a:cubicBezTo>
                    <a:pt x="334251" y="331282"/>
                    <a:pt x="439146" y="265906"/>
                    <a:pt x="561116" y="208335"/>
                  </a:cubicBezTo>
                  <a:cubicBezTo>
                    <a:pt x="609905" y="185405"/>
                    <a:pt x="655765" y="166866"/>
                    <a:pt x="708945" y="156132"/>
                  </a:cubicBezTo>
                  <a:cubicBezTo>
                    <a:pt x="724557" y="152717"/>
                    <a:pt x="734315" y="154180"/>
                    <a:pt x="733339" y="135153"/>
                  </a:cubicBezTo>
                  <a:cubicBezTo>
                    <a:pt x="732851" y="126371"/>
                    <a:pt x="732363" y="111735"/>
                    <a:pt x="731876" y="102953"/>
                  </a:cubicBezTo>
                  <a:cubicBezTo>
                    <a:pt x="730900" y="85877"/>
                    <a:pt x="727972" y="93683"/>
                    <a:pt x="711872" y="87341"/>
                  </a:cubicBezTo>
                  <a:cubicBezTo>
                    <a:pt x="689430" y="78071"/>
                    <a:pt x="681135" y="63923"/>
                    <a:pt x="682599" y="40504"/>
                  </a:cubicBezTo>
                  <a:cubicBezTo>
                    <a:pt x="684063" y="17574"/>
                    <a:pt x="701627" y="-479"/>
                    <a:pt x="738218" y="10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A2D65DC-DDDB-4171-9826-DA1099DE8428}"/>
                </a:ext>
              </a:extLst>
            </p:cNvPr>
            <p:cNvSpPr/>
            <p:nvPr/>
          </p:nvSpPr>
          <p:spPr>
            <a:xfrm>
              <a:off x="9997651" y="5134370"/>
              <a:ext cx="1688074" cy="121971"/>
            </a:xfrm>
            <a:custGeom>
              <a:avLst/>
              <a:gdLst>
                <a:gd name="connsiteX0" fmla="*/ 2571044 w 2568038"/>
                <a:gd name="connsiteY0" fmla="*/ 13360 h 185551"/>
                <a:gd name="connsiteX1" fmla="*/ 2521316 w 2568038"/>
                <a:gd name="connsiteY1" fmla="*/ 74963 h 185551"/>
                <a:gd name="connsiteX2" fmla="*/ 2220721 w 2568038"/>
                <a:gd name="connsiteY2" fmla="*/ 143989 h 185551"/>
                <a:gd name="connsiteX3" fmla="*/ 1209092 w 2568038"/>
                <a:gd name="connsiteY3" fmla="*/ 189263 h 185551"/>
                <a:gd name="connsiteX4" fmla="*/ 545558 w 2568038"/>
                <a:gd name="connsiteY4" fmla="*/ 156606 h 185551"/>
                <a:gd name="connsiteX5" fmla="*/ 133633 w 2568038"/>
                <a:gd name="connsiteY5" fmla="*/ 86838 h 185551"/>
                <a:gd name="connsiteX6" fmla="*/ 35 w 2568038"/>
                <a:gd name="connsiteY6" fmla="*/ 0 h 185551"/>
                <a:gd name="connsiteX7" fmla="*/ 178165 w 2568038"/>
                <a:gd name="connsiteY7" fmla="*/ 74221 h 185551"/>
                <a:gd name="connsiteX8" fmla="*/ 660600 w 2568038"/>
                <a:gd name="connsiteY8" fmla="*/ 134339 h 185551"/>
                <a:gd name="connsiteX9" fmla="*/ 1150458 w 2568038"/>
                <a:gd name="connsiteY9" fmla="*/ 159575 h 185551"/>
                <a:gd name="connsiteX10" fmla="*/ 1629924 w 2568038"/>
                <a:gd name="connsiteY10" fmla="*/ 157348 h 185551"/>
                <a:gd name="connsiteX11" fmla="*/ 2087124 w 2568038"/>
                <a:gd name="connsiteY11" fmla="*/ 131371 h 185551"/>
                <a:gd name="connsiteX12" fmla="*/ 2482721 w 2568038"/>
                <a:gd name="connsiteY12" fmla="*/ 68283 h 185551"/>
                <a:gd name="connsiteX13" fmla="*/ 2571044 w 2568038"/>
                <a:gd name="connsiteY13" fmla="*/ 13360 h 18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8038" h="185551">
                  <a:moveTo>
                    <a:pt x="2571044" y="13360"/>
                  </a:moveTo>
                  <a:cubicBezTo>
                    <a:pt x="2564364" y="42306"/>
                    <a:pt x="2544324" y="66057"/>
                    <a:pt x="2521316" y="74963"/>
                  </a:cubicBezTo>
                  <a:cubicBezTo>
                    <a:pt x="2437446" y="114300"/>
                    <a:pt x="2330568" y="129886"/>
                    <a:pt x="2220721" y="143989"/>
                  </a:cubicBezTo>
                  <a:cubicBezTo>
                    <a:pt x="1987668" y="184810"/>
                    <a:pt x="1580196" y="190005"/>
                    <a:pt x="1209092" y="189263"/>
                  </a:cubicBezTo>
                  <a:cubicBezTo>
                    <a:pt x="1061393" y="190005"/>
                    <a:pt x="661343" y="169966"/>
                    <a:pt x="545558" y="156606"/>
                  </a:cubicBezTo>
                  <a:cubicBezTo>
                    <a:pt x="398601" y="140277"/>
                    <a:pt x="276879" y="129144"/>
                    <a:pt x="133633" y="86838"/>
                  </a:cubicBezTo>
                  <a:cubicBezTo>
                    <a:pt x="100976" y="77190"/>
                    <a:pt x="-2191" y="18555"/>
                    <a:pt x="35" y="0"/>
                  </a:cubicBezTo>
                  <a:cubicBezTo>
                    <a:pt x="62381" y="40079"/>
                    <a:pt x="112109" y="61603"/>
                    <a:pt x="178165" y="74221"/>
                  </a:cubicBezTo>
                  <a:cubicBezTo>
                    <a:pt x="336256" y="104651"/>
                    <a:pt x="500284" y="125433"/>
                    <a:pt x="660600" y="134339"/>
                  </a:cubicBezTo>
                  <a:cubicBezTo>
                    <a:pt x="838730" y="153637"/>
                    <a:pt x="1015376" y="152153"/>
                    <a:pt x="1150458" y="159575"/>
                  </a:cubicBezTo>
                  <a:cubicBezTo>
                    <a:pt x="1239523" y="158090"/>
                    <a:pt x="1506717" y="162544"/>
                    <a:pt x="1629924" y="157348"/>
                  </a:cubicBezTo>
                  <a:cubicBezTo>
                    <a:pt x="1623986" y="157348"/>
                    <a:pt x="1957238" y="143989"/>
                    <a:pt x="2087124" y="131371"/>
                  </a:cubicBezTo>
                  <a:cubicBezTo>
                    <a:pt x="2220721" y="118011"/>
                    <a:pt x="2352092" y="107620"/>
                    <a:pt x="2482721" y="68283"/>
                  </a:cubicBezTo>
                  <a:cubicBezTo>
                    <a:pt x="2514636" y="59377"/>
                    <a:pt x="2548035" y="41563"/>
                    <a:pt x="2571044" y="1336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D27CC03-A7AD-4904-AF91-E04E983B6F5B}"/>
                </a:ext>
              </a:extLst>
            </p:cNvPr>
            <p:cNvSpPr/>
            <p:nvPr/>
          </p:nvSpPr>
          <p:spPr>
            <a:xfrm>
              <a:off x="10677783" y="4358927"/>
              <a:ext cx="326881" cy="4879"/>
            </a:xfrm>
            <a:custGeom>
              <a:avLst/>
              <a:gdLst>
                <a:gd name="connsiteX0" fmla="*/ 0 w 497279"/>
                <a:gd name="connsiteY0" fmla="*/ 11434 h 7422"/>
                <a:gd name="connsiteX1" fmla="*/ 498021 w 497279"/>
                <a:gd name="connsiteY1" fmla="*/ 9950 h 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279" h="7422">
                  <a:moveTo>
                    <a:pt x="0" y="11434"/>
                  </a:moveTo>
                  <a:cubicBezTo>
                    <a:pt x="34884" y="-1183"/>
                    <a:pt x="431965" y="-5637"/>
                    <a:pt x="498021" y="9950"/>
                  </a:cubicBezTo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96B530E-8660-4BEA-9843-9B4D70F1A8ED}"/>
                </a:ext>
              </a:extLst>
            </p:cNvPr>
            <p:cNvSpPr/>
            <p:nvPr/>
          </p:nvSpPr>
          <p:spPr>
            <a:xfrm>
              <a:off x="9902901" y="5170962"/>
              <a:ext cx="1878348" cy="1580739"/>
            </a:xfrm>
            <a:custGeom>
              <a:avLst/>
              <a:gdLst>
                <a:gd name="connsiteX0" fmla="*/ 2764172 w 2857500"/>
                <a:gd name="connsiteY0" fmla="*/ 89065 h 2404753"/>
                <a:gd name="connsiteX1" fmla="*/ 2232751 w 2857500"/>
                <a:gd name="connsiteY1" fmla="*/ 195943 h 2404753"/>
                <a:gd name="connsiteX2" fmla="*/ 1719885 w 2857500"/>
                <a:gd name="connsiteY2" fmla="*/ 232311 h 2404753"/>
                <a:gd name="connsiteX3" fmla="*/ 964318 w 2857500"/>
                <a:gd name="connsiteY3" fmla="*/ 223404 h 2404753"/>
                <a:gd name="connsiteX4" fmla="*/ 821072 w 2857500"/>
                <a:gd name="connsiteY4" fmla="*/ 215240 h 2404753"/>
                <a:gd name="connsiteX5" fmla="*/ 383169 w 2857500"/>
                <a:gd name="connsiteY5" fmla="*/ 161059 h 2404753"/>
                <a:gd name="connsiteX6" fmla="*/ 54371 w 2857500"/>
                <a:gd name="connsiteY6" fmla="*/ 67541 h 2404753"/>
                <a:gd name="connsiteX7" fmla="*/ 8354 w 2857500"/>
                <a:gd name="connsiteY7" fmla="*/ 0 h 2404753"/>
                <a:gd name="connsiteX8" fmla="*/ 11323 w 2857500"/>
                <a:gd name="connsiteY8" fmla="*/ 51213 h 2404753"/>
                <a:gd name="connsiteX9" fmla="*/ 124139 w 2857500"/>
                <a:gd name="connsiteY9" fmla="*/ 168481 h 2404753"/>
                <a:gd name="connsiteX10" fmla="*/ 171640 w 2857500"/>
                <a:gd name="connsiteY10" fmla="*/ 227858 h 2404753"/>
                <a:gd name="connsiteX11" fmla="*/ 426217 w 2857500"/>
                <a:gd name="connsiteY11" fmla="*/ 617517 h 2404753"/>
                <a:gd name="connsiteX12" fmla="*/ 926465 w 2857500"/>
                <a:gd name="connsiteY12" fmla="*/ 988621 h 2404753"/>
                <a:gd name="connsiteX13" fmla="*/ 947989 w 2857500"/>
                <a:gd name="connsiteY13" fmla="*/ 1038349 h 2404753"/>
                <a:gd name="connsiteX14" fmla="*/ 843338 w 2857500"/>
                <a:gd name="connsiteY14" fmla="*/ 1315934 h 2404753"/>
                <a:gd name="connsiteX15" fmla="*/ 584307 w 2857500"/>
                <a:gd name="connsiteY15" fmla="*/ 2118261 h 2404753"/>
                <a:gd name="connsiteX16" fmla="*/ 616222 w 2857500"/>
                <a:gd name="connsiteY16" fmla="*/ 2170216 h 2404753"/>
                <a:gd name="connsiteX17" fmla="*/ 671888 w 2857500"/>
                <a:gd name="connsiteY17" fmla="*/ 2147207 h 2404753"/>
                <a:gd name="connsiteX18" fmla="*/ 739429 w 2857500"/>
                <a:gd name="connsiteY18" fmla="*/ 1931967 h 2404753"/>
                <a:gd name="connsiteX19" fmla="*/ 846307 w 2857500"/>
                <a:gd name="connsiteY19" fmla="*/ 1591294 h 2404753"/>
                <a:gd name="connsiteX20" fmla="*/ 915332 w 2857500"/>
                <a:gd name="connsiteY20" fmla="*/ 1622466 h 2404753"/>
                <a:gd name="connsiteX21" fmla="*/ 1344328 w 2857500"/>
                <a:gd name="connsiteY21" fmla="*/ 1694460 h 2404753"/>
                <a:gd name="connsiteX22" fmla="*/ 1424486 w 2857500"/>
                <a:gd name="connsiteY22" fmla="*/ 1772392 h 2404753"/>
                <a:gd name="connsiteX23" fmla="*/ 1423744 w 2857500"/>
                <a:gd name="connsiteY23" fmla="*/ 2362447 h 2404753"/>
                <a:gd name="connsiteX24" fmla="*/ 1469761 w 2857500"/>
                <a:gd name="connsiteY24" fmla="*/ 2407722 h 2404753"/>
                <a:gd name="connsiteX25" fmla="*/ 1506129 w 2857500"/>
                <a:gd name="connsiteY25" fmla="*/ 2361705 h 2404753"/>
                <a:gd name="connsiteX26" fmla="*/ 1506129 w 2857500"/>
                <a:gd name="connsiteY26" fmla="*/ 1739735 h 2404753"/>
                <a:gd name="connsiteX27" fmla="*/ 1536560 w 2857500"/>
                <a:gd name="connsiteY27" fmla="*/ 1694460 h 2404753"/>
                <a:gd name="connsiteX28" fmla="*/ 1800044 w 2857500"/>
                <a:gd name="connsiteY28" fmla="*/ 1676648 h 2404753"/>
                <a:gd name="connsiteX29" fmla="*/ 2050910 w 2857500"/>
                <a:gd name="connsiteY29" fmla="*/ 1604653 h 2404753"/>
                <a:gd name="connsiteX30" fmla="*/ 2101380 w 2857500"/>
                <a:gd name="connsiteY30" fmla="*/ 1627662 h 2404753"/>
                <a:gd name="connsiteX31" fmla="*/ 2266150 w 2857500"/>
                <a:gd name="connsiteY31" fmla="*/ 2150176 h 2404753"/>
                <a:gd name="connsiteX32" fmla="*/ 2301034 w 2857500"/>
                <a:gd name="connsiteY32" fmla="*/ 2173927 h 2404753"/>
                <a:gd name="connsiteX33" fmla="*/ 2346309 w 2857500"/>
                <a:gd name="connsiteY33" fmla="*/ 2155372 h 2404753"/>
                <a:gd name="connsiteX34" fmla="*/ 2352989 w 2857500"/>
                <a:gd name="connsiteY34" fmla="*/ 2130136 h 2404753"/>
                <a:gd name="connsiteX35" fmla="*/ 2325527 w 2857500"/>
                <a:gd name="connsiteY35" fmla="*/ 2035876 h 2404753"/>
                <a:gd name="connsiteX36" fmla="*/ 1979658 w 2857500"/>
                <a:gd name="connsiteY36" fmla="*/ 1011629 h 2404753"/>
                <a:gd name="connsiteX37" fmla="*/ 2002667 w 2857500"/>
                <a:gd name="connsiteY37" fmla="*/ 954479 h 2404753"/>
                <a:gd name="connsiteX38" fmla="*/ 2306972 w 2857500"/>
                <a:gd name="connsiteY38" fmla="*/ 743692 h 2404753"/>
                <a:gd name="connsiteX39" fmla="*/ 2659521 w 2857500"/>
                <a:gd name="connsiteY39" fmla="*/ 282039 h 2404753"/>
                <a:gd name="connsiteX40" fmla="*/ 2767883 w 2857500"/>
                <a:gd name="connsiteY40" fmla="*/ 161801 h 2404753"/>
                <a:gd name="connsiteX41" fmla="*/ 2857690 w 2857500"/>
                <a:gd name="connsiteY41" fmla="*/ 17071 h 2404753"/>
                <a:gd name="connsiteX42" fmla="*/ 2764172 w 2857500"/>
                <a:gd name="connsiteY42" fmla="*/ 89065 h 2404753"/>
                <a:gd name="connsiteX43" fmla="*/ 1038538 w 2857500"/>
                <a:gd name="connsiteY43" fmla="*/ 1053935 h 2404753"/>
                <a:gd name="connsiteX44" fmla="*/ 1071938 w 2857500"/>
                <a:gd name="connsiteY44" fmla="*/ 1036122 h 2404753"/>
                <a:gd name="connsiteX45" fmla="*/ 1393314 w 2857500"/>
                <a:gd name="connsiteY45" fmla="*/ 1080654 h 2404753"/>
                <a:gd name="connsiteX46" fmla="*/ 1425971 w 2857500"/>
                <a:gd name="connsiteY46" fmla="*/ 1115538 h 2404753"/>
                <a:gd name="connsiteX47" fmla="*/ 1425971 w 2857500"/>
                <a:gd name="connsiteY47" fmla="*/ 1344881 h 2404753"/>
                <a:gd name="connsiteX48" fmla="*/ 1391830 w 2857500"/>
                <a:gd name="connsiteY48" fmla="*/ 1379022 h 2404753"/>
                <a:gd name="connsiteX49" fmla="*/ 893808 w 2857500"/>
                <a:gd name="connsiteY49" fmla="*/ 1461407 h 2404753"/>
                <a:gd name="connsiteX50" fmla="*/ 1038538 w 2857500"/>
                <a:gd name="connsiteY50" fmla="*/ 1053935 h 2404753"/>
                <a:gd name="connsiteX51" fmla="*/ 915332 w 2857500"/>
                <a:gd name="connsiteY51" fmla="*/ 1527464 h 2404753"/>
                <a:gd name="connsiteX52" fmla="*/ 1425971 w 2857500"/>
                <a:gd name="connsiteY52" fmla="*/ 1442110 h 2404753"/>
                <a:gd name="connsiteX53" fmla="*/ 1425971 w 2857500"/>
                <a:gd name="connsiteY53" fmla="*/ 1613560 h 2404753"/>
                <a:gd name="connsiteX54" fmla="*/ 915332 w 2857500"/>
                <a:gd name="connsiteY54" fmla="*/ 1527464 h 2404753"/>
                <a:gd name="connsiteX55" fmla="*/ 1506129 w 2857500"/>
                <a:gd name="connsiteY55" fmla="*/ 1612075 h 2404753"/>
                <a:gd name="connsiteX56" fmla="*/ 1506129 w 2857500"/>
                <a:gd name="connsiteY56" fmla="*/ 1441368 h 2404753"/>
                <a:gd name="connsiteX57" fmla="*/ 1984111 w 2857500"/>
                <a:gd name="connsiteY57" fmla="*/ 1526722 h 2404753"/>
                <a:gd name="connsiteX58" fmla="*/ 1506129 w 2857500"/>
                <a:gd name="connsiteY58" fmla="*/ 1612075 h 2404753"/>
                <a:gd name="connsiteX59" fmla="*/ 2047199 w 2857500"/>
                <a:gd name="connsiteY59" fmla="*/ 1465118 h 2404753"/>
                <a:gd name="connsiteX60" fmla="*/ 1656797 w 2857500"/>
                <a:gd name="connsiteY60" fmla="*/ 1385702 h 2404753"/>
                <a:gd name="connsiteX61" fmla="*/ 1536560 w 2857500"/>
                <a:gd name="connsiteY61" fmla="*/ 1378280 h 2404753"/>
                <a:gd name="connsiteX62" fmla="*/ 1506129 w 2857500"/>
                <a:gd name="connsiteY62" fmla="*/ 1345623 h 2404753"/>
                <a:gd name="connsiteX63" fmla="*/ 1506129 w 2857500"/>
                <a:gd name="connsiteY63" fmla="*/ 1111085 h 2404753"/>
                <a:gd name="connsiteX64" fmla="*/ 1528396 w 2857500"/>
                <a:gd name="connsiteY64" fmla="*/ 1079912 h 2404753"/>
                <a:gd name="connsiteX65" fmla="*/ 1854967 w 2857500"/>
                <a:gd name="connsiteY65" fmla="*/ 1004207 h 2404753"/>
                <a:gd name="connsiteX66" fmla="*/ 1892820 w 2857500"/>
                <a:gd name="connsiteY66" fmla="*/ 1036122 h 2404753"/>
                <a:gd name="connsiteX67" fmla="*/ 2047199 w 2857500"/>
                <a:gd name="connsiteY67" fmla="*/ 1465118 h 24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57500" h="2404753">
                  <a:moveTo>
                    <a:pt x="2764172" y="89065"/>
                  </a:moveTo>
                  <a:cubicBezTo>
                    <a:pt x="2592722" y="154379"/>
                    <a:pt x="2412365" y="175903"/>
                    <a:pt x="2232751" y="195943"/>
                  </a:cubicBezTo>
                  <a:cubicBezTo>
                    <a:pt x="2062785" y="215240"/>
                    <a:pt x="1891335" y="227858"/>
                    <a:pt x="1719885" y="232311"/>
                  </a:cubicBezTo>
                  <a:cubicBezTo>
                    <a:pt x="1468277" y="238249"/>
                    <a:pt x="1215926" y="238249"/>
                    <a:pt x="964318" y="223404"/>
                  </a:cubicBezTo>
                  <a:cubicBezTo>
                    <a:pt x="916817" y="220436"/>
                    <a:pt x="868573" y="220436"/>
                    <a:pt x="821072" y="215240"/>
                  </a:cubicBezTo>
                  <a:cubicBezTo>
                    <a:pt x="674857" y="198170"/>
                    <a:pt x="527900" y="189263"/>
                    <a:pt x="383169" y="161059"/>
                  </a:cubicBezTo>
                  <a:cubicBezTo>
                    <a:pt x="271096" y="139535"/>
                    <a:pt x="157538" y="122464"/>
                    <a:pt x="54371" y="67541"/>
                  </a:cubicBezTo>
                  <a:cubicBezTo>
                    <a:pt x="26167" y="52697"/>
                    <a:pt x="6870" y="33399"/>
                    <a:pt x="8354" y="0"/>
                  </a:cubicBezTo>
                  <a:cubicBezTo>
                    <a:pt x="-4264" y="17813"/>
                    <a:pt x="-2037" y="34141"/>
                    <a:pt x="11323" y="51213"/>
                  </a:cubicBezTo>
                  <a:cubicBezTo>
                    <a:pt x="43238" y="91291"/>
                    <a:pt x="79606" y="145473"/>
                    <a:pt x="124139" y="168481"/>
                  </a:cubicBezTo>
                  <a:cubicBezTo>
                    <a:pt x="151600" y="182583"/>
                    <a:pt x="163475" y="201138"/>
                    <a:pt x="171640" y="227858"/>
                  </a:cubicBezTo>
                  <a:cubicBezTo>
                    <a:pt x="222110" y="400792"/>
                    <a:pt x="309690" y="481693"/>
                    <a:pt x="426217" y="617517"/>
                  </a:cubicBezTo>
                  <a:cubicBezTo>
                    <a:pt x="563525" y="777834"/>
                    <a:pt x="732007" y="906978"/>
                    <a:pt x="926465" y="988621"/>
                  </a:cubicBezTo>
                  <a:cubicBezTo>
                    <a:pt x="956154" y="1001239"/>
                    <a:pt x="956896" y="1012372"/>
                    <a:pt x="947989" y="1038349"/>
                  </a:cubicBezTo>
                  <a:cubicBezTo>
                    <a:pt x="912363" y="1145227"/>
                    <a:pt x="878222" y="1208314"/>
                    <a:pt x="843338" y="1315934"/>
                  </a:cubicBezTo>
                  <a:cubicBezTo>
                    <a:pt x="757984" y="1577192"/>
                    <a:pt x="672630" y="1857004"/>
                    <a:pt x="584307" y="2118261"/>
                  </a:cubicBezTo>
                  <a:cubicBezTo>
                    <a:pt x="571690" y="2156114"/>
                    <a:pt x="590987" y="2161309"/>
                    <a:pt x="616222" y="2170216"/>
                  </a:cubicBezTo>
                  <a:cubicBezTo>
                    <a:pt x="642199" y="2179865"/>
                    <a:pt x="660755" y="2185060"/>
                    <a:pt x="671888" y="2147207"/>
                  </a:cubicBezTo>
                  <a:cubicBezTo>
                    <a:pt x="694154" y="2068533"/>
                    <a:pt x="714194" y="2009899"/>
                    <a:pt x="739429" y="1931967"/>
                  </a:cubicBezTo>
                  <a:cubicBezTo>
                    <a:pt x="772828" y="1830284"/>
                    <a:pt x="813650" y="1692234"/>
                    <a:pt x="846307" y="1591294"/>
                  </a:cubicBezTo>
                  <a:cubicBezTo>
                    <a:pt x="872284" y="1603169"/>
                    <a:pt x="893066" y="1614302"/>
                    <a:pt x="915332" y="1622466"/>
                  </a:cubicBezTo>
                  <a:cubicBezTo>
                    <a:pt x="1053383" y="1675163"/>
                    <a:pt x="1198113" y="1692234"/>
                    <a:pt x="1344328" y="1694460"/>
                  </a:cubicBezTo>
                  <a:cubicBezTo>
                    <a:pt x="1423744" y="1695945"/>
                    <a:pt x="1423744" y="1694460"/>
                    <a:pt x="1424486" y="1772392"/>
                  </a:cubicBezTo>
                  <a:cubicBezTo>
                    <a:pt x="1424486" y="1963140"/>
                    <a:pt x="1425229" y="2171700"/>
                    <a:pt x="1423744" y="2362447"/>
                  </a:cubicBezTo>
                  <a:cubicBezTo>
                    <a:pt x="1423744" y="2398816"/>
                    <a:pt x="1435620" y="2407722"/>
                    <a:pt x="1469761" y="2407722"/>
                  </a:cubicBezTo>
                  <a:cubicBezTo>
                    <a:pt x="1506872" y="2407722"/>
                    <a:pt x="1506129" y="2387683"/>
                    <a:pt x="1506129" y="2361705"/>
                  </a:cubicBezTo>
                  <a:cubicBezTo>
                    <a:pt x="1505387" y="2160567"/>
                    <a:pt x="1506129" y="1940873"/>
                    <a:pt x="1506129" y="1739735"/>
                  </a:cubicBezTo>
                  <a:cubicBezTo>
                    <a:pt x="1506129" y="1718211"/>
                    <a:pt x="1499450" y="1692234"/>
                    <a:pt x="1536560" y="1694460"/>
                  </a:cubicBezTo>
                  <a:cubicBezTo>
                    <a:pt x="1624883" y="1698914"/>
                    <a:pt x="1712463" y="1690007"/>
                    <a:pt x="1800044" y="1676648"/>
                  </a:cubicBezTo>
                  <a:cubicBezTo>
                    <a:pt x="1886882" y="1663288"/>
                    <a:pt x="1974463" y="1649186"/>
                    <a:pt x="2050910" y="1604653"/>
                  </a:cubicBezTo>
                  <a:cubicBezTo>
                    <a:pt x="2086536" y="1583872"/>
                    <a:pt x="2091731" y="1597231"/>
                    <a:pt x="2101380" y="1627662"/>
                  </a:cubicBezTo>
                  <a:cubicBezTo>
                    <a:pt x="2154819" y="1796143"/>
                    <a:pt x="2210485" y="1982437"/>
                    <a:pt x="2266150" y="2150176"/>
                  </a:cubicBezTo>
                  <a:cubicBezTo>
                    <a:pt x="2270603" y="2164278"/>
                    <a:pt x="2270603" y="2185802"/>
                    <a:pt x="2301034" y="2173927"/>
                  </a:cubicBezTo>
                  <a:cubicBezTo>
                    <a:pt x="2329980" y="2162794"/>
                    <a:pt x="2331465" y="2158340"/>
                    <a:pt x="2346309" y="2155372"/>
                  </a:cubicBezTo>
                  <a:cubicBezTo>
                    <a:pt x="2363379" y="2151661"/>
                    <a:pt x="2354473" y="2137559"/>
                    <a:pt x="2352989" y="2130136"/>
                  </a:cubicBezTo>
                  <a:cubicBezTo>
                    <a:pt x="2344824" y="2098222"/>
                    <a:pt x="2335918" y="2067049"/>
                    <a:pt x="2325527" y="2035876"/>
                  </a:cubicBezTo>
                  <a:cubicBezTo>
                    <a:pt x="2200094" y="1652897"/>
                    <a:pt x="2085794" y="1329294"/>
                    <a:pt x="1979658" y="1011629"/>
                  </a:cubicBezTo>
                  <a:cubicBezTo>
                    <a:pt x="1969267" y="980456"/>
                    <a:pt x="1973720" y="967839"/>
                    <a:pt x="2002667" y="954479"/>
                  </a:cubicBezTo>
                  <a:cubicBezTo>
                    <a:pt x="2114740" y="903267"/>
                    <a:pt x="2215680" y="826077"/>
                    <a:pt x="2306972" y="743692"/>
                  </a:cubicBezTo>
                  <a:cubicBezTo>
                    <a:pt x="2465804" y="600446"/>
                    <a:pt x="2586042" y="483177"/>
                    <a:pt x="2659521" y="282039"/>
                  </a:cubicBezTo>
                  <a:cubicBezTo>
                    <a:pt x="2684013" y="214498"/>
                    <a:pt x="2699599" y="204849"/>
                    <a:pt x="2767883" y="161801"/>
                  </a:cubicBezTo>
                  <a:cubicBezTo>
                    <a:pt x="2831713" y="122464"/>
                    <a:pt x="2857690" y="58635"/>
                    <a:pt x="2857690" y="17071"/>
                  </a:cubicBezTo>
                  <a:cubicBezTo>
                    <a:pt x="2848783" y="48244"/>
                    <a:pt x="2783469" y="81643"/>
                    <a:pt x="2764172" y="89065"/>
                  </a:cubicBezTo>
                  <a:close/>
                  <a:moveTo>
                    <a:pt x="1038538" y="1053935"/>
                  </a:moveTo>
                  <a:cubicBezTo>
                    <a:pt x="1043734" y="1036122"/>
                    <a:pt x="1054867" y="1031669"/>
                    <a:pt x="1071938" y="1036122"/>
                  </a:cubicBezTo>
                  <a:cubicBezTo>
                    <a:pt x="1176589" y="1065068"/>
                    <a:pt x="1283467" y="1085850"/>
                    <a:pt x="1393314" y="1080654"/>
                  </a:cubicBezTo>
                  <a:cubicBezTo>
                    <a:pt x="1420033" y="1079170"/>
                    <a:pt x="1425971" y="1091788"/>
                    <a:pt x="1425971" y="1115538"/>
                  </a:cubicBezTo>
                  <a:cubicBezTo>
                    <a:pt x="1425229" y="1206830"/>
                    <a:pt x="1425229" y="1253589"/>
                    <a:pt x="1425971" y="1344881"/>
                  </a:cubicBezTo>
                  <a:cubicBezTo>
                    <a:pt x="1425971" y="1370115"/>
                    <a:pt x="1417064" y="1377538"/>
                    <a:pt x="1391830" y="1379022"/>
                  </a:cubicBezTo>
                  <a:cubicBezTo>
                    <a:pt x="1224833" y="1384218"/>
                    <a:pt x="1060063" y="1399062"/>
                    <a:pt x="893808" y="1461407"/>
                  </a:cubicBezTo>
                  <a:cubicBezTo>
                    <a:pt x="936114" y="1302575"/>
                    <a:pt x="992521" y="1202377"/>
                    <a:pt x="1038538" y="1053935"/>
                  </a:cubicBezTo>
                  <a:close/>
                  <a:moveTo>
                    <a:pt x="915332" y="1527464"/>
                  </a:moveTo>
                  <a:cubicBezTo>
                    <a:pt x="915332" y="1481447"/>
                    <a:pt x="1141706" y="1443594"/>
                    <a:pt x="1425971" y="1442110"/>
                  </a:cubicBezTo>
                  <a:lnTo>
                    <a:pt x="1425971" y="1613560"/>
                  </a:lnTo>
                  <a:cubicBezTo>
                    <a:pt x="1141706" y="1610591"/>
                    <a:pt x="915332" y="1573481"/>
                    <a:pt x="915332" y="1527464"/>
                  </a:cubicBezTo>
                  <a:close/>
                  <a:moveTo>
                    <a:pt x="1506129" y="1612075"/>
                  </a:moveTo>
                  <a:lnTo>
                    <a:pt x="1506129" y="1441368"/>
                  </a:lnTo>
                  <a:cubicBezTo>
                    <a:pt x="1774809" y="1445821"/>
                    <a:pt x="1984111" y="1482189"/>
                    <a:pt x="1984111" y="1526722"/>
                  </a:cubicBezTo>
                  <a:cubicBezTo>
                    <a:pt x="1984111" y="1571254"/>
                    <a:pt x="1774809" y="1607622"/>
                    <a:pt x="1506129" y="1612075"/>
                  </a:cubicBezTo>
                  <a:close/>
                  <a:moveTo>
                    <a:pt x="2047199" y="1465118"/>
                  </a:moveTo>
                  <a:cubicBezTo>
                    <a:pt x="1916570" y="1413906"/>
                    <a:pt x="1788168" y="1393866"/>
                    <a:pt x="1656797" y="1385702"/>
                  </a:cubicBezTo>
                  <a:cubicBezTo>
                    <a:pt x="1616718" y="1383476"/>
                    <a:pt x="1576639" y="1377538"/>
                    <a:pt x="1536560" y="1378280"/>
                  </a:cubicBezTo>
                  <a:cubicBezTo>
                    <a:pt x="1512067" y="1379022"/>
                    <a:pt x="1506129" y="1367889"/>
                    <a:pt x="1506129" y="1345623"/>
                  </a:cubicBezTo>
                  <a:cubicBezTo>
                    <a:pt x="1506872" y="1252847"/>
                    <a:pt x="1506129" y="1204603"/>
                    <a:pt x="1506129" y="1111085"/>
                  </a:cubicBezTo>
                  <a:cubicBezTo>
                    <a:pt x="1506129" y="1095499"/>
                    <a:pt x="1506872" y="1081397"/>
                    <a:pt x="1528396" y="1079912"/>
                  </a:cubicBezTo>
                  <a:cubicBezTo>
                    <a:pt x="1639727" y="1071748"/>
                    <a:pt x="1749573" y="1043544"/>
                    <a:pt x="1854967" y="1004207"/>
                  </a:cubicBezTo>
                  <a:cubicBezTo>
                    <a:pt x="1881687" y="993816"/>
                    <a:pt x="1886882" y="1019051"/>
                    <a:pt x="1892820" y="1036122"/>
                  </a:cubicBezTo>
                  <a:cubicBezTo>
                    <a:pt x="1944032" y="1191986"/>
                    <a:pt x="1994502" y="1302575"/>
                    <a:pt x="2047199" y="1465118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951DCD1-7AB8-45C9-8E0B-DE7E343204AF}"/>
                </a:ext>
              </a:extLst>
            </p:cNvPr>
            <p:cNvSpPr/>
            <p:nvPr/>
          </p:nvSpPr>
          <p:spPr>
            <a:xfrm>
              <a:off x="10665098" y="5532483"/>
              <a:ext cx="805006" cy="287851"/>
            </a:xfrm>
            <a:custGeom>
              <a:avLst/>
              <a:gdLst>
                <a:gd name="connsiteX0" fmla="*/ 1229096 w 1224642"/>
                <a:gd name="connsiteY0" fmla="*/ 0 h 437902"/>
                <a:gd name="connsiteX1" fmla="*/ 0 w 1224642"/>
                <a:gd name="connsiteY1" fmla="*/ 382980 h 437902"/>
                <a:gd name="connsiteX2" fmla="*/ 1229096 w 1224642"/>
                <a:gd name="connsiteY2" fmla="*/ 0 h 4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642" h="437902">
                  <a:moveTo>
                    <a:pt x="1229096" y="0"/>
                  </a:moveTo>
                  <a:cubicBezTo>
                    <a:pt x="966355" y="316923"/>
                    <a:pt x="493568" y="554429"/>
                    <a:pt x="0" y="382980"/>
                  </a:cubicBezTo>
                  <a:cubicBezTo>
                    <a:pt x="523999" y="484662"/>
                    <a:pt x="824593" y="322118"/>
                    <a:pt x="1229096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C0BF7A8-6625-4409-A364-BB2B9160F1B5}"/>
                </a:ext>
              </a:extLst>
            </p:cNvPr>
            <p:cNvSpPr/>
            <p:nvPr/>
          </p:nvSpPr>
          <p:spPr>
            <a:xfrm>
              <a:off x="10893915" y="4533299"/>
              <a:ext cx="658642" cy="478125"/>
            </a:xfrm>
            <a:custGeom>
              <a:avLst/>
              <a:gdLst>
                <a:gd name="connsiteX0" fmla="*/ 0 w 1001980"/>
                <a:gd name="connsiteY0" fmla="*/ 0 h 727363"/>
                <a:gd name="connsiteX1" fmla="*/ 1008661 w 1001980"/>
                <a:gd name="connsiteY1" fmla="*/ 731075 h 727363"/>
                <a:gd name="connsiteX2" fmla="*/ 0 w 1001980"/>
                <a:gd name="connsiteY2" fmla="*/ 0 h 72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1980" h="727363">
                  <a:moveTo>
                    <a:pt x="0" y="0"/>
                  </a:moveTo>
                  <a:cubicBezTo>
                    <a:pt x="411925" y="9649"/>
                    <a:pt x="836468" y="237507"/>
                    <a:pt x="1008661" y="731075"/>
                  </a:cubicBezTo>
                  <a:cubicBezTo>
                    <a:pt x="780060" y="292430"/>
                    <a:pt x="524741" y="123207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8BE64035-0B9B-4E09-BD88-FDBC11B6BDC2}"/>
              </a:ext>
            </a:extLst>
          </p:cNvPr>
          <p:cNvSpPr/>
          <p:nvPr/>
        </p:nvSpPr>
        <p:spPr>
          <a:xfrm>
            <a:off x="692920" y="4791194"/>
            <a:ext cx="225664" cy="1654991"/>
          </a:xfrm>
          <a:custGeom>
            <a:avLst/>
            <a:gdLst>
              <a:gd name="connsiteX0" fmla="*/ 147943 w 225664"/>
              <a:gd name="connsiteY0" fmla="*/ 1102844 h 1654991"/>
              <a:gd name="connsiteX1" fmla="*/ 109473 w 225664"/>
              <a:gd name="connsiteY1" fmla="*/ 1109085 h 1654991"/>
              <a:gd name="connsiteX2" fmla="*/ 167568 w 225664"/>
              <a:gd name="connsiteY2" fmla="*/ 1125890 h 1654991"/>
              <a:gd name="connsiteX3" fmla="*/ 185813 w 225664"/>
              <a:gd name="connsiteY3" fmla="*/ 1177263 h 1654991"/>
              <a:gd name="connsiteX4" fmla="*/ 176691 w 225664"/>
              <a:gd name="connsiteY4" fmla="*/ 1113886 h 1654991"/>
              <a:gd name="connsiteX5" fmla="*/ 147943 w 225664"/>
              <a:gd name="connsiteY5" fmla="*/ 1102844 h 1654991"/>
              <a:gd name="connsiteX6" fmla="*/ 147943 w 225664"/>
              <a:gd name="connsiteY6" fmla="*/ 793645 h 1654991"/>
              <a:gd name="connsiteX7" fmla="*/ 109473 w 225664"/>
              <a:gd name="connsiteY7" fmla="*/ 799886 h 1654991"/>
              <a:gd name="connsiteX8" fmla="*/ 167568 w 225664"/>
              <a:gd name="connsiteY8" fmla="*/ 816691 h 1654991"/>
              <a:gd name="connsiteX9" fmla="*/ 185813 w 225664"/>
              <a:gd name="connsiteY9" fmla="*/ 868063 h 1654991"/>
              <a:gd name="connsiteX10" fmla="*/ 176691 w 225664"/>
              <a:gd name="connsiteY10" fmla="*/ 804687 h 1654991"/>
              <a:gd name="connsiteX11" fmla="*/ 147943 w 225664"/>
              <a:gd name="connsiteY11" fmla="*/ 793645 h 1654991"/>
              <a:gd name="connsiteX12" fmla="*/ 147943 w 225664"/>
              <a:gd name="connsiteY12" fmla="*/ 484445 h 1654991"/>
              <a:gd name="connsiteX13" fmla="*/ 109473 w 225664"/>
              <a:gd name="connsiteY13" fmla="*/ 490686 h 1654991"/>
              <a:gd name="connsiteX14" fmla="*/ 167568 w 225664"/>
              <a:gd name="connsiteY14" fmla="*/ 507491 h 1654991"/>
              <a:gd name="connsiteX15" fmla="*/ 185813 w 225664"/>
              <a:gd name="connsiteY15" fmla="*/ 558863 h 1654991"/>
              <a:gd name="connsiteX16" fmla="*/ 176691 w 225664"/>
              <a:gd name="connsiteY16" fmla="*/ 495487 h 1654991"/>
              <a:gd name="connsiteX17" fmla="*/ 147943 w 225664"/>
              <a:gd name="connsiteY17" fmla="*/ 484445 h 1654991"/>
              <a:gd name="connsiteX18" fmla="*/ 147943 w 225664"/>
              <a:gd name="connsiteY18" fmla="*/ 175725 h 1654991"/>
              <a:gd name="connsiteX19" fmla="*/ 109473 w 225664"/>
              <a:gd name="connsiteY19" fmla="*/ 181966 h 1654991"/>
              <a:gd name="connsiteX20" fmla="*/ 167568 w 225664"/>
              <a:gd name="connsiteY20" fmla="*/ 198771 h 1654991"/>
              <a:gd name="connsiteX21" fmla="*/ 185813 w 225664"/>
              <a:gd name="connsiteY21" fmla="*/ 250143 h 1654991"/>
              <a:gd name="connsiteX22" fmla="*/ 176691 w 225664"/>
              <a:gd name="connsiteY22" fmla="*/ 186767 h 1654991"/>
              <a:gd name="connsiteX23" fmla="*/ 147943 w 225664"/>
              <a:gd name="connsiteY23" fmla="*/ 175725 h 1654991"/>
              <a:gd name="connsiteX24" fmla="*/ 117636 w 225664"/>
              <a:gd name="connsiteY24" fmla="*/ 0 h 1654991"/>
              <a:gd name="connsiteX25" fmla="*/ 133480 w 225664"/>
              <a:gd name="connsiteY25" fmla="*/ 31208 h 1654991"/>
              <a:gd name="connsiteX26" fmla="*/ 133480 w 225664"/>
              <a:gd name="connsiteY26" fmla="*/ 110429 h 1654991"/>
              <a:gd name="connsiteX27" fmla="*/ 158926 w 225664"/>
              <a:gd name="connsiteY27" fmla="*/ 132034 h 1654991"/>
              <a:gd name="connsiteX28" fmla="*/ 212220 w 225664"/>
              <a:gd name="connsiteY28" fmla="*/ 196851 h 1654991"/>
              <a:gd name="connsiteX29" fmla="*/ 210300 w 225664"/>
              <a:gd name="connsiteY29" fmla="*/ 259747 h 1654991"/>
              <a:gd name="connsiteX30" fmla="*/ 219902 w 225664"/>
              <a:gd name="connsiteY30" fmla="*/ 325524 h 1654991"/>
              <a:gd name="connsiteX31" fmla="*/ 167568 w 225664"/>
              <a:gd name="connsiteY31" fmla="*/ 363454 h 1654991"/>
              <a:gd name="connsiteX32" fmla="*/ 133480 w 225664"/>
              <a:gd name="connsiteY32" fmla="*/ 380738 h 1654991"/>
              <a:gd name="connsiteX33" fmla="*/ 133480 w 225664"/>
              <a:gd name="connsiteY33" fmla="*/ 414347 h 1654991"/>
              <a:gd name="connsiteX34" fmla="*/ 174770 w 225664"/>
              <a:gd name="connsiteY34" fmla="*/ 440754 h 1654991"/>
              <a:gd name="connsiteX35" fmla="*/ 224703 w 225664"/>
              <a:gd name="connsiteY35" fmla="*/ 479644 h 1654991"/>
              <a:gd name="connsiteX36" fmla="*/ 221343 w 225664"/>
              <a:gd name="connsiteY36" fmla="*/ 500769 h 1654991"/>
              <a:gd name="connsiteX37" fmla="*/ 213660 w 225664"/>
              <a:gd name="connsiteY37" fmla="*/ 628962 h 1654991"/>
              <a:gd name="connsiteX38" fmla="*/ 162287 w 225664"/>
              <a:gd name="connsiteY38" fmla="*/ 670733 h 1654991"/>
              <a:gd name="connsiteX39" fmla="*/ 133480 w 225664"/>
              <a:gd name="connsiteY39" fmla="*/ 691378 h 1654991"/>
              <a:gd name="connsiteX40" fmla="*/ 133480 w 225664"/>
              <a:gd name="connsiteY40" fmla="*/ 703381 h 1654991"/>
              <a:gd name="connsiteX41" fmla="*/ 135880 w 225664"/>
              <a:gd name="connsiteY41" fmla="*/ 745632 h 1654991"/>
              <a:gd name="connsiteX42" fmla="*/ 184853 w 225664"/>
              <a:gd name="connsiteY42" fmla="*/ 752354 h 1654991"/>
              <a:gd name="connsiteX43" fmla="*/ 217981 w 225664"/>
              <a:gd name="connsiteY43" fmla="*/ 809008 h 1654991"/>
              <a:gd name="connsiteX44" fmla="*/ 205018 w 225664"/>
              <a:gd name="connsiteY44" fmla="*/ 888709 h 1654991"/>
              <a:gd name="connsiteX45" fmla="*/ 216061 w 225664"/>
              <a:gd name="connsiteY45" fmla="*/ 942003 h 1654991"/>
              <a:gd name="connsiteX46" fmla="*/ 209820 w 225664"/>
              <a:gd name="connsiteY46" fmla="*/ 981373 h 1654991"/>
              <a:gd name="connsiteX47" fmla="*/ 170449 w 225664"/>
              <a:gd name="connsiteY47" fmla="*/ 991456 h 1654991"/>
              <a:gd name="connsiteX48" fmla="*/ 133480 w 225664"/>
              <a:gd name="connsiteY48" fmla="*/ 1021703 h 1654991"/>
              <a:gd name="connsiteX49" fmla="*/ 133480 w 225664"/>
              <a:gd name="connsiteY49" fmla="*/ 1062514 h 1654991"/>
              <a:gd name="connsiteX50" fmla="*/ 152685 w 225664"/>
              <a:gd name="connsiteY50" fmla="*/ 1077878 h 1654991"/>
              <a:gd name="connsiteX51" fmla="*/ 172850 w 225664"/>
              <a:gd name="connsiteY51" fmla="*/ 1071156 h 1654991"/>
              <a:gd name="connsiteX52" fmla="*/ 205978 w 225664"/>
              <a:gd name="connsiteY52" fmla="*/ 1081719 h 1654991"/>
              <a:gd name="connsiteX53" fmla="*/ 221823 w 225664"/>
              <a:gd name="connsiteY53" fmla="*/ 1120609 h 1654991"/>
              <a:gd name="connsiteX54" fmla="*/ 216061 w 225664"/>
              <a:gd name="connsiteY54" fmla="*/ 1247362 h 1654991"/>
              <a:gd name="connsiteX55" fmla="*/ 164688 w 225664"/>
              <a:gd name="connsiteY55" fmla="*/ 1305937 h 1654991"/>
              <a:gd name="connsiteX56" fmla="*/ 132999 w 225664"/>
              <a:gd name="connsiteY56" fmla="*/ 1329943 h 1654991"/>
              <a:gd name="connsiteX57" fmla="*/ 133960 w 225664"/>
              <a:gd name="connsiteY57" fmla="*/ 1374594 h 1654991"/>
              <a:gd name="connsiteX58" fmla="*/ 133960 w 225664"/>
              <a:gd name="connsiteY58" fmla="*/ 1437010 h 1654991"/>
              <a:gd name="connsiteX59" fmla="*/ 106593 w 225664"/>
              <a:gd name="connsiteY59" fmla="*/ 1467258 h 1654991"/>
              <a:gd name="connsiteX60" fmla="*/ 42256 w 225664"/>
              <a:gd name="connsiteY60" fmla="*/ 1521513 h 1654991"/>
              <a:gd name="connsiteX61" fmla="*/ 62901 w 225664"/>
              <a:gd name="connsiteY61" fmla="*/ 1598812 h 1654991"/>
              <a:gd name="connsiteX62" fmla="*/ 160846 w 225664"/>
              <a:gd name="connsiteY62" fmla="*/ 1600253 h 1654991"/>
              <a:gd name="connsiteX63" fmla="*/ 186774 w 225664"/>
              <a:gd name="connsiteY63" fmla="*/ 1552720 h 1654991"/>
              <a:gd name="connsiteX64" fmla="*/ 208379 w 225664"/>
              <a:gd name="connsiteY64" fmla="*/ 1538317 h 1654991"/>
              <a:gd name="connsiteX65" fmla="*/ 225664 w 225664"/>
              <a:gd name="connsiteY65" fmla="*/ 1556561 h 1654991"/>
              <a:gd name="connsiteX66" fmla="*/ 139721 w 225664"/>
              <a:gd name="connsiteY66" fmla="*/ 1652586 h 1654991"/>
              <a:gd name="connsiteX67" fmla="*/ 5 w 225664"/>
              <a:gd name="connsiteY67" fmla="*/ 1539277 h 1654991"/>
              <a:gd name="connsiteX68" fmla="*/ 82586 w 225664"/>
              <a:gd name="connsiteY68" fmla="*/ 1433169 h 1654991"/>
              <a:gd name="connsiteX69" fmla="*/ 96030 w 225664"/>
              <a:gd name="connsiteY69" fmla="*/ 1410123 h 1654991"/>
              <a:gd name="connsiteX70" fmla="*/ 96030 w 225664"/>
              <a:gd name="connsiteY70" fmla="*/ 1323701 h 1654991"/>
              <a:gd name="connsiteX71" fmla="*/ 76345 w 225664"/>
              <a:gd name="connsiteY71" fmla="*/ 1305457 h 1654991"/>
              <a:gd name="connsiteX72" fmla="*/ 18730 w 225664"/>
              <a:gd name="connsiteY72" fmla="*/ 1286252 h 1654991"/>
              <a:gd name="connsiteX73" fmla="*/ 11048 w 225664"/>
              <a:gd name="connsiteY73" fmla="*/ 1262245 h 1654991"/>
              <a:gd name="connsiteX74" fmla="*/ 22091 w 225664"/>
              <a:gd name="connsiteY74" fmla="*/ 1166701 h 1654991"/>
              <a:gd name="connsiteX75" fmla="*/ 18250 w 225664"/>
              <a:gd name="connsiteY75" fmla="*/ 1120609 h 1654991"/>
              <a:gd name="connsiteX76" fmla="*/ 65302 w 225664"/>
              <a:gd name="connsiteY76" fmla="*/ 1069716 h 1654991"/>
              <a:gd name="connsiteX77" fmla="*/ 95550 w 225664"/>
              <a:gd name="connsiteY77" fmla="*/ 1041389 h 1654991"/>
              <a:gd name="connsiteX78" fmla="*/ 95550 w 225664"/>
              <a:gd name="connsiteY78" fmla="*/ 1002979 h 1654991"/>
              <a:gd name="connsiteX79" fmla="*/ 73464 w 225664"/>
              <a:gd name="connsiteY79" fmla="*/ 985214 h 1654991"/>
              <a:gd name="connsiteX80" fmla="*/ 56660 w 225664"/>
              <a:gd name="connsiteY80" fmla="*/ 993376 h 1654991"/>
              <a:gd name="connsiteX81" fmla="*/ 21611 w 225664"/>
              <a:gd name="connsiteY81" fmla="*/ 986174 h 1654991"/>
              <a:gd name="connsiteX82" fmla="*/ 9128 w 225664"/>
              <a:gd name="connsiteY82" fmla="*/ 948725 h 1654991"/>
              <a:gd name="connsiteX83" fmla="*/ 18730 w 225664"/>
              <a:gd name="connsiteY83" fmla="*/ 852700 h 1654991"/>
              <a:gd name="connsiteX84" fmla="*/ 14409 w 225664"/>
              <a:gd name="connsiteY84" fmla="*/ 809008 h 1654991"/>
              <a:gd name="connsiteX85" fmla="*/ 17289 w 225664"/>
              <a:gd name="connsiteY85" fmla="*/ 764837 h 1654991"/>
              <a:gd name="connsiteX86" fmla="*/ 63861 w 225664"/>
              <a:gd name="connsiteY86" fmla="*/ 751874 h 1654991"/>
              <a:gd name="connsiteX87" fmla="*/ 95550 w 225664"/>
              <a:gd name="connsiteY87" fmla="*/ 726908 h 1654991"/>
              <a:gd name="connsiteX88" fmla="*/ 95550 w 225664"/>
              <a:gd name="connsiteY88" fmla="*/ 695699 h 1654991"/>
              <a:gd name="connsiteX89" fmla="*/ 69143 w 225664"/>
              <a:gd name="connsiteY89" fmla="*/ 671693 h 1654991"/>
              <a:gd name="connsiteX90" fmla="*/ 22091 w 225664"/>
              <a:gd name="connsiteY90" fmla="*/ 660650 h 1654991"/>
              <a:gd name="connsiteX91" fmla="*/ 18250 w 225664"/>
              <a:gd name="connsiteY91" fmla="*/ 627522 h 1654991"/>
              <a:gd name="connsiteX92" fmla="*/ 19210 w 225664"/>
              <a:gd name="connsiteY92" fmla="*/ 575188 h 1654991"/>
              <a:gd name="connsiteX93" fmla="*/ 10568 w 225664"/>
              <a:gd name="connsiteY93" fmla="*/ 488766 h 1654991"/>
              <a:gd name="connsiteX94" fmla="*/ 49458 w 225664"/>
              <a:gd name="connsiteY94" fmla="*/ 446515 h 1654991"/>
              <a:gd name="connsiteX95" fmla="*/ 75865 w 225664"/>
              <a:gd name="connsiteY95" fmla="*/ 451797 h 1654991"/>
              <a:gd name="connsiteX96" fmla="*/ 95070 w 225664"/>
              <a:gd name="connsiteY96" fmla="*/ 424910 h 1654991"/>
              <a:gd name="connsiteX97" fmla="*/ 95550 w 225664"/>
              <a:gd name="connsiteY97" fmla="*/ 379298 h 1654991"/>
              <a:gd name="connsiteX98" fmla="*/ 75865 w 225664"/>
              <a:gd name="connsiteY98" fmla="*/ 362974 h 1654991"/>
              <a:gd name="connsiteX99" fmla="*/ 16329 w 225664"/>
              <a:gd name="connsiteY99" fmla="*/ 296716 h 1654991"/>
              <a:gd name="connsiteX100" fmla="*/ 12008 w 225664"/>
              <a:gd name="connsiteY100" fmla="*/ 182927 h 1654991"/>
              <a:gd name="connsiteX101" fmla="*/ 20170 w 225664"/>
              <a:gd name="connsiteY101" fmla="*/ 143557 h 1654991"/>
              <a:gd name="connsiteX102" fmla="*/ 60501 w 225664"/>
              <a:gd name="connsiteY102" fmla="*/ 127233 h 1654991"/>
              <a:gd name="connsiteX103" fmla="*/ 95070 w 225664"/>
              <a:gd name="connsiteY103" fmla="*/ 106587 h 1654991"/>
              <a:gd name="connsiteX104" fmla="*/ 95550 w 225664"/>
              <a:gd name="connsiteY104" fmla="*/ 29768 h 1654991"/>
              <a:gd name="connsiteX105" fmla="*/ 117636 w 225664"/>
              <a:gd name="connsiteY105" fmla="*/ 0 h 16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5664" h="1654991">
                <a:moveTo>
                  <a:pt x="147943" y="1102844"/>
                </a:moveTo>
                <a:cubicBezTo>
                  <a:pt x="137080" y="1102364"/>
                  <a:pt x="124597" y="1104764"/>
                  <a:pt x="109473" y="1109085"/>
                </a:cubicBezTo>
                <a:cubicBezTo>
                  <a:pt x="119075" y="1115807"/>
                  <a:pt x="151244" y="1110046"/>
                  <a:pt x="167568" y="1125890"/>
                </a:cubicBezTo>
                <a:cubicBezTo>
                  <a:pt x="179091" y="1140293"/>
                  <a:pt x="177171" y="1171501"/>
                  <a:pt x="185813" y="1177263"/>
                </a:cubicBezTo>
                <a:cubicBezTo>
                  <a:pt x="186293" y="1154697"/>
                  <a:pt x="195895" y="1128290"/>
                  <a:pt x="176691" y="1113886"/>
                </a:cubicBezTo>
                <a:cubicBezTo>
                  <a:pt x="168048" y="1106684"/>
                  <a:pt x="158806" y="1103324"/>
                  <a:pt x="147943" y="1102844"/>
                </a:cubicBezTo>
                <a:close/>
                <a:moveTo>
                  <a:pt x="147943" y="793645"/>
                </a:moveTo>
                <a:cubicBezTo>
                  <a:pt x="137080" y="793165"/>
                  <a:pt x="124597" y="795565"/>
                  <a:pt x="109473" y="799886"/>
                </a:cubicBezTo>
                <a:cubicBezTo>
                  <a:pt x="119075" y="806608"/>
                  <a:pt x="151244" y="800847"/>
                  <a:pt x="167568" y="816691"/>
                </a:cubicBezTo>
                <a:cubicBezTo>
                  <a:pt x="179091" y="831094"/>
                  <a:pt x="177171" y="862302"/>
                  <a:pt x="185813" y="868063"/>
                </a:cubicBezTo>
                <a:cubicBezTo>
                  <a:pt x="186293" y="845498"/>
                  <a:pt x="195895" y="819091"/>
                  <a:pt x="176691" y="804687"/>
                </a:cubicBezTo>
                <a:cubicBezTo>
                  <a:pt x="168048" y="797485"/>
                  <a:pt x="158806" y="794125"/>
                  <a:pt x="147943" y="793645"/>
                </a:cubicBezTo>
                <a:close/>
                <a:moveTo>
                  <a:pt x="147943" y="484445"/>
                </a:moveTo>
                <a:cubicBezTo>
                  <a:pt x="137080" y="483965"/>
                  <a:pt x="124597" y="486365"/>
                  <a:pt x="109473" y="490686"/>
                </a:cubicBezTo>
                <a:cubicBezTo>
                  <a:pt x="119075" y="497408"/>
                  <a:pt x="151244" y="491647"/>
                  <a:pt x="167568" y="507491"/>
                </a:cubicBezTo>
                <a:cubicBezTo>
                  <a:pt x="179091" y="521894"/>
                  <a:pt x="177171" y="553102"/>
                  <a:pt x="185813" y="558863"/>
                </a:cubicBezTo>
                <a:cubicBezTo>
                  <a:pt x="186293" y="536298"/>
                  <a:pt x="195895" y="509891"/>
                  <a:pt x="176691" y="495487"/>
                </a:cubicBezTo>
                <a:cubicBezTo>
                  <a:pt x="168048" y="488285"/>
                  <a:pt x="158806" y="484925"/>
                  <a:pt x="147943" y="484445"/>
                </a:cubicBezTo>
                <a:close/>
                <a:moveTo>
                  <a:pt x="147943" y="175725"/>
                </a:moveTo>
                <a:cubicBezTo>
                  <a:pt x="137080" y="175245"/>
                  <a:pt x="124597" y="177645"/>
                  <a:pt x="109473" y="181966"/>
                </a:cubicBezTo>
                <a:cubicBezTo>
                  <a:pt x="119075" y="188208"/>
                  <a:pt x="151244" y="182447"/>
                  <a:pt x="167568" y="198771"/>
                </a:cubicBezTo>
                <a:cubicBezTo>
                  <a:pt x="179091" y="213174"/>
                  <a:pt x="177171" y="244382"/>
                  <a:pt x="185813" y="250143"/>
                </a:cubicBezTo>
                <a:cubicBezTo>
                  <a:pt x="186293" y="227578"/>
                  <a:pt x="195895" y="201171"/>
                  <a:pt x="176691" y="186767"/>
                </a:cubicBezTo>
                <a:cubicBezTo>
                  <a:pt x="168048" y="179565"/>
                  <a:pt x="158806" y="176205"/>
                  <a:pt x="147943" y="175725"/>
                </a:cubicBezTo>
                <a:close/>
                <a:moveTo>
                  <a:pt x="117636" y="0"/>
                </a:moveTo>
                <a:cubicBezTo>
                  <a:pt x="136840" y="0"/>
                  <a:pt x="132519" y="20645"/>
                  <a:pt x="133480" y="31208"/>
                </a:cubicBezTo>
                <a:cubicBezTo>
                  <a:pt x="134920" y="49453"/>
                  <a:pt x="134920" y="92184"/>
                  <a:pt x="133480" y="110429"/>
                </a:cubicBezTo>
                <a:cubicBezTo>
                  <a:pt x="131559" y="131074"/>
                  <a:pt x="140682" y="135875"/>
                  <a:pt x="158926" y="132034"/>
                </a:cubicBezTo>
                <a:cubicBezTo>
                  <a:pt x="203578" y="123392"/>
                  <a:pt x="225664" y="152679"/>
                  <a:pt x="212220" y="196851"/>
                </a:cubicBezTo>
                <a:cubicBezTo>
                  <a:pt x="205978" y="217976"/>
                  <a:pt x="204538" y="238141"/>
                  <a:pt x="210300" y="259747"/>
                </a:cubicBezTo>
                <a:cubicBezTo>
                  <a:pt x="215581" y="280873"/>
                  <a:pt x="218461" y="303438"/>
                  <a:pt x="219902" y="325524"/>
                </a:cubicBezTo>
                <a:cubicBezTo>
                  <a:pt x="221823" y="358172"/>
                  <a:pt x="198777" y="375457"/>
                  <a:pt x="167568" y="363454"/>
                </a:cubicBezTo>
                <a:cubicBezTo>
                  <a:pt x="138761" y="352411"/>
                  <a:pt x="133960" y="350971"/>
                  <a:pt x="133480" y="380738"/>
                </a:cubicBezTo>
                <a:cubicBezTo>
                  <a:pt x="133480" y="395142"/>
                  <a:pt x="133480" y="399943"/>
                  <a:pt x="133480" y="414347"/>
                </a:cubicBezTo>
                <a:cubicBezTo>
                  <a:pt x="133480" y="455637"/>
                  <a:pt x="137320" y="458038"/>
                  <a:pt x="174770" y="440754"/>
                </a:cubicBezTo>
                <a:cubicBezTo>
                  <a:pt x="199257" y="429711"/>
                  <a:pt x="223743" y="452277"/>
                  <a:pt x="224703" y="479644"/>
                </a:cubicBezTo>
                <a:cubicBezTo>
                  <a:pt x="224703" y="486846"/>
                  <a:pt x="223743" y="493567"/>
                  <a:pt x="221343" y="500769"/>
                </a:cubicBezTo>
                <a:cubicBezTo>
                  <a:pt x="207899" y="542540"/>
                  <a:pt x="199737" y="584311"/>
                  <a:pt x="213660" y="628962"/>
                </a:cubicBezTo>
                <a:cubicBezTo>
                  <a:pt x="224703" y="663531"/>
                  <a:pt x="197336" y="681296"/>
                  <a:pt x="162287" y="670733"/>
                </a:cubicBezTo>
                <a:cubicBezTo>
                  <a:pt x="135400" y="662571"/>
                  <a:pt x="133960" y="663531"/>
                  <a:pt x="133480" y="691378"/>
                </a:cubicBezTo>
                <a:cubicBezTo>
                  <a:pt x="133480" y="695219"/>
                  <a:pt x="133480" y="699540"/>
                  <a:pt x="133480" y="703381"/>
                </a:cubicBezTo>
                <a:cubicBezTo>
                  <a:pt x="133960" y="721146"/>
                  <a:pt x="128678" y="732189"/>
                  <a:pt x="135880" y="745632"/>
                </a:cubicBezTo>
                <a:cubicBezTo>
                  <a:pt x="145002" y="761957"/>
                  <a:pt x="168049" y="749954"/>
                  <a:pt x="184853" y="752354"/>
                </a:cubicBezTo>
                <a:cubicBezTo>
                  <a:pt x="203578" y="755235"/>
                  <a:pt x="223263" y="787883"/>
                  <a:pt x="217981" y="809008"/>
                </a:cubicBezTo>
                <a:cubicBezTo>
                  <a:pt x="211260" y="834935"/>
                  <a:pt x="204058" y="860862"/>
                  <a:pt x="205018" y="888709"/>
                </a:cubicBezTo>
                <a:cubicBezTo>
                  <a:pt x="205498" y="907434"/>
                  <a:pt x="206938" y="925199"/>
                  <a:pt x="216061" y="942003"/>
                </a:cubicBezTo>
                <a:cubicBezTo>
                  <a:pt x="223743" y="956887"/>
                  <a:pt x="218942" y="969370"/>
                  <a:pt x="209820" y="981373"/>
                </a:cubicBezTo>
                <a:cubicBezTo>
                  <a:pt x="200697" y="993376"/>
                  <a:pt x="183412" y="994336"/>
                  <a:pt x="170449" y="991456"/>
                </a:cubicBezTo>
                <a:cubicBezTo>
                  <a:pt x="133480" y="984254"/>
                  <a:pt x="133480" y="1009700"/>
                  <a:pt x="133480" y="1021703"/>
                </a:cubicBezTo>
                <a:cubicBezTo>
                  <a:pt x="133480" y="1037067"/>
                  <a:pt x="133960" y="1047150"/>
                  <a:pt x="133480" y="1062514"/>
                </a:cubicBezTo>
                <a:cubicBezTo>
                  <a:pt x="132519" y="1077398"/>
                  <a:pt x="140682" y="1080759"/>
                  <a:pt x="152685" y="1077878"/>
                </a:cubicBezTo>
                <a:cubicBezTo>
                  <a:pt x="159406" y="1076438"/>
                  <a:pt x="166128" y="1073076"/>
                  <a:pt x="172850" y="1071156"/>
                </a:cubicBezTo>
                <a:cubicBezTo>
                  <a:pt x="183412" y="1067795"/>
                  <a:pt x="197816" y="1072596"/>
                  <a:pt x="205978" y="1081719"/>
                </a:cubicBezTo>
                <a:cubicBezTo>
                  <a:pt x="215101" y="1091801"/>
                  <a:pt x="228544" y="1109086"/>
                  <a:pt x="221823" y="1120609"/>
                </a:cubicBezTo>
                <a:cubicBezTo>
                  <a:pt x="196856" y="1164780"/>
                  <a:pt x="208859" y="1204150"/>
                  <a:pt x="216061" y="1247362"/>
                </a:cubicBezTo>
                <a:cubicBezTo>
                  <a:pt x="223263" y="1290092"/>
                  <a:pt x="206458" y="1315059"/>
                  <a:pt x="164688" y="1305937"/>
                </a:cubicBezTo>
                <a:cubicBezTo>
                  <a:pt x="137800" y="1300175"/>
                  <a:pt x="133480" y="1303536"/>
                  <a:pt x="132999" y="1329943"/>
                </a:cubicBezTo>
                <a:cubicBezTo>
                  <a:pt x="133960" y="1347227"/>
                  <a:pt x="133960" y="1355870"/>
                  <a:pt x="133960" y="1374594"/>
                </a:cubicBezTo>
                <a:cubicBezTo>
                  <a:pt x="133960" y="1395240"/>
                  <a:pt x="133480" y="1416365"/>
                  <a:pt x="133960" y="1437010"/>
                </a:cubicBezTo>
                <a:cubicBezTo>
                  <a:pt x="134440" y="1449974"/>
                  <a:pt x="121957" y="1465338"/>
                  <a:pt x="106593" y="1467258"/>
                </a:cubicBezTo>
                <a:cubicBezTo>
                  <a:pt x="68183" y="1472539"/>
                  <a:pt x="57140" y="1484543"/>
                  <a:pt x="42256" y="1521513"/>
                </a:cubicBezTo>
                <a:cubicBezTo>
                  <a:pt x="30733" y="1551280"/>
                  <a:pt x="43697" y="1584409"/>
                  <a:pt x="62901" y="1598812"/>
                </a:cubicBezTo>
                <a:cubicBezTo>
                  <a:pt x="93149" y="1620898"/>
                  <a:pt x="135880" y="1621378"/>
                  <a:pt x="160846" y="1600253"/>
                </a:cubicBezTo>
                <a:cubicBezTo>
                  <a:pt x="178611" y="1585369"/>
                  <a:pt x="184853" y="1577687"/>
                  <a:pt x="186774" y="1552720"/>
                </a:cubicBezTo>
                <a:cubicBezTo>
                  <a:pt x="187734" y="1540717"/>
                  <a:pt x="197816" y="1538317"/>
                  <a:pt x="208379" y="1538317"/>
                </a:cubicBezTo>
                <a:cubicBezTo>
                  <a:pt x="222303" y="1538317"/>
                  <a:pt x="225664" y="1547919"/>
                  <a:pt x="225664" y="1556561"/>
                </a:cubicBezTo>
                <a:cubicBezTo>
                  <a:pt x="225664" y="1597372"/>
                  <a:pt x="185333" y="1644424"/>
                  <a:pt x="139721" y="1652586"/>
                </a:cubicBezTo>
                <a:cubicBezTo>
                  <a:pt x="55700" y="1667470"/>
                  <a:pt x="965" y="1611295"/>
                  <a:pt x="5" y="1539277"/>
                </a:cubicBezTo>
                <a:cubicBezTo>
                  <a:pt x="-475" y="1489344"/>
                  <a:pt x="33134" y="1446133"/>
                  <a:pt x="82586" y="1433169"/>
                </a:cubicBezTo>
                <a:cubicBezTo>
                  <a:pt x="95550" y="1429809"/>
                  <a:pt x="96510" y="1424047"/>
                  <a:pt x="96030" y="1410123"/>
                </a:cubicBezTo>
                <a:cubicBezTo>
                  <a:pt x="95070" y="1377955"/>
                  <a:pt x="95070" y="1355870"/>
                  <a:pt x="96030" y="1323701"/>
                </a:cubicBezTo>
                <a:cubicBezTo>
                  <a:pt x="96510" y="1304016"/>
                  <a:pt x="94110" y="1299695"/>
                  <a:pt x="76345" y="1305457"/>
                </a:cubicBezTo>
                <a:cubicBezTo>
                  <a:pt x="57140" y="1311698"/>
                  <a:pt x="33134" y="1309298"/>
                  <a:pt x="18730" y="1286252"/>
                </a:cubicBezTo>
                <a:cubicBezTo>
                  <a:pt x="13929" y="1278569"/>
                  <a:pt x="8167" y="1268967"/>
                  <a:pt x="11048" y="1262245"/>
                </a:cubicBezTo>
                <a:cubicBezTo>
                  <a:pt x="23531" y="1231037"/>
                  <a:pt x="11528" y="1197429"/>
                  <a:pt x="22091" y="1166701"/>
                </a:cubicBezTo>
                <a:cubicBezTo>
                  <a:pt x="27852" y="1149897"/>
                  <a:pt x="22571" y="1135492"/>
                  <a:pt x="18250" y="1120609"/>
                </a:cubicBezTo>
                <a:cubicBezTo>
                  <a:pt x="7687" y="1084599"/>
                  <a:pt x="28812" y="1061553"/>
                  <a:pt x="65302" y="1069716"/>
                </a:cubicBezTo>
                <a:cubicBezTo>
                  <a:pt x="98911" y="1077398"/>
                  <a:pt x="95550" y="1075958"/>
                  <a:pt x="95550" y="1041389"/>
                </a:cubicBezTo>
                <a:cubicBezTo>
                  <a:pt x="95550" y="1023624"/>
                  <a:pt x="95070" y="1020743"/>
                  <a:pt x="95550" y="1002979"/>
                </a:cubicBezTo>
                <a:cubicBezTo>
                  <a:pt x="96030" y="982333"/>
                  <a:pt x="91709" y="977532"/>
                  <a:pt x="73464" y="985214"/>
                </a:cubicBezTo>
                <a:cubicBezTo>
                  <a:pt x="67703" y="987615"/>
                  <a:pt x="61941" y="990016"/>
                  <a:pt x="56660" y="993376"/>
                </a:cubicBezTo>
                <a:cubicBezTo>
                  <a:pt x="47057" y="999137"/>
                  <a:pt x="32174" y="996257"/>
                  <a:pt x="21611" y="986174"/>
                </a:cubicBezTo>
                <a:cubicBezTo>
                  <a:pt x="10568" y="976092"/>
                  <a:pt x="2406" y="964568"/>
                  <a:pt x="9128" y="948725"/>
                </a:cubicBezTo>
                <a:cubicBezTo>
                  <a:pt x="22091" y="917996"/>
                  <a:pt x="12488" y="884388"/>
                  <a:pt x="18730" y="852700"/>
                </a:cubicBezTo>
                <a:cubicBezTo>
                  <a:pt x="22091" y="837336"/>
                  <a:pt x="20170" y="822932"/>
                  <a:pt x="14409" y="809008"/>
                </a:cubicBezTo>
                <a:cubicBezTo>
                  <a:pt x="8167" y="794125"/>
                  <a:pt x="4326" y="778761"/>
                  <a:pt x="17289" y="764837"/>
                </a:cubicBezTo>
                <a:cubicBezTo>
                  <a:pt x="30253" y="750914"/>
                  <a:pt x="48978" y="746112"/>
                  <a:pt x="63861" y="751874"/>
                </a:cubicBezTo>
                <a:cubicBezTo>
                  <a:pt x="93149" y="763397"/>
                  <a:pt x="95550" y="758115"/>
                  <a:pt x="95550" y="726908"/>
                </a:cubicBezTo>
                <a:cubicBezTo>
                  <a:pt x="95550" y="713464"/>
                  <a:pt x="95550" y="709143"/>
                  <a:pt x="95550" y="695699"/>
                </a:cubicBezTo>
                <a:cubicBezTo>
                  <a:pt x="95550" y="669293"/>
                  <a:pt x="95550" y="664492"/>
                  <a:pt x="69143" y="671693"/>
                </a:cubicBezTo>
                <a:cubicBezTo>
                  <a:pt x="51858" y="676495"/>
                  <a:pt x="33134" y="676495"/>
                  <a:pt x="22091" y="660650"/>
                </a:cubicBezTo>
                <a:cubicBezTo>
                  <a:pt x="14889" y="650568"/>
                  <a:pt x="11528" y="640005"/>
                  <a:pt x="18250" y="627522"/>
                </a:cubicBezTo>
                <a:cubicBezTo>
                  <a:pt x="27372" y="611198"/>
                  <a:pt x="25932" y="594393"/>
                  <a:pt x="19210" y="575188"/>
                </a:cubicBezTo>
                <a:cubicBezTo>
                  <a:pt x="10088" y="547341"/>
                  <a:pt x="19210" y="517093"/>
                  <a:pt x="10568" y="488766"/>
                </a:cubicBezTo>
                <a:cubicBezTo>
                  <a:pt x="3846" y="465240"/>
                  <a:pt x="25452" y="439793"/>
                  <a:pt x="49458" y="446515"/>
                </a:cubicBezTo>
                <a:cubicBezTo>
                  <a:pt x="53299" y="447476"/>
                  <a:pt x="72024" y="451316"/>
                  <a:pt x="75865" y="451797"/>
                </a:cubicBezTo>
                <a:cubicBezTo>
                  <a:pt x="93149" y="453237"/>
                  <a:pt x="95070" y="450836"/>
                  <a:pt x="95070" y="424910"/>
                </a:cubicBezTo>
                <a:cubicBezTo>
                  <a:pt x="95070" y="406665"/>
                  <a:pt x="93629" y="397542"/>
                  <a:pt x="95550" y="379298"/>
                </a:cubicBezTo>
                <a:cubicBezTo>
                  <a:pt x="97470" y="359132"/>
                  <a:pt x="91709" y="361533"/>
                  <a:pt x="75865" y="362974"/>
                </a:cubicBezTo>
                <a:cubicBezTo>
                  <a:pt x="21131" y="368735"/>
                  <a:pt x="9128" y="352891"/>
                  <a:pt x="16329" y="296716"/>
                </a:cubicBezTo>
                <a:cubicBezTo>
                  <a:pt x="21131" y="259267"/>
                  <a:pt x="24491" y="219897"/>
                  <a:pt x="12008" y="182927"/>
                </a:cubicBezTo>
                <a:cubicBezTo>
                  <a:pt x="6727" y="167083"/>
                  <a:pt x="9128" y="154600"/>
                  <a:pt x="20170" y="143557"/>
                </a:cubicBezTo>
                <a:cubicBezTo>
                  <a:pt x="30733" y="132995"/>
                  <a:pt x="48018" y="122432"/>
                  <a:pt x="60501" y="127233"/>
                </a:cubicBezTo>
                <a:cubicBezTo>
                  <a:pt x="93149" y="140196"/>
                  <a:pt x="95070" y="140196"/>
                  <a:pt x="95070" y="106587"/>
                </a:cubicBezTo>
                <a:cubicBezTo>
                  <a:pt x="95070" y="88823"/>
                  <a:pt x="94110" y="47533"/>
                  <a:pt x="95550" y="29768"/>
                </a:cubicBezTo>
                <a:cubicBezTo>
                  <a:pt x="96030" y="19685"/>
                  <a:pt x="96510" y="0"/>
                  <a:pt x="117636" y="0"/>
                </a:cubicBezTo>
                <a:close/>
              </a:path>
            </a:pathLst>
          </a:custGeom>
          <a:solidFill>
            <a:schemeClr val="accent2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4" name="Graphic 88">
            <a:extLst>
              <a:ext uri="{FF2B5EF4-FFF2-40B4-BE49-F238E27FC236}">
                <a16:creationId xmlns:a16="http://schemas.microsoft.com/office/drawing/2014/main" id="{879B53FC-D717-456D-9382-507A763240A9}"/>
              </a:ext>
            </a:extLst>
          </p:cNvPr>
          <p:cNvGrpSpPr/>
          <p:nvPr/>
        </p:nvGrpSpPr>
        <p:grpSpPr>
          <a:xfrm>
            <a:off x="348561" y="4007799"/>
            <a:ext cx="820515" cy="526924"/>
            <a:chOff x="132878" y="3186506"/>
            <a:chExt cx="3142790" cy="2018260"/>
          </a:xfrm>
          <a:solidFill>
            <a:schemeClr val="accent1"/>
          </a:solidFill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B81CCDF-AC44-4F53-9BE9-125D01A81776}"/>
                </a:ext>
              </a:extLst>
            </p:cNvPr>
            <p:cNvSpPr/>
            <p:nvPr/>
          </p:nvSpPr>
          <p:spPr>
            <a:xfrm>
              <a:off x="779605" y="3829796"/>
              <a:ext cx="2455" cy="245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81AE1CD-7149-4638-B752-6ECA7ED9AAB7}"/>
                </a:ext>
              </a:extLst>
            </p:cNvPr>
            <p:cNvSpPr/>
            <p:nvPr/>
          </p:nvSpPr>
          <p:spPr>
            <a:xfrm>
              <a:off x="132878" y="3186506"/>
              <a:ext cx="3142790" cy="2018260"/>
            </a:xfrm>
            <a:custGeom>
              <a:avLst/>
              <a:gdLst>
                <a:gd name="connsiteX0" fmla="*/ 246 w 3142790"/>
                <a:gd name="connsiteY0" fmla="*/ 1708892 h 2018259"/>
                <a:gd name="connsiteX1" fmla="*/ 82498 w 3142790"/>
                <a:gd name="connsiteY1" fmla="*/ 1709874 h 2018259"/>
                <a:gd name="connsiteX2" fmla="*/ 112698 w 3142790"/>
                <a:gd name="connsiteY2" fmla="*/ 1740811 h 2018259"/>
                <a:gd name="connsiteX3" fmla="*/ 112698 w 3142790"/>
                <a:gd name="connsiteY3" fmla="*/ 1771011 h 2018259"/>
                <a:gd name="connsiteX4" fmla="*/ 115154 w 3142790"/>
                <a:gd name="connsiteY4" fmla="*/ 1771993 h 2018259"/>
                <a:gd name="connsiteX5" fmla="*/ 122274 w 3142790"/>
                <a:gd name="connsiteY5" fmla="*/ 1760208 h 2018259"/>
                <a:gd name="connsiteX6" fmla="*/ 627085 w 3142790"/>
                <a:gd name="connsiteY6" fmla="*/ 860584 h 2018259"/>
                <a:gd name="connsiteX7" fmla="*/ 948239 w 3142790"/>
                <a:gd name="connsiteY7" fmla="*/ 384010 h 2018259"/>
                <a:gd name="connsiteX8" fmla="*/ 1231090 w 3142790"/>
                <a:gd name="connsiteY8" fmla="*/ 116872 h 2018259"/>
                <a:gd name="connsiteX9" fmla="*/ 1494544 w 3142790"/>
                <a:gd name="connsiteY9" fmla="*/ 5893 h 2018259"/>
                <a:gd name="connsiteX10" fmla="*/ 1522534 w 3142790"/>
                <a:gd name="connsiteY10" fmla="*/ 0 h 2018259"/>
                <a:gd name="connsiteX11" fmla="*/ 1618291 w 3142790"/>
                <a:gd name="connsiteY11" fmla="*/ 0 h 2018259"/>
                <a:gd name="connsiteX12" fmla="*/ 1648737 w 3142790"/>
                <a:gd name="connsiteY12" fmla="*/ 5893 h 2018259"/>
                <a:gd name="connsiteX13" fmla="*/ 1944110 w 3142790"/>
                <a:gd name="connsiteY13" fmla="*/ 139707 h 2018259"/>
                <a:gd name="connsiteX14" fmla="*/ 2207074 w 3142790"/>
                <a:gd name="connsiteY14" fmla="*/ 399724 h 2018259"/>
                <a:gd name="connsiteX15" fmla="*/ 2529701 w 3142790"/>
                <a:gd name="connsiteY15" fmla="*/ 888575 h 2018259"/>
                <a:gd name="connsiteX16" fmla="*/ 3021989 w 3142790"/>
                <a:gd name="connsiteY16" fmla="*/ 1761435 h 2018259"/>
                <a:gd name="connsiteX17" fmla="*/ 3030583 w 3142790"/>
                <a:gd name="connsiteY17" fmla="*/ 1771257 h 2018259"/>
                <a:gd name="connsiteX18" fmla="*/ 3030583 w 3142790"/>
                <a:gd name="connsiteY18" fmla="*/ 1735409 h 2018259"/>
                <a:gd name="connsiteX19" fmla="*/ 3059555 w 3142790"/>
                <a:gd name="connsiteY19" fmla="*/ 1706928 h 2018259"/>
                <a:gd name="connsiteX20" fmla="*/ 3143036 w 3142790"/>
                <a:gd name="connsiteY20" fmla="*/ 1706436 h 2018259"/>
                <a:gd name="connsiteX21" fmla="*/ 3143281 w 3142790"/>
                <a:gd name="connsiteY21" fmla="*/ 2009666 h 2018259"/>
                <a:gd name="connsiteX22" fmla="*/ 3134442 w 3142790"/>
                <a:gd name="connsiteY22" fmla="*/ 2018506 h 2018259"/>
                <a:gd name="connsiteX23" fmla="*/ 3030092 w 3142790"/>
                <a:gd name="connsiteY23" fmla="*/ 2018260 h 2018259"/>
                <a:gd name="connsiteX24" fmla="*/ 3030828 w 3142790"/>
                <a:gd name="connsiteY24" fmla="*/ 1961788 h 2018259"/>
                <a:gd name="connsiteX25" fmla="*/ 3024199 w 3142790"/>
                <a:gd name="connsiteY25" fmla="*/ 1944846 h 2018259"/>
                <a:gd name="connsiteX26" fmla="*/ 2545660 w 3142790"/>
                <a:gd name="connsiteY26" fmla="*/ 1109306 h 2018259"/>
                <a:gd name="connsiteX27" fmla="*/ 2458006 w 3142790"/>
                <a:gd name="connsiteY27" fmla="*/ 956095 h 2018259"/>
                <a:gd name="connsiteX28" fmla="*/ 2444747 w 3142790"/>
                <a:gd name="connsiteY28" fmla="*/ 942346 h 2018259"/>
                <a:gd name="connsiteX29" fmla="*/ 1719450 w 3142790"/>
                <a:gd name="connsiteY29" fmla="*/ 494007 h 2018259"/>
                <a:gd name="connsiteX30" fmla="*/ 1637934 w 3142790"/>
                <a:gd name="connsiteY30" fmla="*/ 443919 h 2018259"/>
                <a:gd name="connsiteX31" fmla="*/ 1504611 w 3142790"/>
                <a:gd name="connsiteY31" fmla="*/ 443919 h 2018259"/>
                <a:gd name="connsiteX32" fmla="*/ 1345998 w 3142790"/>
                <a:gd name="connsiteY32" fmla="*/ 542131 h 2018259"/>
                <a:gd name="connsiteX33" fmla="*/ 700744 w 3142790"/>
                <a:gd name="connsiteY33" fmla="*/ 940873 h 2018259"/>
                <a:gd name="connsiteX34" fmla="*/ 684048 w 3142790"/>
                <a:gd name="connsiteY34" fmla="*/ 958305 h 2018259"/>
                <a:gd name="connsiteX35" fmla="*/ 120064 w 3142790"/>
                <a:gd name="connsiteY35" fmla="*/ 1942882 h 2018259"/>
                <a:gd name="connsiteX36" fmla="*/ 112453 w 3142790"/>
                <a:gd name="connsiteY36" fmla="*/ 1971855 h 2018259"/>
                <a:gd name="connsiteX37" fmla="*/ 113190 w 3142790"/>
                <a:gd name="connsiteY37" fmla="*/ 2018506 h 2018259"/>
                <a:gd name="connsiteX38" fmla="*/ 8839 w 3142790"/>
                <a:gd name="connsiteY38" fmla="*/ 2018751 h 2018259"/>
                <a:gd name="connsiteX39" fmla="*/ 0 w 3142790"/>
                <a:gd name="connsiteY39" fmla="*/ 2009912 h 2018259"/>
                <a:gd name="connsiteX40" fmla="*/ 246 w 3142790"/>
                <a:gd name="connsiteY40" fmla="*/ 1708892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2790" h="2018259">
                  <a:moveTo>
                    <a:pt x="246" y="1708892"/>
                  </a:moveTo>
                  <a:cubicBezTo>
                    <a:pt x="27745" y="1709137"/>
                    <a:pt x="54999" y="1709628"/>
                    <a:pt x="82498" y="1709874"/>
                  </a:cubicBezTo>
                  <a:cubicBezTo>
                    <a:pt x="112698" y="1710119"/>
                    <a:pt x="112698" y="1709874"/>
                    <a:pt x="112698" y="1740811"/>
                  </a:cubicBezTo>
                  <a:cubicBezTo>
                    <a:pt x="112698" y="1750877"/>
                    <a:pt x="112698" y="1760944"/>
                    <a:pt x="112698" y="1771011"/>
                  </a:cubicBezTo>
                  <a:cubicBezTo>
                    <a:pt x="113435" y="1771257"/>
                    <a:pt x="114417" y="1771502"/>
                    <a:pt x="115154" y="1771993"/>
                  </a:cubicBezTo>
                  <a:cubicBezTo>
                    <a:pt x="117609" y="1768065"/>
                    <a:pt x="119819" y="1764136"/>
                    <a:pt x="122274" y="1760208"/>
                  </a:cubicBezTo>
                  <a:cubicBezTo>
                    <a:pt x="290463" y="1460415"/>
                    <a:pt x="458160" y="1160131"/>
                    <a:pt x="627085" y="860584"/>
                  </a:cubicBezTo>
                  <a:cubicBezTo>
                    <a:pt x="721614" y="693378"/>
                    <a:pt x="825473" y="532310"/>
                    <a:pt x="948239" y="384010"/>
                  </a:cubicBezTo>
                  <a:cubicBezTo>
                    <a:pt x="1031474" y="283342"/>
                    <a:pt x="1122320" y="190777"/>
                    <a:pt x="1231090" y="116872"/>
                  </a:cubicBezTo>
                  <a:cubicBezTo>
                    <a:pt x="1311378" y="62119"/>
                    <a:pt x="1397805" y="21607"/>
                    <a:pt x="1494544" y="5893"/>
                  </a:cubicBezTo>
                  <a:cubicBezTo>
                    <a:pt x="1503874" y="4420"/>
                    <a:pt x="1513941" y="5893"/>
                    <a:pt x="1522534" y="0"/>
                  </a:cubicBezTo>
                  <a:cubicBezTo>
                    <a:pt x="1554453" y="0"/>
                    <a:pt x="1586372" y="0"/>
                    <a:pt x="1618291" y="0"/>
                  </a:cubicBezTo>
                  <a:cubicBezTo>
                    <a:pt x="1627867" y="5156"/>
                    <a:pt x="1638670" y="4420"/>
                    <a:pt x="1648737" y="5893"/>
                  </a:cubicBezTo>
                  <a:cubicBezTo>
                    <a:pt x="1759226" y="23816"/>
                    <a:pt x="1855474" y="73659"/>
                    <a:pt x="1944110" y="139707"/>
                  </a:cubicBezTo>
                  <a:cubicBezTo>
                    <a:pt x="2044041" y="213857"/>
                    <a:pt x="2128995" y="303230"/>
                    <a:pt x="2207074" y="399724"/>
                  </a:cubicBezTo>
                  <a:cubicBezTo>
                    <a:pt x="2330575" y="552198"/>
                    <a:pt x="2433698" y="718176"/>
                    <a:pt x="2529701" y="888575"/>
                  </a:cubicBezTo>
                  <a:cubicBezTo>
                    <a:pt x="2693469" y="1179528"/>
                    <a:pt x="2857729" y="1470482"/>
                    <a:pt x="3021989" y="1761435"/>
                  </a:cubicBezTo>
                  <a:cubicBezTo>
                    <a:pt x="3023953" y="1764873"/>
                    <a:pt x="3026163" y="1768065"/>
                    <a:pt x="3030583" y="1771257"/>
                  </a:cubicBezTo>
                  <a:cubicBezTo>
                    <a:pt x="3030583" y="1759225"/>
                    <a:pt x="3030583" y="1747440"/>
                    <a:pt x="3030583" y="1735409"/>
                  </a:cubicBezTo>
                  <a:cubicBezTo>
                    <a:pt x="3030583" y="1706928"/>
                    <a:pt x="3030583" y="1707173"/>
                    <a:pt x="3059555" y="1706928"/>
                  </a:cubicBezTo>
                  <a:cubicBezTo>
                    <a:pt x="3087300" y="1706928"/>
                    <a:pt x="3115291" y="1706682"/>
                    <a:pt x="3143036" y="1706436"/>
                  </a:cubicBezTo>
                  <a:cubicBezTo>
                    <a:pt x="3143036" y="1807595"/>
                    <a:pt x="3143036" y="1908508"/>
                    <a:pt x="3143281" y="2009666"/>
                  </a:cubicBezTo>
                  <a:cubicBezTo>
                    <a:pt x="3143281" y="2017032"/>
                    <a:pt x="3141808" y="2018506"/>
                    <a:pt x="3134442" y="2018506"/>
                  </a:cubicBezTo>
                  <a:cubicBezTo>
                    <a:pt x="3099577" y="2018015"/>
                    <a:pt x="3064957" y="2018260"/>
                    <a:pt x="3030092" y="2018260"/>
                  </a:cubicBezTo>
                  <a:cubicBezTo>
                    <a:pt x="3030337" y="1999354"/>
                    <a:pt x="3030337" y="1980694"/>
                    <a:pt x="3030828" y="1961788"/>
                  </a:cubicBezTo>
                  <a:cubicBezTo>
                    <a:pt x="3031074" y="1955159"/>
                    <a:pt x="3027145" y="1950248"/>
                    <a:pt x="3024199" y="1944846"/>
                  </a:cubicBezTo>
                  <a:cubicBezTo>
                    <a:pt x="2864604" y="1666169"/>
                    <a:pt x="2705255" y="1387738"/>
                    <a:pt x="2545660" y="1109306"/>
                  </a:cubicBezTo>
                  <a:cubicBezTo>
                    <a:pt x="2516442" y="1058236"/>
                    <a:pt x="2486978" y="1007166"/>
                    <a:pt x="2458006" y="956095"/>
                  </a:cubicBezTo>
                  <a:cubicBezTo>
                    <a:pt x="2454568" y="950203"/>
                    <a:pt x="2450394" y="945783"/>
                    <a:pt x="2444747" y="942346"/>
                  </a:cubicBezTo>
                  <a:cubicBezTo>
                    <a:pt x="2202900" y="793063"/>
                    <a:pt x="1961052" y="643535"/>
                    <a:pt x="1719450" y="494007"/>
                  </a:cubicBezTo>
                  <a:cubicBezTo>
                    <a:pt x="1692442" y="477311"/>
                    <a:pt x="1665679" y="459878"/>
                    <a:pt x="1637934" y="443919"/>
                  </a:cubicBezTo>
                  <a:cubicBezTo>
                    <a:pt x="1593738" y="418875"/>
                    <a:pt x="1548315" y="418384"/>
                    <a:pt x="1504611" y="443919"/>
                  </a:cubicBezTo>
                  <a:cubicBezTo>
                    <a:pt x="1451085" y="475347"/>
                    <a:pt x="1399033" y="509476"/>
                    <a:pt x="1345998" y="542131"/>
                  </a:cubicBezTo>
                  <a:cubicBezTo>
                    <a:pt x="1130913" y="674963"/>
                    <a:pt x="915829" y="808041"/>
                    <a:pt x="700744" y="940873"/>
                  </a:cubicBezTo>
                  <a:cubicBezTo>
                    <a:pt x="693624" y="945292"/>
                    <a:pt x="688467" y="950939"/>
                    <a:pt x="684048" y="958305"/>
                  </a:cubicBezTo>
                  <a:cubicBezTo>
                    <a:pt x="496217" y="1286579"/>
                    <a:pt x="308386" y="1614608"/>
                    <a:pt x="120064" y="1942882"/>
                  </a:cubicBezTo>
                  <a:cubicBezTo>
                    <a:pt x="114663" y="1952212"/>
                    <a:pt x="111716" y="1961052"/>
                    <a:pt x="112453" y="1971855"/>
                  </a:cubicBezTo>
                  <a:cubicBezTo>
                    <a:pt x="113190" y="1987323"/>
                    <a:pt x="112944" y="2003037"/>
                    <a:pt x="113190" y="2018506"/>
                  </a:cubicBezTo>
                  <a:cubicBezTo>
                    <a:pt x="78324" y="2018506"/>
                    <a:pt x="43704" y="2018260"/>
                    <a:pt x="8839" y="2018751"/>
                  </a:cubicBezTo>
                  <a:cubicBezTo>
                    <a:pt x="1473" y="2018751"/>
                    <a:pt x="0" y="2017278"/>
                    <a:pt x="0" y="2009912"/>
                  </a:cubicBezTo>
                  <a:cubicBezTo>
                    <a:pt x="246" y="1909490"/>
                    <a:pt x="246" y="1809068"/>
                    <a:pt x="246" y="1708892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4A29586-9DF3-4379-BE71-4769BCA5CC44}"/>
                </a:ext>
              </a:extLst>
            </p:cNvPr>
            <p:cNvSpPr/>
            <p:nvPr/>
          </p:nvSpPr>
          <p:spPr>
            <a:xfrm>
              <a:off x="481108" y="3932427"/>
              <a:ext cx="2445483" cy="1215376"/>
            </a:xfrm>
            <a:custGeom>
              <a:avLst/>
              <a:gdLst>
                <a:gd name="connsiteX0" fmla="*/ 824669 w 2445483"/>
                <a:gd name="connsiteY0" fmla="*/ 0 h 1215375"/>
                <a:gd name="connsiteX1" fmla="*/ 809938 w 2445483"/>
                <a:gd name="connsiteY1" fmla="*/ 149037 h 1215375"/>
                <a:gd name="connsiteX2" fmla="*/ 781456 w 2445483"/>
                <a:gd name="connsiteY2" fmla="*/ 434834 h 1215375"/>
                <a:gd name="connsiteX3" fmla="*/ 747573 w 2445483"/>
                <a:gd name="connsiteY3" fmla="*/ 771702 h 1215375"/>
                <a:gd name="connsiteX4" fmla="*/ 776791 w 2445483"/>
                <a:gd name="connsiteY4" fmla="*/ 875562 h 1215375"/>
                <a:gd name="connsiteX5" fmla="*/ 857325 w 2445483"/>
                <a:gd name="connsiteY5" fmla="*/ 910918 h 1215375"/>
                <a:gd name="connsiteX6" fmla="*/ 1595144 w 2445483"/>
                <a:gd name="connsiteY6" fmla="*/ 910918 h 1215375"/>
                <a:gd name="connsiteX7" fmla="*/ 1706124 w 2445483"/>
                <a:gd name="connsiteY7" fmla="*/ 787416 h 1215375"/>
                <a:gd name="connsiteX8" fmla="*/ 1640322 w 2445483"/>
                <a:gd name="connsiteY8" fmla="*/ 150265 h 1215375"/>
                <a:gd name="connsiteX9" fmla="*/ 1626572 w 2445483"/>
                <a:gd name="connsiteY9" fmla="*/ 18415 h 1215375"/>
                <a:gd name="connsiteX10" fmla="*/ 1625344 w 2445483"/>
                <a:gd name="connsiteY10" fmla="*/ 0 h 1215375"/>
                <a:gd name="connsiteX11" fmla="*/ 1679361 w 2445483"/>
                <a:gd name="connsiteY11" fmla="*/ 33147 h 1215375"/>
                <a:gd name="connsiteX12" fmla="*/ 2015001 w 2445483"/>
                <a:gd name="connsiteY12" fmla="*/ 239147 h 1215375"/>
                <a:gd name="connsiteX13" fmla="*/ 2031452 w 2445483"/>
                <a:gd name="connsiteY13" fmla="*/ 257807 h 1215375"/>
                <a:gd name="connsiteX14" fmla="*/ 2443206 w 2445483"/>
                <a:gd name="connsiteY14" fmla="*/ 1200644 h 1215375"/>
                <a:gd name="connsiteX15" fmla="*/ 2432894 w 2445483"/>
                <a:gd name="connsiteY15" fmla="*/ 1216112 h 1215375"/>
                <a:gd name="connsiteX16" fmla="*/ 14664 w 2445483"/>
                <a:gd name="connsiteY16" fmla="*/ 1216112 h 1215375"/>
                <a:gd name="connsiteX17" fmla="*/ 4107 w 2445483"/>
                <a:gd name="connsiteY17" fmla="*/ 1200889 h 1215375"/>
                <a:gd name="connsiteX18" fmla="*/ 416107 w 2445483"/>
                <a:gd name="connsiteY18" fmla="*/ 258052 h 1215375"/>
                <a:gd name="connsiteX19" fmla="*/ 429365 w 2445483"/>
                <a:gd name="connsiteY19" fmla="*/ 241111 h 1215375"/>
                <a:gd name="connsiteX20" fmla="*/ 818040 w 2445483"/>
                <a:gd name="connsiteY20" fmla="*/ 4174 h 1215375"/>
                <a:gd name="connsiteX21" fmla="*/ 824669 w 2445483"/>
                <a:gd name="connsiteY21" fmla="*/ 0 h 12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483" h="1215375">
                  <a:moveTo>
                    <a:pt x="824669" y="0"/>
                  </a:moveTo>
                  <a:cubicBezTo>
                    <a:pt x="819513" y="51561"/>
                    <a:pt x="814848" y="100422"/>
                    <a:pt x="809938" y="149037"/>
                  </a:cubicBezTo>
                  <a:cubicBezTo>
                    <a:pt x="800362" y="244303"/>
                    <a:pt x="790786" y="339569"/>
                    <a:pt x="781456" y="434834"/>
                  </a:cubicBezTo>
                  <a:cubicBezTo>
                    <a:pt x="770162" y="547042"/>
                    <a:pt x="759358" y="659495"/>
                    <a:pt x="747573" y="771702"/>
                  </a:cubicBezTo>
                  <a:cubicBezTo>
                    <a:pt x="743399" y="810741"/>
                    <a:pt x="749537" y="845852"/>
                    <a:pt x="776791" y="875562"/>
                  </a:cubicBezTo>
                  <a:cubicBezTo>
                    <a:pt x="798398" y="898887"/>
                    <a:pt x="825160" y="910918"/>
                    <a:pt x="857325" y="910918"/>
                  </a:cubicBezTo>
                  <a:cubicBezTo>
                    <a:pt x="1103347" y="910918"/>
                    <a:pt x="1349123" y="910918"/>
                    <a:pt x="1595144" y="910918"/>
                  </a:cubicBezTo>
                  <a:cubicBezTo>
                    <a:pt x="1660210" y="910918"/>
                    <a:pt x="1712753" y="852236"/>
                    <a:pt x="1706124" y="787416"/>
                  </a:cubicBezTo>
                  <a:cubicBezTo>
                    <a:pt x="1684272" y="575032"/>
                    <a:pt x="1662174" y="362648"/>
                    <a:pt x="1640322" y="150265"/>
                  </a:cubicBezTo>
                  <a:cubicBezTo>
                    <a:pt x="1635657" y="106315"/>
                    <a:pt x="1630991" y="62365"/>
                    <a:pt x="1626572" y="18415"/>
                  </a:cubicBezTo>
                  <a:cubicBezTo>
                    <a:pt x="1626081" y="13013"/>
                    <a:pt x="1625835" y="7366"/>
                    <a:pt x="1625344" y="0"/>
                  </a:cubicBezTo>
                  <a:cubicBezTo>
                    <a:pt x="1644496" y="11786"/>
                    <a:pt x="1661928" y="22343"/>
                    <a:pt x="1679361" y="33147"/>
                  </a:cubicBezTo>
                  <a:cubicBezTo>
                    <a:pt x="1791323" y="101895"/>
                    <a:pt x="1903039" y="170644"/>
                    <a:pt x="2015001" y="239147"/>
                  </a:cubicBezTo>
                  <a:cubicBezTo>
                    <a:pt x="2022613" y="243812"/>
                    <a:pt x="2027769" y="249459"/>
                    <a:pt x="2031452" y="257807"/>
                  </a:cubicBezTo>
                  <a:cubicBezTo>
                    <a:pt x="2168703" y="572086"/>
                    <a:pt x="2305955" y="886365"/>
                    <a:pt x="2443206" y="1200644"/>
                  </a:cubicBezTo>
                  <a:cubicBezTo>
                    <a:pt x="2449836" y="1216112"/>
                    <a:pt x="2449836" y="1216112"/>
                    <a:pt x="2432894" y="1216112"/>
                  </a:cubicBezTo>
                  <a:cubicBezTo>
                    <a:pt x="1626818" y="1216112"/>
                    <a:pt x="820741" y="1216112"/>
                    <a:pt x="14664" y="1216112"/>
                  </a:cubicBezTo>
                  <a:cubicBezTo>
                    <a:pt x="-2523" y="1216112"/>
                    <a:pt x="-2523" y="1216112"/>
                    <a:pt x="4107" y="1200889"/>
                  </a:cubicBezTo>
                  <a:cubicBezTo>
                    <a:pt x="141358" y="886610"/>
                    <a:pt x="278855" y="572332"/>
                    <a:pt x="416107" y="258052"/>
                  </a:cubicBezTo>
                  <a:cubicBezTo>
                    <a:pt x="419053" y="251178"/>
                    <a:pt x="422491" y="245285"/>
                    <a:pt x="429365" y="241111"/>
                  </a:cubicBezTo>
                  <a:cubicBezTo>
                    <a:pt x="559005" y="162296"/>
                    <a:pt x="688400" y="83235"/>
                    <a:pt x="818040" y="4174"/>
                  </a:cubicBezTo>
                  <a:cubicBezTo>
                    <a:pt x="819022" y="3192"/>
                    <a:pt x="820741" y="2210"/>
                    <a:pt x="824669" y="0"/>
                  </a:cubicBezTo>
                  <a:close/>
                </a:path>
              </a:pathLst>
            </a:custGeom>
            <a:grpFill/>
            <a:ln w="2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3B7C5CF-8875-4043-ADB6-66B897F09A7D}"/>
              </a:ext>
            </a:extLst>
          </p:cNvPr>
          <p:cNvSpPr/>
          <p:nvPr/>
        </p:nvSpPr>
        <p:spPr>
          <a:xfrm>
            <a:off x="1390952" y="3799477"/>
            <a:ext cx="964242" cy="729114"/>
          </a:xfrm>
          <a:custGeom>
            <a:avLst/>
            <a:gdLst>
              <a:gd name="connsiteX0" fmla="*/ 218204 w 1137153"/>
              <a:gd name="connsiteY0" fmla="*/ 612632 h 859861"/>
              <a:gd name="connsiteX1" fmla="*/ 218204 w 1137153"/>
              <a:gd name="connsiteY1" fmla="*/ 769601 h 859861"/>
              <a:gd name="connsiteX2" fmla="*/ 335730 w 1137153"/>
              <a:gd name="connsiteY2" fmla="*/ 612632 h 859861"/>
              <a:gd name="connsiteX3" fmla="*/ 655132 w 1137153"/>
              <a:gd name="connsiteY3" fmla="*/ 306316 h 859861"/>
              <a:gd name="connsiteX4" fmla="*/ 663943 w 1137153"/>
              <a:gd name="connsiteY4" fmla="*/ 773824 h 859861"/>
              <a:gd name="connsiteX5" fmla="*/ 949008 w 1137153"/>
              <a:gd name="connsiteY5" fmla="*/ 773824 h 859861"/>
              <a:gd name="connsiteX6" fmla="*/ 655132 w 1137153"/>
              <a:gd name="connsiteY6" fmla="*/ 306316 h 859861"/>
              <a:gd name="connsiteX7" fmla="*/ 187106 w 1137153"/>
              <a:gd name="connsiteY7" fmla="*/ 0 h 859861"/>
              <a:gd name="connsiteX8" fmla="*/ 328602 w 1137153"/>
              <a:gd name="connsiteY8" fmla="*/ 258632 h 859861"/>
              <a:gd name="connsiteX9" fmla="*/ 260756 w 1137153"/>
              <a:gd name="connsiteY9" fmla="*/ 258632 h 859861"/>
              <a:gd name="connsiteX10" fmla="*/ 354517 w 1137153"/>
              <a:gd name="connsiteY10" fmla="*/ 430190 h 859861"/>
              <a:gd name="connsiteX11" fmla="*/ 274574 w 1137153"/>
              <a:gd name="connsiteY11" fmla="*/ 430190 h 859861"/>
              <a:gd name="connsiteX12" fmla="*/ 357982 w 1137153"/>
              <a:gd name="connsiteY12" fmla="*/ 582912 h 859861"/>
              <a:gd name="connsiteX13" fmla="*/ 639584 w 1137153"/>
              <a:gd name="connsiteY13" fmla="*/ 206802 h 859861"/>
              <a:gd name="connsiteX14" fmla="*/ 1076931 w 1137153"/>
              <a:gd name="connsiteY14" fmla="*/ 790927 h 859861"/>
              <a:gd name="connsiteX15" fmla="*/ 1137153 w 1137153"/>
              <a:gd name="connsiteY15" fmla="*/ 790927 h 859861"/>
              <a:gd name="connsiteX16" fmla="*/ 1137153 w 1137153"/>
              <a:gd name="connsiteY16" fmla="*/ 859861 h 859861"/>
              <a:gd name="connsiteX17" fmla="*/ 59605 w 1137153"/>
              <a:gd name="connsiteY17" fmla="*/ 859861 h 859861"/>
              <a:gd name="connsiteX18" fmla="*/ 59605 w 1137153"/>
              <a:gd name="connsiteY18" fmla="*/ 790927 h 859861"/>
              <a:gd name="connsiteX19" fmla="*/ 155490 w 1137153"/>
              <a:gd name="connsiteY19" fmla="*/ 790927 h 859861"/>
              <a:gd name="connsiteX20" fmla="*/ 155490 w 1137153"/>
              <a:gd name="connsiteY20" fmla="*/ 612632 h 859861"/>
              <a:gd name="connsiteX21" fmla="*/ 0 w 1137153"/>
              <a:gd name="connsiteY21" fmla="*/ 612632 h 859861"/>
              <a:gd name="connsiteX22" fmla="*/ 99639 w 1137153"/>
              <a:gd name="connsiteY22" fmla="*/ 430190 h 859861"/>
              <a:gd name="connsiteX23" fmla="*/ 19695 w 1137153"/>
              <a:gd name="connsiteY23" fmla="*/ 430190 h 859861"/>
              <a:gd name="connsiteX24" fmla="*/ 113457 w 1137153"/>
              <a:gd name="connsiteY24" fmla="*/ 258632 h 859861"/>
              <a:gd name="connsiteX25" fmla="*/ 45610 w 1137153"/>
              <a:gd name="connsiteY25" fmla="*/ 258632 h 85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37153" h="859861">
                <a:moveTo>
                  <a:pt x="218204" y="612632"/>
                </a:moveTo>
                <a:lnTo>
                  <a:pt x="218204" y="769601"/>
                </a:lnTo>
                <a:lnTo>
                  <a:pt x="335730" y="612632"/>
                </a:lnTo>
                <a:close/>
                <a:moveTo>
                  <a:pt x="655132" y="306316"/>
                </a:moveTo>
                <a:cubicBezTo>
                  <a:pt x="657205" y="515710"/>
                  <a:pt x="657724" y="624554"/>
                  <a:pt x="663943" y="773824"/>
                </a:cubicBezTo>
                <a:cubicBezTo>
                  <a:pt x="663943" y="773824"/>
                  <a:pt x="895105" y="773824"/>
                  <a:pt x="949008" y="773824"/>
                </a:cubicBezTo>
                <a:cubicBezTo>
                  <a:pt x="809586" y="690896"/>
                  <a:pt x="716291" y="513119"/>
                  <a:pt x="655132" y="306316"/>
                </a:cubicBezTo>
                <a:close/>
                <a:moveTo>
                  <a:pt x="187106" y="0"/>
                </a:moveTo>
                <a:lnTo>
                  <a:pt x="328602" y="258632"/>
                </a:lnTo>
                <a:lnTo>
                  <a:pt x="260756" y="258632"/>
                </a:lnTo>
                <a:lnTo>
                  <a:pt x="354517" y="430190"/>
                </a:lnTo>
                <a:lnTo>
                  <a:pt x="274574" y="430190"/>
                </a:lnTo>
                <a:lnTo>
                  <a:pt x="357982" y="582912"/>
                </a:lnTo>
                <a:lnTo>
                  <a:pt x="639584" y="206802"/>
                </a:lnTo>
                <a:lnTo>
                  <a:pt x="1076931" y="790927"/>
                </a:lnTo>
                <a:lnTo>
                  <a:pt x="1137153" y="790927"/>
                </a:lnTo>
                <a:lnTo>
                  <a:pt x="1137153" y="859861"/>
                </a:lnTo>
                <a:lnTo>
                  <a:pt x="59605" y="859861"/>
                </a:lnTo>
                <a:lnTo>
                  <a:pt x="59605" y="790927"/>
                </a:lnTo>
                <a:lnTo>
                  <a:pt x="155490" y="790927"/>
                </a:lnTo>
                <a:lnTo>
                  <a:pt x="155490" y="612632"/>
                </a:lnTo>
                <a:lnTo>
                  <a:pt x="0" y="612632"/>
                </a:lnTo>
                <a:lnTo>
                  <a:pt x="99639" y="430190"/>
                </a:lnTo>
                <a:lnTo>
                  <a:pt x="19695" y="430190"/>
                </a:lnTo>
                <a:lnTo>
                  <a:pt x="113457" y="258632"/>
                </a:lnTo>
                <a:lnTo>
                  <a:pt x="45610" y="258632"/>
                </a:lnTo>
                <a:close/>
              </a:path>
            </a:pathLst>
          </a:custGeom>
          <a:solidFill>
            <a:schemeClr val="accent1"/>
          </a:solidFill>
          <a:ln w="51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C79F2CF-9387-4A29-8D04-1C5A6F346177}"/>
              </a:ext>
            </a:extLst>
          </p:cNvPr>
          <p:cNvGrpSpPr/>
          <p:nvPr/>
        </p:nvGrpSpPr>
        <p:grpSpPr>
          <a:xfrm>
            <a:off x="3349490" y="3746432"/>
            <a:ext cx="613046" cy="851852"/>
            <a:chOff x="4650026" y="1092066"/>
            <a:chExt cx="1635531" cy="2272635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4081A3B-4FE3-4978-A54E-519C07521CD6}"/>
                </a:ext>
              </a:extLst>
            </p:cNvPr>
            <p:cNvSpPr/>
            <p:nvPr/>
          </p:nvSpPr>
          <p:spPr>
            <a:xfrm rot="20588967" flipH="1">
              <a:off x="4650026" y="2152766"/>
              <a:ext cx="1385111" cy="1211935"/>
            </a:xfrm>
            <a:custGeom>
              <a:avLst/>
              <a:gdLst>
                <a:gd name="connsiteX0" fmla="*/ 805153 w 1385111"/>
                <a:gd name="connsiteY0" fmla="*/ 257508 h 1211935"/>
                <a:gd name="connsiteX1" fmla="*/ 943787 w 1385111"/>
                <a:gd name="connsiteY1" fmla="*/ 465372 h 1211935"/>
                <a:gd name="connsiteX2" fmla="*/ 388313 w 1385111"/>
                <a:gd name="connsiteY2" fmla="*/ 633614 h 1211935"/>
                <a:gd name="connsiteX3" fmla="*/ 388313 w 1385111"/>
                <a:gd name="connsiteY3" fmla="*/ 383761 h 1211935"/>
                <a:gd name="connsiteX4" fmla="*/ 1020044 w 1385111"/>
                <a:gd name="connsiteY4" fmla="*/ 3897 h 1211935"/>
                <a:gd name="connsiteX5" fmla="*/ 68816 w 1385111"/>
                <a:gd name="connsiteY5" fmla="*/ 292006 h 1211935"/>
                <a:gd name="connsiteX6" fmla="*/ 8625 w 1385111"/>
                <a:gd name="connsiteY6" fmla="*/ 404498 h 1211935"/>
                <a:gd name="connsiteX7" fmla="*/ 121118 w 1385111"/>
                <a:gd name="connsiteY7" fmla="*/ 464689 h 1211935"/>
                <a:gd name="connsiteX8" fmla="*/ 205433 w 1385111"/>
                <a:gd name="connsiteY8" fmla="*/ 439151 h 1211935"/>
                <a:gd name="connsiteX9" fmla="*/ 205433 w 1385111"/>
                <a:gd name="connsiteY9" fmla="*/ 689005 h 1211935"/>
                <a:gd name="connsiteX10" fmla="*/ 64958 w 1385111"/>
                <a:gd name="connsiteY10" fmla="*/ 731552 h 1211935"/>
                <a:gd name="connsiteX11" fmla="*/ 3950 w 1385111"/>
                <a:gd name="connsiteY11" fmla="*/ 845572 h 1211935"/>
                <a:gd name="connsiteX12" fmla="*/ 117971 w 1385111"/>
                <a:gd name="connsiteY12" fmla="*/ 906580 h 1211935"/>
                <a:gd name="connsiteX13" fmla="*/ 205433 w 1385111"/>
                <a:gd name="connsiteY13" fmla="*/ 880090 h 1211935"/>
                <a:gd name="connsiteX14" fmla="*/ 205433 w 1385111"/>
                <a:gd name="connsiteY14" fmla="*/ 1120495 h 1211935"/>
                <a:gd name="connsiteX15" fmla="*/ 296873 w 1385111"/>
                <a:gd name="connsiteY15" fmla="*/ 1211935 h 1211935"/>
                <a:gd name="connsiteX16" fmla="*/ 388313 w 1385111"/>
                <a:gd name="connsiteY16" fmla="*/ 1120495 h 1211935"/>
                <a:gd name="connsiteX17" fmla="*/ 388313 w 1385111"/>
                <a:gd name="connsiteY17" fmla="*/ 824699 h 1211935"/>
                <a:gd name="connsiteX18" fmla="*/ 1049812 w 1385111"/>
                <a:gd name="connsiteY18" fmla="*/ 624343 h 1211935"/>
                <a:gd name="connsiteX19" fmla="*/ 1213938 w 1385111"/>
                <a:gd name="connsiteY19" fmla="*/ 870429 h 1211935"/>
                <a:gd name="connsiteX20" fmla="*/ 1340747 w 1385111"/>
                <a:gd name="connsiteY20" fmla="*/ 895766 h 1211935"/>
                <a:gd name="connsiteX21" fmla="*/ 1366084 w 1385111"/>
                <a:gd name="connsiteY21" fmla="*/ 768956 h 1211935"/>
                <a:gd name="connsiteX22" fmla="*/ 1232692 w 1385111"/>
                <a:gd name="connsiteY22" fmla="*/ 568953 h 1211935"/>
                <a:gd name="connsiteX23" fmla="*/ 1320153 w 1385111"/>
                <a:gd name="connsiteY23" fmla="*/ 542462 h 1211935"/>
                <a:gd name="connsiteX24" fmla="*/ 1381161 w 1385111"/>
                <a:gd name="connsiteY24" fmla="*/ 428442 h 1211935"/>
                <a:gd name="connsiteX25" fmla="*/ 1267141 w 1385111"/>
                <a:gd name="connsiteY25" fmla="*/ 367434 h 1211935"/>
                <a:gd name="connsiteX26" fmla="*/ 1126667 w 1385111"/>
                <a:gd name="connsiteY26" fmla="*/ 409981 h 1211935"/>
                <a:gd name="connsiteX27" fmla="*/ 988033 w 1385111"/>
                <a:gd name="connsiteY27" fmla="*/ 202117 h 1211935"/>
                <a:gd name="connsiteX28" fmla="*/ 1072347 w 1385111"/>
                <a:gd name="connsiteY28" fmla="*/ 176580 h 1211935"/>
                <a:gd name="connsiteX29" fmla="*/ 1132537 w 1385111"/>
                <a:gd name="connsiteY29" fmla="*/ 64087 h 1211935"/>
                <a:gd name="connsiteX30" fmla="*/ 1020044 w 1385111"/>
                <a:gd name="connsiteY30" fmla="*/ 3897 h 12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5111" h="1211935">
                  <a:moveTo>
                    <a:pt x="805153" y="257508"/>
                  </a:moveTo>
                  <a:lnTo>
                    <a:pt x="943787" y="465372"/>
                  </a:lnTo>
                  <a:lnTo>
                    <a:pt x="388313" y="633614"/>
                  </a:lnTo>
                  <a:lnTo>
                    <a:pt x="388313" y="383761"/>
                  </a:lnTo>
                  <a:close/>
                  <a:moveTo>
                    <a:pt x="1020044" y="3897"/>
                  </a:moveTo>
                  <a:lnTo>
                    <a:pt x="68816" y="292006"/>
                  </a:lnTo>
                  <a:cubicBezTo>
                    <a:pt x="21131" y="306449"/>
                    <a:pt x="-5818" y="356814"/>
                    <a:pt x="8625" y="404498"/>
                  </a:cubicBezTo>
                  <a:cubicBezTo>
                    <a:pt x="23068" y="452183"/>
                    <a:pt x="73433" y="479132"/>
                    <a:pt x="121118" y="464689"/>
                  </a:cubicBezTo>
                  <a:lnTo>
                    <a:pt x="205433" y="439151"/>
                  </a:lnTo>
                  <a:lnTo>
                    <a:pt x="205433" y="689005"/>
                  </a:lnTo>
                  <a:lnTo>
                    <a:pt x="64958" y="731552"/>
                  </a:lnTo>
                  <a:cubicBezTo>
                    <a:pt x="16625" y="746191"/>
                    <a:pt x="-10689" y="797240"/>
                    <a:pt x="3950" y="845572"/>
                  </a:cubicBezTo>
                  <a:cubicBezTo>
                    <a:pt x="18589" y="893905"/>
                    <a:pt x="69638" y="921219"/>
                    <a:pt x="117971" y="906580"/>
                  </a:cubicBezTo>
                  <a:lnTo>
                    <a:pt x="205433" y="880090"/>
                  </a:lnTo>
                  <a:lnTo>
                    <a:pt x="205433" y="1120495"/>
                  </a:lnTo>
                  <a:cubicBezTo>
                    <a:pt x="205433" y="1170996"/>
                    <a:pt x="246372" y="1211935"/>
                    <a:pt x="296873" y="1211935"/>
                  </a:cubicBezTo>
                  <a:cubicBezTo>
                    <a:pt x="347374" y="1211935"/>
                    <a:pt x="388313" y="1170996"/>
                    <a:pt x="388313" y="1120495"/>
                  </a:cubicBezTo>
                  <a:lnTo>
                    <a:pt x="388313" y="824699"/>
                  </a:lnTo>
                  <a:lnTo>
                    <a:pt x="1049812" y="624343"/>
                  </a:lnTo>
                  <a:lnTo>
                    <a:pt x="1213938" y="870429"/>
                  </a:lnTo>
                  <a:cubicBezTo>
                    <a:pt x="1241959" y="912443"/>
                    <a:pt x="1298733" y="923787"/>
                    <a:pt x="1340747" y="895766"/>
                  </a:cubicBezTo>
                  <a:cubicBezTo>
                    <a:pt x="1382761" y="867745"/>
                    <a:pt x="1394105" y="810970"/>
                    <a:pt x="1366084" y="768956"/>
                  </a:cubicBezTo>
                  <a:lnTo>
                    <a:pt x="1232692" y="568953"/>
                  </a:lnTo>
                  <a:lnTo>
                    <a:pt x="1320153" y="542462"/>
                  </a:lnTo>
                  <a:cubicBezTo>
                    <a:pt x="1368486" y="527823"/>
                    <a:pt x="1395800" y="476775"/>
                    <a:pt x="1381161" y="428442"/>
                  </a:cubicBezTo>
                  <a:cubicBezTo>
                    <a:pt x="1366522" y="380109"/>
                    <a:pt x="1315473" y="352795"/>
                    <a:pt x="1267141" y="367434"/>
                  </a:cubicBezTo>
                  <a:lnTo>
                    <a:pt x="1126667" y="409981"/>
                  </a:lnTo>
                  <a:lnTo>
                    <a:pt x="988033" y="202117"/>
                  </a:lnTo>
                  <a:lnTo>
                    <a:pt x="1072347" y="176580"/>
                  </a:lnTo>
                  <a:cubicBezTo>
                    <a:pt x="1120032" y="162137"/>
                    <a:pt x="1146980" y="111772"/>
                    <a:pt x="1132537" y="64087"/>
                  </a:cubicBezTo>
                  <a:cubicBezTo>
                    <a:pt x="1118094" y="16402"/>
                    <a:pt x="1067729" y="-10546"/>
                    <a:pt x="1020044" y="3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AA119D0-174A-4CCE-95BB-F670BBB158BC}"/>
                </a:ext>
              </a:extLst>
            </p:cNvPr>
            <p:cNvSpPr/>
            <p:nvPr/>
          </p:nvSpPr>
          <p:spPr>
            <a:xfrm>
              <a:off x="4926618" y="1092066"/>
              <a:ext cx="1358939" cy="1366873"/>
            </a:xfrm>
            <a:custGeom>
              <a:avLst/>
              <a:gdLst>
                <a:gd name="connsiteX0" fmla="*/ 905172 w 1358939"/>
                <a:gd name="connsiteY0" fmla="*/ 0 h 1366872"/>
                <a:gd name="connsiteX1" fmla="*/ 1010556 w 1358939"/>
                <a:gd name="connsiteY1" fmla="*/ 103502 h 1366872"/>
                <a:gd name="connsiteX2" fmla="*/ 1328589 w 1358939"/>
                <a:gd name="connsiteY2" fmla="*/ 944691 h 1366872"/>
                <a:gd name="connsiteX3" fmla="*/ 961627 w 1358939"/>
                <a:gd name="connsiteY3" fmla="*/ 801670 h 1366872"/>
                <a:gd name="connsiteX4" fmla="*/ 923990 w 1358939"/>
                <a:gd name="connsiteY4" fmla="*/ 86565 h 1366872"/>
                <a:gd name="connsiteX5" fmla="*/ 916463 w 1358939"/>
                <a:gd name="connsiteY5" fmla="*/ 779088 h 1366872"/>
                <a:gd name="connsiteX6" fmla="*/ 725713 w 1358939"/>
                <a:gd name="connsiteY6" fmla="*/ 708927 h 1366872"/>
                <a:gd name="connsiteX7" fmla="*/ 714454 w 1358939"/>
                <a:gd name="connsiteY7" fmla="*/ 704502 h 1366872"/>
                <a:gd name="connsiteX8" fmla="*/ 428045 w 1358939"/>
                <a:gd name="connsiteY8" fmla="*/ 1366872 h 1366872"/>
                <a:gd name="connsiteX9" fmla="*/ 342370 w 1358939"/>
                <a:gd name="connsiteY9" fmla="*/ 1329826 h 1366872"/>
                <a:gd name="connsiteX10" fmla="*/ 629470 w 1358939"/>
                <a:gd name="connsiteY10" fmla="*/ 665860 h 1366872"/>
                <a:gd name="connsiteX11" fmla="*/ 579964 w 1358939"/>
                <a:gd name="connsiteY11" fmla="*/ 649358 h 1366872"/>
                <a:gd name="connsiteX12" fmla="*/ 415890 w 1358939"/>
                <a:gd name="connsiteY12" fmla="*/ 589021 h 1366872"/>
                <a:gd name="connsiteX13" fmla="*/ 820488 w 1358939"/>
                <a:gd name="connsiteY13" fmla="*/ 54574 h 1366872"/>
                <a:gd name="connsiteX14" fmla="*/ 382016 w 1358939"/>
                <a:gd name="connsiteY14" fmla="*/ 568320 h 1366872"/>
                <a:gd name="connsiteX15" fmla="*/ 0 w 1358939"/>
                <a:gd name="connsiteY15" fmla="*/ 425299 h 1366872"/>
                <a:gd name="connsiteX16" fmla="*/ 752742 w 1358939"/>
                <a:gd name="connsiteY16" fmla="*/ 11291 h 1366872"/>
                <a:gd name="connsiteX17" fmla="*/ 905172 w 1358939"/>
                <a:gd name="connsiteY17" fmla="*/ 0 h 136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939" h="1366872">
                  <a:moveTo>
                    <a:pt x="905172" y="0"/>
                  </a:moveTo>
                  <a:cubicBezTo>
                    <a:pt x="940927" y="35755"/>
                    <a:pt x="971037" y="77156"/>
                    <a:pt x="1010556" y="103502"/>
                  </a:cubicBezTo>
                  <a:cubicBezTo>
                    <a:pt x="1292834" y="282278"/>
                    <a:pt x="1422682" y="617248"/>
                    <a:pt x="1328589" y="944691"/>
                  </a:cubicBezTo>
                  <a:cubicBezTo>
                    <a:pt x="1266488" y="910818"/>
                    <a:pt x="1051957" y="831780"/>
                    <a:pt x="961627" y="801670"/>
                  </a:cubicBezTo>
                  <a:cubicBezTo>
                    <a:pt x="976682" y="639831"/>
                    <a:pt x="1036902" y="327443"/>
                    <a:pt x="923990" y="86565"/>
                  </a:cubicBezTo>
                  <a:cubicBezTo>
                    <a:pt x="986092" y="344379"/>
                    <a:pt x="946573" y="589021"/>
                    <a:pt x="916463" y="779088"/>
                  </a:cubicBezTo>
                  <a:cubicBezTo>
                    <a:pt x="827546" y="746156"/>
                    <a:pt x="803464" y="739157"/>
                    <a:pt x="725713" y="708927"/>
                  </a:cubicBezTo>
                  <a:lnTo>
                    <a:pt x="714454" y="704502"/>
                  </a:lnTo>
                  <a:lnTo>
                    <a:pt x="428045" y="1366872"/>
                  </a:lnTo>
                  <a:lnTo>
                    <a:pt x="342370" y="1329826"/>
                  </a:lnTo>
                  <a:lnTo>
                    <a:pt x="629470" y="665860"/>
                  </a:lnTo>
                  <a:lnTo>
                    <a:pt x="579964" y="649358"/>
                  </a:lnTo>
                  <a:cubicBezTo>
                    <a:pt x="528449" y="631363"/>
                    <a:pt x="486460" y="614426"/>
                    <a:pt x="415890" y="589021"/>
                  </a:cubicBezTo>
                  <a:cubicBezTo>
                    <a:pt x="459172" y="489282"/>
                    <a:pt x="605957" y="163721"/>
                    <a:pt x="820488" y="54574"/>
                  </a:cubicBezTo>
                  <a:cubicBezTo>
                    <a:pt x="553265" y="150548"/>
                    <a:pt x="412126" y="508101"/>
                    <a:pt x="382016" y="568320"/>
                  </a:cubicBezTo>
                  <a:cubicBezTo>
                    <a:pt x="254050" y="519392"/>
                    <a:pt x="127966" y="472346"/>
                    <a:pt x="0" y="425299"/>
                  </a:cubicBezTo>
                  <a:cubicBezTo>
                    <a:pt x="80920" y="171249"/>
                    <a:pt x="419653" y="-22582"/>
                    <a:pt x="752742" y="11291"/>
                  </a:cubicBezTo>
                  <a:cubicBezTo>
                    <a:pt x="805434" y="16937"/>
                    <a:pt x="861889" y="3764"/>
                    <a:pt x="905172" y="0"/>
                  </a:cubicBezTo>
                  <a:close/>
                </a:path>
              </a:pathLst>
            </a:custGeom>
            <a:solidFill>
              <a:schemeClr val="accent1"/>
            </a:solidFill>
            <a:ln w="187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70C9134-6F7C-4099-AE4A-DA45A755BC2E}"/>
              </a:ext>
            </a:extLst>
          </p:cNvPr>
          <p:cNvGrpSpPr/>
          <p:nvPr/>
        </p:nvGrpSpPr>
        <p:grpSpPr>
          <a:xfrm rot="17053595">
            <a:off x="2519340" y="3826039"/>
            <a:ext cx="695799" cy="675989"/>
            <a:chOff x="4532040" y="2822366"/>
            <a:chExt cx="670288" cy="651204"/>
          </a:xfrm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CB7DB6A-ED51-4066-8D52-98400284E120}"/>
                </a:ext>
              </a:extLst>
            </p:cNvPr>
            <p:cNvSpPr/>
            <p:nvPr/>
          </p:nvSpPr>
          <p:spPr>
            <a:xfrm>
              <a:off x="4713619" y="2822366"/>
              <a:ext cx="438150" cy="361950"/>
            </a:xfrm>
            <a:custGeom>
              <a:avLst/>
              <a:gdLst>
                <a:gd name="connsiteX0" fmla="*/ 441008 w 438150"/>
                <a:gd name="connsiteY0" fmla="*/ 291465 h 361950"/>
                <a:gd name="connsiteX1" fmla="*/ 333375 w 438150"/>
                <a:gd name="connsiteY1" fmla="*/ 366713 h 361950"/>
                <a:gd name="connsiteX2" fmla="*/ 124778 w 438150"/>
                <a:gd name="connsiteY2" fmla="*/ 214313 h 361950"/>
                <a:gd name="connsiteX3" fmla="*/ 0 w 438150"/>
                <a:gd name="connsiteY3" fmla="*/ 0 h 361950"/>
                <a:gd name="connsiteX4" fmla="*/ 441008 w 438150"/>
                <a:gd name="connsiteY4" fmla="*/ 29146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61950">
                  <a:moveTo>
                    <a:pt x="441008" y="291465"/>
                  </a:moveTo>
                  <a:cubicBezTo>
                    <a:pt x="402908" y="318135"/>
                    <a:pt x="368618" y="342900"/>
                    <a:pt x="333375" y="366713"/>
                  </a:cubicBezTo>
                  <a:cubicBezTo>
                    <a:pt x="268605" y="319088"/>
                    <a:pt x="195263" y="267653"/>
                    <a:pt x="124778" y="214313"/>
                  </a:cubicBezTo>
                  <a:cubicBezTo>
                    <a:pt x="57150" y="161925"/>
                    <a:pt x="12383" y="95250"/>
                    <a:pt x="0" y="0"/>
                  </a:cubicBezTo>
                  <a:cubicBezTo>
                    <a:pt x="178118" y="63818"/>
                    <a:pt x="311468" y="181928"/>
                    <a:pt x="441008" y="2914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BF8A8CB-0162-4EAE-922D-933AF99DFA11}"/>
                </a:ext>
              </a:extLst>
            </p:cNvPr>
            <p:cNvSpPr/>
            <p:nvPr/>
          </p:nvSpPr>
          <p:spPr>
            <a:xfrm rot="7334957">
              <a:off x="4608122" y="2879364"/>
              <a:ext cx="518124" cy="670288"/>
            </a:xfrm>
            <a:custGeom>
              <a:avLst/>
              <a:gdLst>
                <a:gd name="connsiteX0" fmla="*/ 378547 w 518124"/>
                <a:gd name="connsiteY0" fmla="*/ 532499 h 670288"/>
                <a:gd name="connsiteX1" fmla="*/ 411125 w 518124"/>
                <a:gd name="connsiteY1" fmla="*/ 539871 h 670288"/>
                <a:gd name="connsiteX2" fmla="*/ 418497 w 518124"/>
                <a:gd name="connsiteY2" fmla="*/ 507293 h 670288"/>
                <a:gd name="connsiteX3" fmla="*/ 385919 w 518124"/>
                <a:gd name="connsiteY3" fmla="*/ 499921 h 670288"/>
                <a:gd name="connsiteX4" fmla="*/ 378547 w 518124"/>
                <a:gd name="connsiteY4" fmla="*/ 532499 h 670288"/>
                <a:gd name="connsiteX5" fmla="*/ 81476 w 518124"/>
                <a:gd name="connsiteY5" fmla="*/ 126955 h 670288"/>
                <a:gd name="connsiteX6" fmla="*/ 114053 w 518124"/>
                <a:gd name="connsiteY6" fmla="*/ 134327 h 670288"/>
                <a:gd name="connsiteX7" fmla="*/ 121425 w 518124"/>
                <a:gd name="connsiteY7" fmla="*/ 101750 h 670288"/>
                <a:gd name="connsiteX8" fmla="*/ 88848 w 518124"/>
                <a:gd name="connsiteY8" fmla="*/ 94378 h 670288"/>
                <a:gd name="connsiteX9" fmla="*/ 81476 w 518124"/>
                <a:gd name="connsiteY9" fmla="*/ 126955 h 670288"/>
                <a:gd name="connsiteX10" fmla="*/ 295026 w 518124"/>
                <a:gd name="connsiteY10" fmla="*/ 600358 h 670288"/>
                <a:gd name="connsiteX11" fmla="*/ 284666 w 518124"/>
                <a:gd name="connsiteY11" fmla="*/ 557918 h 670288"/>
                <a:gd name="connsiteX12" fmla="*/ 220766 w 518124"/>
                <a:gd name="connsiteY12" fmla="*/ 408001 h 670288"/>
                <a:gd name="connsiteX13" fmla="*/ 31526 w 518124"/>
                <a:gd name="connsiteY13" fmla="*/ 174523 h 670288"/>
                <a:gd name="connsiteX14" fmla="*/ 24153 w 518124"/>
                <a:gd name="connsiteY14" fmla="*/ 25834 h 670288"/>
                <a:gd name="connsiteX15" fmla="*/ 165470 w 518124"/>
                <a:gd name="connsiteY15" fmla="*/ 33207 h 670288"/>
                <a:gd name="connsiteX16" fmla="*/ 467762 w 518124"/>
                <a:gd name="connsiteY16" fmla="*/ 412916 h 670288"/>
                <a:gd name="connsiteX17" fmla="*/ 518124 w 518124"/>
                <a:gd name="connsiteY17" fmla="*/ 524173 h 670288"/>
                <a:gd name="connsiteX18" fmla="*/ 397429 w 518124"/>
                <a:gd name="connsiteY18" fmla="*/ 670105 h 670288"/>
                <a:gd name="connsiteX19" fmla="*/ 295026 w 518124"/>
                <a:gd name="connsiteY19" fmla="*/ 600358 h 6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8124" h="670288">
                  <a:moveTo>
                    <a:pt x="378547" y="532499"/>
                  </a:moveTo>
                  <a:cubicBezTo>
                    <a:pt x="385508" y="543530"/>
                    <a:pt x="400093" y="546831"/>
                    <a:pt x="411125" y="539871"/>
                  </a:cubicBezTo>
                  <a:cubicBezTo>
                    <a:pt x="422156" y="532910"/>
                    <a:pt x="425457" y="518325"/>
                    <a:pt x="418497" y="507293"/>
                  </a:cubicBezTo>
                  <a:cubicBezTo>
                    <a:pt x="411536" y="496262"/>
                    <a:pt x="396951" y="492961"/>
                    <a:pt x="385919" y="499921"/>
                  </a:cubicBezTo>
                  <a:cubicBezTo>
                    <a:pt x="374888" y="506882"/>
                    <a:pt x="371587" y="521467"/>
                    <a:pt x="378547" y="532499"/>
                  </a:cubicBezTo>
                  <a:close/>
                  <a:moveTo>
                    <a:pt x="81476" y="126955"/>
                  </a:moveTo>
                  <a:cubicBezTo>
                    <a:pt x="88436" y="137987"/>
                    <a:pt x="103021" y="141287"/>
                    <a:pt x="114053" y="134327"/>
                  </a:cubicBezTo>
                  <a:cubicBezTo>
                    <a:pt x="125085" y="127366"/>
                    <a:pt x="128385" y="112781"/>
                    <a:pt x="121425" y="101750"/>
                  </a:cubicBezTo>
                  <a:cubicBezTo>
                    <a:pt x="114465" y="90718"/>
                    <a:pt x="99879" y="87417"/>
                    <a:pt x="88848" y="94378"/>
                  </a:cubicBezTo>
                  <a:cubicBezTo>
                    <a:pt x="77816" y="101338"/>
                    <a:pt x="74515" y="115923"/>
                    <a:pt x="81476" y="126955"/>
                  </a:cubicBezTo>
                  <a:close/>
                  <a:moveTo>
                    <a:pt x="295026" y="600358"/>
                  </a:moveTo>
                  <a:cubicBezTo>
                    <a:pt x="288487" y="586830"/>
                    <a:pt x="284666" y="572357"/>
                    <a:pt x="284666" y="557918"/>
                  </a:cubicBezTo>
                  <a:cubicBezTo>
                    <a:pt x="285895" y="495248"/>
                    <a:pt x="256403" y="452239"/>
                    <a:pt x="220766" y="408001"/>
                  </a:cubicBezTo>
                  <a:cubicBezTo>
                    <a:pt x="158096" y="330585"/>
                    <a:pt x="95426" y="251940"/>
                    <a:pt x="31526" y="174523"/>
                  </a:cubicBezTo>
                  <a:cubicBezTo>
                    <a:pt x="-6567" y="129056"/>
                    <a:pt x="-11482" y="60242"/>
                    <a:pt x="24153" y="25834"/>
                  </a:cubicBezTo>
                  <a:cubicBezTo>
                    <a:pt x="59790" y="-8573"/>
                    <a:pt x="128605" y="-11031"/>
                    <a:pt x="165470" y="33207"/>
                  </a:cubicBezTo>
                  <a:cubicBezTo>
                    <a:pt x="269920" y="156091"/>
                    <a:pt x="370684" y="283889"/>
                    <a:pt x="467762" y="412916"/>
                  </a:cubicBezTo>
                  <a:cubicBezTo>
                    <a:pt x="492339" y="446095"/>
                    <a:pt x="509523" y="499596"/>
                    <a:pt x="518124" y="524173"/>
                  </a:cubicBezTo>
                  <a:cubicBezTo>
                    <a:pt x="516896" y="590530"/>
                    <a:pt x="467210" y="664867"/>
                    <a:pt x="397429" y="670105"/>
                  </a:cubicBezTo>
                  <a:cubicBezTo>
                    <a:pt x="358714" y="673011"/>
                    <a:pt x="314642" y="640940"/>
                    <a:pt x="295026" y="6003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DB71AC6C-4774-4F00-BFC1-FF5D3BC83168}"/>
              </a:ext>
            </a:extLst>
          </p:cNvPr>
          <p:cNvSpPr/>
          <p:nvPr/>
        </p:nvSpPr>
        <p:spPr>
          <a:xfrm>
            <a:off x="2468976" y="4783686"/>
            <a:ext cx="437582" cy="1700522"/>
          </a:xfrm>
          <a:custGeom>
            <a:avLst/>
            <a:gdLst>
              <a:gd name="connsiteX0" fmla="*/ 623645 w 634722"/>
              <a:gd name="connsiteY0" fmla="*/ 0 h 2466643"/>
              <a:gd name="connsiteX1" fmla="*/ 11370 w 634722"/>
              <a:gd name="connsiteY1" fmla="*/ 0 h 2466643"/>
              <a:gd name="connsiteX2" fmla="*/ 17 w 634722"/>
              <a:gd name="connsiteY2" fmla="*/ 11353 h 2466643"/>
              <a:gd name="connsiteX3" fmla="*/ 9564 w 634722"/>
              <a:gd name="connsiteY3" fmla="*/ 512680 h 2466643"/>
              <a:gd name="connsiteX4" fmla="*/ 29947 w 634722"/>
              <a:gd name="connsiteY4" fmla="*/ 553963 h 2466643"/>
              <a:gd name="connsiteX5" fmla="*/ 83615 w 634722"/>
              <a:gd name="connsiteY5" fmla="*/ 583635 h 2466643"/>
              <a:gd name="connsiteX6" fmla="*/ 204367 w 634722"/>
              <a:gd name="connsiteY6" fmla="*/ 631626 h 2466643"/>
              <a:gd name="connsiteX7" fmla="*/ 263453 w 634722"/>
              <a:gd name="connsiteY7" fmla="*/ 723480 h 2466643"/>
              <a:gd name="connsiteX8" fmla="*/ 263969 w 634722"/>
              <a:gd name="connsiteY8" fmla="*/ 1317436 h 2466643"/>
              <a:gd name="connsiteX9" fmla="*/ 257776 w 634722"/>
              <a:gd name="connsiteY9" fmla="*/ 1325950 h 2466643"/>
              <a:gd name="connsiteX10" fmla="*/ 233007 w 634722"/>
              <a:gd name="connsiteY10" fmla="*/ 1350204 h 2466643"/>
              <a:gd name="connsiteX11" fmla="*/ 230169 w 634722"/>
              <a:gd name="connsiteY11" fmla="*/ 1374973 h 2466643"/>
              <a:gd name="connsiteX12" fmla="*/ 230169 w 634722"/>
              <a:gd name="connsiteY12" fmla="*/ 2242943 h 2466643"/>
              <a:gd name="connsiteX13" fmla="*/ 230685 w 634722"/>
              <a:gd name="connsiteY13" fmla="*/ 2254554 h 2466643"/>
              <a:gd name="connsiteX14" fmla="*/ 270419 w 634722"/>
              <a:gd name="connsiteY14" fmla="*/ 2292740 h 2466643"/>
              <a:gd name="connsiteX15" fmla="*/ 278934 w 634722"/>
              <a:gd name="connsiteY15" fmla="*/ 2298933 h 2466643"/>
              <a:gd name="connsiteX16" fmla="*/ 273515 w 634722"/>
              <a:gd name="connsiteY16" fmla="*/ 2304867 h 2466643"/>
              <a:gd name="connsiteX17" fmla="*/ 231459 w 634722"/>
              <a:gd name="connsiteY17" fmla="*/ 2392335 h 2466643"/>
              <a:gd name="connsiteX18" fmla="*/ 291835 w 634722"/>
              <a:gd name="connsiteY18" fmla="*/ 2464064 h 2466643"/>
              <a:gd name="connsiteX19" fmla="*/ 298801 w 634722"/>
              <a:gd name="connsiteY19" fmla="*/ 2467934 h 2466643"/>
              <a:gd name="connsiteX20" fmla="*/ 331569 w 634722"/>
              <a:gd name="connsiteY20" fmla="*/ 2467934 h 2466643"/>
              <a:gd name="connsiteX21" fmla="*/ 355307 w 634722"/>
              <a:gd name="connsiteY21" fmla="*/ 2459161 h 2466643"/>
              <a:gd name="connsiteX22" fmla="*/ 404846 w 634722"/>
              <a:gd name="connsiteY22" fmla="*/ 2386401 h 2466643"/>
              <a:gd name="connsiteX23" fmla="*/ 362015 w 634722"/>
              <a:gd name="connsiteY23" fmla="*/ 2304609 h 2466643"/>
              <a:gd name="connsiteX24" fmla="*/ 356597 w 634722"/>
              <a:gd name="connsiteY24" fmla="*/ 2298675 h 2466643"/>
              <a:gd name="connsiteX25" fmla="*/ 365111 w 634722"/>
              <a:gd name="connsiteY25" fmla="*/ 2292740 h 2466643"/>
              <a:gd name="connsiteX26" fmla="*/ 367950 w 634722"/>
              <a:gd name="connsiteY26" fmla="*/ 2292740 h 2466643"/>
              <a:gd name="connsiteX27" fmla="*/ 403040 w 634722"/>
              <a:gd name="connsiteY27" fmla="*/ 2265649 h 2466643"/>
              <a:gd name="connsiteX28" fmla="*/ 405104 w 634722"/>
              <a:gd name="connsiteY28" fmla="*/ 2241653 h 2466643"/>
              <a:gd name="connsiteX29" fmla="*/ 405104 w 634722"/>
              <a:gd name="connsiteY29" fmla="*/ 1375747 h 2466643"/>
              <a:gd name="connsiteX30" fmla="*/ 404588 w 634722"/>
              <a:gd name="connsiteY30" fmla="*/ 1359492 h 2466643"/>
              <a:gd name="connsiteX31" fmla="*/ 379560 w 634722"/>
              <a:gd name="connsiteY31" fmla="*/ 1326466 h 2466643"/>
              <a:gd name="connsiteX32" fmla="*/ 370788 w 634722"/>
              <a:gd name="connsiteY32" fmla="*/ 1314081 h 2466643"/>
              <a:gd name="connsiteX33" fmla="*/ 371046 w 634722"/>
              <a:gd name="connsiteY33" fmla="*/ 735349 h 2466643"/>
              <a:gd name="connsiteX34" fmla="*/ 443549 w 634722"/>
              <a:gd name="connsiteY34" fmla="*/ 625950 h 2466643"/>
              <a:gd name="connsiteX35" fmla="*/ 560688 w 634722"/>
              <a:gd name="connsiteY35" fmla="*/ 579507 h 2466643"/>
              <a:gd name="connsiteX36" fmla="*/ 611260 w 634722"/>
              <a:gd name="connsiteY36" fmla="*/ 548286 h 2466643"/>
              <a:gd name="connsiteX37" fmla="*/ 624935 w 634722"/>
              <a:gd name="connsiteY37" fmla="*/ 520679 h 2466643"/>
              <a:gd name="connsiteX38" fmla="*/ 634739 w 634722"/>
              <a:gd name="connsiteY38" fmla="*/ 10579 h 2466643"/>
              <a:gd name="connsiteX39" fmla="*/ 623645 w 634722"/>
              <a:gd name="connsiteY39" fmla="*/ 0 h 2466643"/>
              <a:gd name="connsiteX40" fmla="*/ 116383 w 634722"/>
              <a:gd name="connsiteY40" fmla="*/ 388316 h 2466643"/>
              <a:gd name="connsiteX41" fmla="*/ 58845 w 634722"/>
              <a:gd name="connsiteY41" fmla="*/ 329746 h 2466643"/>
              <a:gd name="connsiteX42" fmla="*/ 116641 w 634722"/>
              <a:gd name="connsiteY42" fmla="*/ 272724 h 2466643"/>
              <a:gd name="connsiteX43" fmla="*/ 174437 w 634722"/>
              <a:gd name="connsiteY43" fmla="*/ 330004 h 2466643"/>
              <a:gd name="connsiteX44" fmla="*/ 116383 w 634722"/>
              <a:gd name="connsiteY44" fmla="*/ 388316 h 2466643"/>
              <a:gd name="connsiteX45" fmla="*/ 116899 w 634722"/>
              <a:gd name="connsiteY45" fmla="*/ 172355 h 2466643"/>
              <a:gd name="connsiteX46" fmla="*/ 58845 w 634722"/>
              <a:gd name="connsiteY46" fmla="*/ 114302 h 2466643"/>
              <a:gd name="connsiteX47" fmla="*/ 116125 w 634722"/>
              <a:gd name="connsiteY47" fmla="*/ 56764 h 2466643"/>
              <a:gd name="connsiteX48" fmla="*/ 174437 w 634722"/>
              <a:gd name="connsiteY48" fmla="*/ 114560 h 2466643"/>
              <a:gd name="connsiteX49" fmla="*/ 116899 w 634722"/>
              <a:gd name="connsiteY49" fmla="*/ 172355 h 2466643"/>
              <a:gd name="connsiteX50" fmla="*/ 386011 w 634722"/>
              <a:gd name="connsiteY50" fmla="*/ 2398785 h 2466643"/>
              <a:gd name="connsiteX51" fmla="*/ 317378 w 634722"/>
              <a:gd name="connsiteY51" fmla="*/ 2451421 h 2466643"/>
              <a:gd name="connsiteX52" fmla="*/ 248746 w 634722"/>
              <a:gd name="connsiteY52" fmla="*/ 2398785 h 2466643"/>
              <a:gd name="connsiteX53" fmla="*/ 283578 w 634722"/>
              <a:gd name="connsiteY53" fmla="*/ 2318542 h 2466643"/>
              <a:gd name="connsiteX54" fmla="*/ 297511 w 634722"/>
              <a:gd name="connsiteY54" fmla="*/ 2318542 h 2466643"/>
              <a:gd name="connsiteX55" fmla="*/ 337246 w 634722"/>
              <a:gd name="connsiteY55" fmla="*/ 2319058 h 2466643"/>
              <a:gd name="connsiteX56" fmla="*/ 352727 w 634722"/>
              <a:gd name="connsiteY56" fmla="*/ 2319058 h 2466643"/>
              <a:gd name="connsiteX57" fmla="*/ 386011 w 634722"/>
              <a:gd name="connsiteY57" fmla="*/ 2398785 h 2466643"/>
              <a:gd name="connsiteX58" fmla="*/ 317636 w 634722"/>
              <a:gd name="connsiteY58" fmla="*/ 594730 h 2466643"/>
              <a:gd name="connsiteX59" fmla="*/ 259582 w 634722"/>
              <a:gd name="connsiteY59" fmla="*/ 536418 h 2466643"/>
              <a:gd name="connsiteX60" fmla="*/ 317894 w 634722"/>
              <a:gd name="connsiteY60" fmla="*/ 478880 h 2466643"/>
              <a:gd name="connsiteX61" fmla="*/ 375432 w 634722"/>
              <a:gd name="connsiteY61" fmla="*/ 536418 h 2466643"/>
              <a:gd name="connsiteX62" fmla="*/ 317636 w 634722"/>
              <a:gd name="connsiteY62" fmla="*/ 594730 h 2466643"/>
              <a:gd name="connsiteX63" fmla="*/ 259582 w 634722"/>
              <a:gd name="connsiteY63" fmla="*/ 329746 h 2466643"/>
              <a:gd name="connsiteX64" fmla="*/ 317378 w 634722"/>
              <a:gd name="connsiteY64" fmla="*/ 272724 h 2466643"/>
              <a:gd name="connsiteX65" fmla="*/ 375432 w 634722"/>
              <a:gd name="connsiteY65" fmla="*/ 330778 h 2466643"/>
              <a:gd name="connsiteX66" fmla="*/ 317378 w 634722"/>
              <a:gd name="connsiteY66" fmla="*/ 388316 h 2466643"/>
              <a:gd name="connsiteX67" fmla="*/ 259582 w 634722"/>
              <a:gd name="connsiteY67" fmla="*/ 329746 h 2466643"/>
              <a:gd name="connsiteX68" fmla="*/ 317120 w 634722"/>
              <a:gd name="connsiteY68" fmla="*/ 172355 h 2466643"/>
              <a:gd name="connsiteX69" fmla="*/ 259582 w 634722"/>
              <a:gd name="connsiteY69" fmla="*/ 114560 h 2466643"/>
              <a:gd name="connsiteX70" fmla="*/ 316604 w 634722"/>
              <a:gd name="connsiteY70" fmla="*/ 56764 h 2466643"/>
              <a:gd name="connsiteX71" fmla="*/ 375432 w 634722"/>
              <a:gd name="connsiteY71" fmla="*/ 114044 h 2466643"/>
              <a:gd name="connsiteX72" fmla="*/ 317120 w 634722"/>
              <a:gd name="connsiteY72" fmla="*/ 172355 h 2466643"/>
              <a:gd name="connsiteX73" fmla="*/ 518374 w 634722"/>
              <a:gd name="connsiteY73" fmla="*/ 56764 h 2466643"/>
              <a:gd name="connsiteX74" fmla="*/ 576169 w 634722"/>
              <a:gd name="connsiteY74" fmla="*/ 114818 h 2466643"/>
              <a:gd name="connsiteX75" fmla="*/ 518374 w 634722"/>
              <a:gd name="connsiteY75" fmla="*/ 172355 h 2466643"/>
              <a:gd name="connsiteX76" fmla="*/ 460578 w 634722"/>
              <a:gd name="connsiteY76" fmla="*/ 113786 h 2466643"/>
              <a:gd name="connsiteX77" fmla="*/ 518374 w 634722"/>
              <a:gd name="connsiteY77" fmla="*/ 56764 h 2466643"/>
              <a:gd name="connsiteX78" fmla="*/ 518116 w 634722"/>
              <a:gd name="connsiteY78" fmla="*/ 388316 h 2466643"/>
              <a:gd name="connsiteX79" fmla="*/ 460578 w 634722"/>
              <a:gd name="connsiteY79" fmla="*/ 330520 h 2466643"/>
              <a:gd name="connsiteX80" fmla="*/ 518632 w 634722"/>
              <a:gd name="connsiteY80" fmla="*/ 272724 h 2466643"/>
              <a:gd name="connsiteX81" fmla="*/ 576428 w 634722"/>
              <a:gd name="connsiteY81" fmla="*/ 330004 h 2466643"/>
              <a:gd name="connsiteX82" fmla="*/ 518116 w 634722"/>
              <a:gd name="connsiteY82" fmla="*/ 388316 h 246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4722" h="2466643">
                <a:moveTo>
                  <a:pt x="623645" y="0"/>
                </a:moveTo>
                <a:cubicBezTo>
                  <a:pt x="419553" y="258"/>
                  <a:pt x="215462" y="258"/>
                  <a:pt x="11370" y="0"/>
                </a:cubicBezTo>
                <a:cubicBezTo>
                  <a:pt x="2339" y="0"/>
                  <a:pt x="-241" y="1548"/>
                  <a:pt x="17" y="11353"/>
                </a:cubicBezTo>
                <a:cubicBezTo>
                  <a:pt x="4146" y="178548"/>
                  <a:pt x="8016" y="345485"/>
                  <a:pt x="9564" y="512680"/>
                </a:cubicBezTo>
                <a:cubicBezTo>
                  <a:pt x="9822" y="530483"/>
                  <a:pt x="16272" y="543384"/>
                  <a:pt x="29947" y="553963"/>
                </a:cubicBezTo>
                <a:cubicBezTo>
                  <a:pt x="46460" y="566606"/>
                  <a:pt x="64780" y="575378"/>
                  <a:pt x="83615" y="583635"/>
                </a:cubicBezTo>
                <a:cubicBezTo>
                  <a:pt x="123349" y="600922"/>
                  <a:pt x="164890" y="613565"/>
                  <a:pt x="204367" y="631626"/>
                </a:cubicBezTo>
                <a:cubicBezTo>
                  <a:pt x="243585" y="649687"/>
                  <a:pt x="263453" y="682197"/>
                  <a:pt x="263453" y="723480"/>
                </a:cubicBezTo>
                <a:cubicBezTo>
                  <a:pt x="264485" y="921379"/>
                  <a:pt x="263969" y="1119536"/>
                  <a:pt x="263969" y="1317436"/>
                </a:cubicBezTo>
                <a:cubicBezTo>
                  <a:pt x="263969" y="1322338"/>
                  <a:pt x="262937" y="1324660"/>
                  <a:pt x="257776" y="1325950"/>
                </a:cubicBezTo>
                <a:cubicBezTo>
                  <a:pt x="244617" y="1328788"/>
                  <a:pt x="236877" y="1337819"/>
                  <a:pt x="233007" y="1350204"/>
                </a:cubicBezTo>
                <a:cubicBezTo>
                  <a:pt x="230427" y="1358202"/>
                  <a:pt x="230169" y="1366717"/>
                  <a:pt x="230169" y="1374973"/>
                </a:cubicBezTo>
                <a:cubicBezTo>
                  <a:pt x="230169" y="1664211"/>
                  <a:pt x="230169" y="1953706"/>
                  <a:pt x="230169" y="2242943"/>
                </a:cubicBezTo>
                <a:cubicBezTo>
                  <a:pt x="230169" y="2246813"/>
                  <a:pt x="230169" y="2250684"/>
                  <a:pt x="230685" y="2254554"/>
                </a:cubicBezTo>
                <a:cubicBezTo>
                  <a:pt x="233007" y="2280614"/>
                  <a:pt x="244360" y="2291708"/>
                  <a:pt x="270419" y="2292740"/>
                </a:cubicBezTo>
                <a:cubicBezTo>
                  <a:pt x="275322" y="2292998"/>
                  <a:pt x="277644" y="2295063"/>
                  <a:pt x="278934" y="2298933"/>
                </a:cubicBezTo>
                <a:cubicBezTo>
                  <a:pt x="280740" y="2303835"/>
                  <a:pt x="275580" y="2303577"/>
                  <a:pt x="273515" y="2304867"/>
                </a:cubicBezTo>
                <a:cubicBezTo>
                  <a:pt x="241521" y="2325509"/>
                  <a:pt x="226298" y="2354664"/>
                  <a:pt x="231459" y="2392335"/>
                </a:cubicBezTo>
                <a:cubicBezTo>
                  <a:pt x="236361" y="2428457"/>
                  <a:pt x="257776" y="2451937"/>
                  <a:pt x="291835" y="2464064"/>
                </a:cubicBezTo>
                <a:cubicBezTo>
                  <a:pt x="294415" y="2464838"/>
                  <a:pt x="297769" y="2464064"/>
                  <a:pt x="298801" y="2467934"/>
                </a:cubicBezTo>
                <a:cubicBezTo>
                  <a:pt x="309638" y="2467934"/>
                  <a:pt x="320733" y="2467934"/>
                  <a:pt x="331569" y="2467934"/>
                </a:cubicBezTo>
                <a:cubicBezTo>
                  <a:pt x="339568" y="2465096"/>
                  <a:pt x="347824" y="2463032"/>
                  <a:pt x="355307" y="2459161"/>
                </a:cubicBezTo>
                <a:cubicBezTo>
                  <a:pt x="385237" y="2444196"/>
                  <a:pt x="402524" y="2419943"/>
                  <a:pt x="404846" y="2386401"/>
                </a:cubicBezTo>
                <a:cubicBezTo>
                  <a:pt x="407168" y="2350794"/>
                  <a:pt x="391945" y="2323702"/>
                  <a:pt x="362015" y="2304609"/>
                </a:cubicBezTo>
                <a:cubicBezTo>
                  <a:pt x="359951" y="2303319"/>
                  <a:pt x="354791" y="2303577"/>
                  <a:pt x="356597" y="2298675"/>
                </a:cubicBezTo>
                <a:cubicBezTo>
                  <a:pt x="358145" y="2294805"/>
                  <a:pt x="360209" y="2291708"/>
                  <a:pt x="365111" y="2292740"/>
                </a:cubicBezTo>
                <a:cubicBezTo>
                  <a:pt x="366144" y="2292998"/>
                  <a:pt x="366918" y="2292740"/>
                  <a:pt x="367950" y="2292740"/>
                </a:cubicBezTo>
                <a:cubicBezTo>
                  <a:pt x="386011" y="2292482"/>
                  <a:pt x="398138" y="2283194"/>
                  <a:pt x="403040" y="2265649"/>
                </a:cubicBezTo>
                <a:cubicBezTo>
                  <a:pt x="405362" y="2257650"/>
                  <a:pt x="405104" y="2249652"/>
                  <a:pt x="405104" y="2241653"/>
                </a:cubicBezTo>
                <a:cubicBezTo>
                  <a:pt x="405104" y="1952932"/>
                  <a:pt x="405104" y="1664211"/>
                  <a:pt x="405104" y="1375747"/>
                </a:cubicBezTo>
                <a:cubicBezTo>
                  <a:pt x="405104" y="1370329"/>
                  <a:pt x="405362" y="1364653"/>
                  <a:pt x="404588" y="1359492"/>
                </a:cubicBezTo>
                <a:cubicBezTo>
                  <a:pt x="402266" y="1344011"/>
                  <a:pt x="395816" y="1330594"/>
                  <a:pt x="379560" y="1326466"/>
                </a:cubicBezTo>
                <a:cubicBezTo>
                  <a:pt x="371820" y="1324402"/>
                  <a:pt x="370788" y="1321048"/>
                  <a:pt x="370788" y="1314081"/>
                </a:cubicBezTo>
                <a:cubicBezTo>
                  <a:pt x="371046" y="1121085"/>
                  <a:pt x="371046" y="928346"/>
                  <a:pt x="371046" y="735349"/>
                </a:cubicBezTo>
                <a:cubicBezTo>
                  <a:pt x="371046" y="679617"/>
                  <a:pt x="392203" y="647623"/>
                  <a:pt x="443549" y="625950"/>
                </a:cubicBezTo>
                <a:cubicBezTo>
                  <a:pt x="482251" y="609695"/>
                  <a:pt x="522502" y="597052"/>
                  <a:pt x="560688" y="579507"/>
                </a:cubicBezTo>
                <a:cubicBezTo>
                  <a:pt x="578750" y="571250"/>
                  <a:pt x="596553" y="562219"/>
                  <a:pt x="611260" y="548286"/>
                </a:cubicBezTo>
                <a:cubicBezTo>
                  <a:pt x="619258" y="540804"/>
                  <a:pt x="624677" y="532289"/>
                  <a:pt x="624935" y="520679"/>
                </a:cubicBezTo>
                <a:cubicBezTo>
                  <a:pt x="628031" y="350645"/>
                  <a:pt x="631385" y="180612"/>
                  <a:pt x="634739" y="10579"/>
                </a:cubicBezTo>
                <a:cubicBezTo>
                  <a:pt x="634997" y="1548"/>
                  <a:pt x="632159" y="0"/>
                  <a:pt x="623645" y="0"/>
                </a:cubicBezTo>
                <a:close/>
                <a:moveTo>
                  <a:pt x="116383" y="388316"/>
                </a:moveTo>
                <a:cubicBezTo>
                  <a:pt x="84389" y="388316"/>
                  <a:pt x="58329" y="361998"/>
                  <a:pt x="58845" y="329746"/>
                </a:cubicBezTo>
                <a:cubicBezTo>
                  <a:pt x="59103" y="297752"/>
                  <a:pt x="84647" y="272724"/>
                  <a:pt x="116641" y="272724"/>
                </a:cubicBezTo>
                <a:cubicBezTo>
                  <a:pt x="148635" y="272724"/>
                  <a:pt x="174179" y="298268"/>
                  <a:pt x="174437" y="330004"/>
                </a:cubicBezTo>
                <a:cubicBezTo>
                  <a:pt x="174953" y="361740"/>
                  <a:pt x="148377" y="388316"/>
                  <a:pt x="116383" y="388316"/>
                </a:cubicBezTo>
                <a:close/>
                <a:moveTo>
                  <a:pt x="116899" y="172355"/>
                </a:moveTo>
                <a:cubicBezTo>
                  <a:pt x="85163" y="172613"/>
                  <a:pt x="58587" y="146296"/>
                  <a:pt x="58845" y="114302"/>
                </a:cubicBezTo>
                <a:cubicBezTo>
                  <a:pt x="58845" y="82307"/>
                  <a:pt x="84131" y="57022"/>
                  <a:pt x="116125" y="56764"/>
                </a:cubicBezTo>
                <a:cubicBezTo>
                  <a:pt x="148635" y="56506"/>
                  <a:pt x="174437" y="82307"/>
                  <a:pt x="174437" y="114560"/>
                </a:cubicBezTo>
                <a:cubicBezTo>
                  <a:pt x="174437" y="145780"/>
                  <a:pt x="148635" y="172097"/>
                  <a:pt x="116899" y="172355"/>
                </a:cubicBezTo>
                <a:close/>
                <a:moveTo>
                  <a:pt x="386011" y="2398785"/>
                </a:moveTo>
                <a:cubicBezTo>
                  <a:pt x="377496" y="2430264"/>
                  <a:pt x="349888" y="2451421"/>
                  <a:pt x="317378" y="2451421"/>
                </a:cubicBezTo>
                <a:cubicBezTo>
                  <a:pt x="285126" y="2451421"/>
                  <a:pt x="256744" y="2429489"/>
                  <a:pt x="248746" y="2398785"/>
                </a:cubicBezTo>
                <a:cubicBezTo>
                  <a:pt x="240489" y="2367565"/>
                  <a:pt x="254938" y="2334281"/>
                  <a:pt x="283578" y="2318542"/>
                </a:cubicBezTo>
                <a:cubicBezTo>
                  <a:pt x="288222" y="2315962"/>
                  <a:pt x="292093" y="2314930"/>
                  <a:pt x="297511" y="2318542"/>
                </a:cubicBezTo>
                <a:cubicBezTo>
                  <a:pt x="310412" y="2327315"/>
                  <a:pt x="324345" y="2327573"/>
                  <a:pt x="337246" y="2319058"/>
                </a:cubicBezTo>
                <a:cubicBezTo>
                  <a:pt x="343180" y="2315188"/>
                  <a:pt x="347308" y="2315962"/>
                  <a:pt x="352727" y="2319058"/>
                </a:cubicBezTo>
                <a:cubicBezTo>
                  <a:pt x="380593" y="2335055"/>
                  <a:pt x="394526" y="2367823"/>
                  <a:pt x="386011" y="2398785"/>
                </a:cubicBezTo>
                <a:close/>
                <a:moveTo>
                  <a:pt x="317636" y="594730"/>
                </a:moveTo>
                <a:cubicBezTo>
                  <a:pt x="285900" y="595246"/>
                  <a:pt x="259582" y="568670"/>
                  <a:pt x="259582" y="536418"/>
                </a:cubicBezTo>
                <a:cubicBezTo>
                  <a:pt x="259582" y="503907"/>
                  <a:pt x="285126" y="478622"/>
                  <a:pt x="317894" y="478880"/>
                </a:cubicBezTo>
                <a:cubicBezTo>
                  <a:pt x="349888" y="479138"/>
                  <a:pt x="375432" y="504940"/>
                  <a:pt x="375432" y="536418"/>
                </a:cubicBezTo>
                <a:cubicBezTo>
                  <a:pt x="375174" y="568154"/>
                  <a:pt x="349114" y="594471"/>
                  <a:pt x="317636" y="594730"/>
                </a:cubicBezTo>
                <a:close/>
                <a:moveTo>
                  <a:pt x="259582" y="329746"/>
                </a:moveTo>
                <a:cubicBezTo>
                  <a:pt x="259841" y="297752"/>
                  <a:pt x="285126" y="272724"/>
                  <a:pt x="317378" y="272724"/>
                </a:cubicBezTo>
                <a:cubicBezTo>
                  <a:pt x="349630" y="272724"/>
                  <a:pt x="375948" y="299042"/>
                  <a:pt x="375432" y="330778"/>
                </a:cubicBezTo>
                <a:cubicBezTo>
                  <a:pt x="374916" y="362256"/>
                  <a:pt x="348856" y="388316"/>
                  <a:pt x="317378" y="388316"/>
                </a:cubicBezTo>
                <a:cubicBezTo>
                  <a:pt x="285126" y="388316"/>
                  <a:pt x="259324" y="361998"/>
                  <a:pt x="259582" y="329746"/>
                </a:cubicBezTo>
                <a:close/>
                <a:moveTo>
                  <a:pt x="317120" y="172355"/>
                </a:moveTo>
                <a:cubicBezTo>
                  <a:pt x="285384" y="172097"/>
                  <a:pt x="259841" y="146296"/>
                  <a:pt x="259582" y="114560"/>
                </a:cubicBezTo>
                <a:cubicBezTo>
                  <a:pt x="259582" y="82565"/>
                  <a:pt x="284610" y="57022"/>
                  <a:pt x="316604" y="56764"/>
                </a:cubicBezTo>
                <a:cubicBezTo>
                  <a:pt x="349114" y="56506"/>
                  <a:pt x="375174" y="82049"/>
                  <a:pt x="375432" y="114044"/>
                </a:cubicBezTo>
                <a:cubicBezTo>
                  <a:pt x="375690" y="145780"/>
                  <a:pt x="348856" y="172613"/>
                  <a:pt x="317120" y="172355"/>
                </a:cubicBezTo>
                <a:close/>
                <a:moveTo>
                  <a:pt x="518374" y="56764"/>
                </a:moveTo>
                <a:cubicBezTo>
                  <a:pt x="550626" y="56764"/>
                  <a:pt x="576428" y="82565"/>
                  <a:pt x="576169" y="114818"/>
                </a:cubicBezTo>
                <a:cubicBezTo>
                  <a:pt x="575912" y="146296"/>
                  <a:pt x="549852" y="172355"/>
                  <a:pt x="518374" y="172355"/>
                </a:cubicBezTo>
                <a:cubicBezTo>
                  <a:pt x="486380" y="172355"/>
                  <a:pt x="460320" y="146038"/>
                  <a:pt x="460578" y="113786"/>
                </a:cubicBezTo>
                <a:cubicBezTo>
                  <a:pt x="460836" y="82049"/>
                  <a:pt x="486380" y="56764"/>
                  <a:pt x="518374" y="56764"/>
                </a:cubicBezTo>
                <a:close/>
                <a:moveTo>
                  <a:pt x="518116" y="388316"/>
                </a:moveTo>
                <a:cubicBezTo>
                  <a:pt x="486380" y="388058"/>
                  <a:pt x="460578" y="362256"/>
                  <a:pt x="460578" y="330520"/>
                </a:cubicBezTo>
                <a:cubicBezTo>
                  <a:pt x="460578" y="298268"/>
                  <a:pt x="486122" y="272466"/>
                  <a:pt x="518632" y="272724"/>
                </a:cubicBezTo>
                <a:cubicBezTo>
                  <a:pt x="550368" y="272724"/>
                  <a:pt x="576169" y="298268"/>
                  <a:pt x="576428" y="330004"/>
                </a:cubicBezTo>
                <a:cubicBezTo>
                  <a:pt x="576428" y="361998"/>
                  <a:pt x="549852" y="388574"/>
                  <a:pt x="518116" y="38831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6DEDC4B7-1CCD-444A-95D4-37F0ADCF8E68}"/>
              </a:ext>
            </a:extLst>
          </p:cNvPr>
          <p:cNvSpPr/>
          <p:nvPr/>
        </p:nvSpPr>
        <p:spPr>
          <a:xfrm>
            <a:off x="1383257" y="4806392"/>
            <a:ext cx="259703" cy="1682733"/>
          </a:xfrm>
          <a:custGeom>
            <a:avLst/>
            <a:gdLst>
              <a:gd name="connsiteX0" fmla="*/ 378253 w 376704"/>
              <a:gd name="connsiteY0" fmla="*/ 912607 h 2440842"/>
              <a:gd name="connsiteX1" fmla="*/ 358902 w 376704"/>
              <a:gd name="connsiteY1" fmla="*/ 893255 h 2440842"/>
              <a:gd name="connsiteX2" fmla="*/ 348323 w 376704"/>
              <a:gd name="connsiteY2" fmla="*/ 882161 h 2440842"/>
              <a:gd name="connsiteX3" fmla="*/ 348581 w 376704"/>
              <a:gd name="connsiteY3" fmla="*/ 419278 h 2440842"/>
              <a:gd name="connsiteX4" fmla="*/ 349871 w 376704"/>
              <a:gd name="connsiteY4" fmla="*/ 393218 h 2440842"/>
              <a:gd name="connsiteX5" fmla="*/ 362772 w 376704"/>
              <a:gd name="connsiteY5" fmla="*/ 219315 h 2440842"/>
              <a:gd name="connsiteX6" fmla="*/ 359160 w 376704"/>
              <a:gd name="connsiteY6" fmla="*/ 205898 h 2440842"/>
              <a:gd name="connsiteX7" fmla="*/ 270402 w 376704"/>
              <a:gd name="connsiteY7" fmla="*/ 59344 h 2440842"/>
              <a:gd name="connsiteX8" fmla="*/ 234538 w 376704"/>
              <a:gd name="connsiteY8" fmla="*/ 0 h 2440842"/>
              <a:gd name="connsiteX9" fmla="*/ 218799 w 376704"/>
              <a:gd name="connsiteY9" fmla="*/ 17287 h 2440842"/>
              <a:gd name="connsiteX10" fmla="*/ 226023 w 376704"/>
              <a:gd name="connsiteY10" fmla="*/ 36638 h 2440842"/>
              <a:gd name="connsiteX11" fmla="*/ 245890 w 376704"/>
              <a:gd name="connsiteY11" fmla="*/ 41283 h 2440842"/>
              <a:gd name="connsiteX12" fmla="*/ 237118 w 376704"/>
              <a:gd name="connsiteY12" fmla="*/ 49023 h 2440842"/>
              <a:gd name="connsiteX13" fmla="*/ 243052 w 376704"/>
              <a:gd name="connsiteY13" fmla="*/ 80501 h 2440842"/>
              <a:gd name="connsiteX14" fmla="*/ 262145 w 376704"/>
              <a:gd name="connsiteY14" fmla="*/ 86694 h 2440842"/>
              <a:gd name="connsiteX15" fmla="*/ 278400 w 376704"/>
              <a:gd name="connsiteY15" fmla="*/ 137007 h 2440842"/>
              <a:gd name="connsiteX16" fmla="*/ 262661 w 376704"/>
              <a:gd name="connsiteY16" fmla="*/ 164873 h 2440842"/>
              <a:gd name="connsiteX17" fmla="*/ 293107 w 376704"/>
              <a:gd name="connsiteY17" fmla="*/ 179580 h 2440842"/>
              <a:gd name="connsiteX18" fmla="*/ 288979 w 376704"/>
              <a:gd name="connsiteY18" fmla="*/ 184482 h 2440842"/>
              <a:gd name="connsiteX19" fmla="*/ 298784 w 376704"/>
              <a:gd name="connsiteY19" fmla="*/ 224733 h 2440842"/>
              <a:gd name="connsiteX20" fmla="*/ 304976 w 376704"/>
              <a:gd name="connsiteY20" fmla="*/ 227055 h 2440842"/>
              <a:gd name="connsiteX21" fmla="*/ 311169 w 376704"/>
              <a:gd name="connsiteY21" fmla="*/ 236602 h 2440842"/>
              <a:gd name="connsiteX22" fmla="*/ 302138 w 376704"/>
              <a:gd name="connsiteY22" fmla="*/ 316071 h 2440842"/>
              <a:gd name="connsiteX23" fmla="*/ 291301 w 376704"/>
              <a:gd name="connsiteY23" fmla="*/ 428308 h 2440842"/>
              <a:gd name="connsiteX24" fmla="*/ 291301 w 376704"/>
              <a:gd name="connsiteY24" fmla="*/ 872872 h 2440842"/>
              <a:gd name="connsiteX25" fmla="*/ 271176 w 376704"/>
              <a:gd name="connsiteY25" fmla="*/ 893255 h 2440842"/>
              <a:gd name="connsiteX26" fmla="*/ 258533 w 376704"/>
              <a:gd name="connsiteY26" fmla="*/ 905382 h 2440842"/>
              <a:gd name="connsiteX27" fmla="*/ 258791 w 376704"/>
              <a:gd name="connsiteY27" fmla="*/ 2066459 h 2440842"/>
              <a:gd name="connsiteX28" fmla="*/ 258791 w 376704"/>
              <a:gd name="connsiteY28" fmla="*/ 2073168 h 2440842"/>
              <a:gd name="connsiteX29" fmla="*/ 264210 w 376704"/>
              <a:gd name="connsiteY29" fmla="*/ 2078586 h 2440842"/>
              <a:gd name="connsiteX30" fmla="*/ 284335 w 376704"/>
              <a:gd name="connsiteY30" fmla="*/ 2078328 h 2440842"/>
              <a:gd name="connsiteX31" fmla="*/ 291301 w 376704"/>
              <a:gd name="connsiteY31" fmla="*/ 2085295 h 2440842"/>
              <a:gd name="connsiteX32" fmla="*/ 291043 w 376704"/>
              <a:gd name="connsiteY32" fmla="*/ 2283968 h 2440842"/>
              <a:gd name="connsiteX33" fmla="*/ 177258 w 376704"/>
              <a:gd name="connsiteY33" fmla="*/ 2382530 h 2440842"/>
              <a:gd name="connsiteX34" fmla="*/ 86952 w 376704"/>
              <a:gd name="connsiteY34" fmla="*/ 2281388 h 2440842"/>
              <a:gd name="connsiteX35" fmla="*/ 86952 w 376704"/>
              <a:gd name="connsiteY35" fmla="*/ 2100002 h 2440842"/>
              <a:gd name="connsiteX36" fmla="*/ 108625 w 376704"/>
              <a:gd name="connsiteY36" fmla="*/ 2078586 h 2440842"/>
              <a:gd name="connsiteX37" fmla="*/ 121010 w 376704"/>
              <a:gd name="connsiteY37" fmla="*/ 2066201 h 2440842"/>
              <a:gd name="connsiteX38" fmla="*/ 120752 w 376704"/>
              <a:gd name="connsiteY38" fmla="*/ 918541 h 2440842"/>
              <a:gd name="connsiteX39" fmla="*/ 119204 w 376704"/>
              <a:gd name="connsiteY39" fmla="*/ 894545 h 2440842"/>
              <a:gd name="connsiteX40" fmla="*/ 95982 w 376704"/>
              <a:gd name="connsiteY40" fmla="*/ 893255 h 2440842"/>
              <a:gd name="connsiteX41" fmla="*/ 85404 w 376704"/>
              <a:gd name="connsiteY41" fmla="*/ 882935 h 2440842"/>
              <a:gd name="connsiteX42" fmla="*/ 85662 w 376704"/>
              <a:gd name="connsiteY42" fmla="*/ 421084 h 2440842"/>
              <a:gd name="connsiteX43" fmla="*/ 84372 w 376704"/>
              <a:gd name="connsiteY43" fmla="*/ 399927 h 2440842"/>
              <a:gd name="connsiteX44" fmla="*/ 66052 w 376704"/>
              <a:gd name="connsiteY44" fmla="*/ 238150 h 2440842"/>
              <a:gd name="connsiteX45" fmla="*/ 73277 w 376704"/>
              <a:gd name="connsiteY45" fmla="*/ 226539 h 2440842"/>
              <a:gd name="connsiteX46" fmla="*/ 84114 w 376704"/>
              <a:gd name="connsiteY46" fmla="*/ 181128 h 2440842"/>
              <a:gd name="connsiteX47" fmla="*/ 84114 w 376704"/>
              <a:gd name="connsiteY47" fmla="*/ 178548 h 2440842"/>
              <a:gd name="connsiteX48" fmla="*/ 113270 w 376704"/>
              <a:gd name="connsiteY48" fmla="*/ 164357 h 2440842"/>
              <a:gd name="connsiteX49" fmla="*/ 97530 w 376704"/>
              <a:gd name="connsiteY49" fmla="*/ 136491 h 2440842"/>
              <a:gd name="connsiteX50" fmla="*/ 115592 w 376704"/>
              <a:gd name="connsiteY50" fmla="*/ 131073 h 2440842"/>
              <a:gd name="connsiteX51" fmla="*/ 125654 w 376704"/>
              <a:gd name="connsiteY51" fmla="*/ 103723 h 2440842"/>
              <a:gd name="connsiteX52" fmla="*/ 113011 w 376704"/>
              <a:gd name="connsiteY52" fmla="*/ 86436 h 2440842"/>
              <a:gd name="connsiteX53" fmla="*/ 144490 w 376704"/>
              <a:gd name="connsiteY53" fmla="*/ 70439 h 2440842"/>
              <a:gd name="connsiteX54" fmla="*/ 129783 w 376704"/>
              <a:gd name="connsiteY54" fmla="*/ 40251 h 2440842"/>
              <a:gd name="connsiteX55" fmla="*/ 135975 w 376704"/>
              <a:gd name="connsiteY55" fmla="*/ 39477 h 2440842"/>
              <a:gd name="connsiteX56" fmla="*/ 158939 w 376704"/>
              <a:gd name="connsiteY56" fmla="*/ 28382 h 2440842"/>
              <a:gd name="connsiteX57" fmla="*/ 147070 w 376704"/>
              <a:gd name="connsiteY57" fmla="*/ 4644 h 2440842"/>
              <a:gd name="connsiteX58" fmla="*/ 137265 w 376704"/>
              <a:gd name="connsiteY58" fmla="*/ 5934 h 2440842"/>
              <a:gd name="connsiteX59" fmla="*/ 15739 w 376704"/>
              <a:gd name="connsiteY59" fmla="*/ 206930 h 2440842"/>
              <a:gd name="connsiteX60" fmla="*/ 12901 w 376704"/>
              <a:gd name="connsiteY60" fmla="*/ 218799 h 2440842"/>
              <a:gd name="connsiteX61" fmla="*/ 18061 w 376704"/>
              <a:gd name="connsiteY61" fmla="*/ 288979 h 2440842"/>
              <a:gd name="connsiteX62" fmla="*/ 27092 w 376704"/>
              <a:gd name="connsiteY62" fmla="*/ 425470 h 2440842"/>
              <a:gd name="connsiteX63" fmla="*/ 27350 w 376704"/>
              <a:gd name="connsiteY63" fmla="*/ 719610 h 2440842"/>
              <a:gd name="connsiteX64" fmla="*/ 27608 w 376704"/>
              <a:gd name="connsiteY64" fmla="*/ 884483 h 2440842"/>
              <a:gd name="connsiteX65" fmla="*/ 19351 w 376704"/>
              <a:gd name="connsiteY65" fmla="*/ 892997 h 2440842"/>
              <a:gd name="connsiteX66" fmla="*/ 0 w 376704"/>
              <a:gd name="connsiteY66" fmla="*/ 892739 h 2440842"/>
              <a:gd name="connsiteX67" fmla="*/ 0 w 376704"/>
              <a:gd name="connsiteY67" fmla="*/ 2078844 h 2440842"/>
              <a:gd name="connsiteX68" fmla="*/ 16255 w 376704"/>
              <a:gd name="connsiteY68" fmla="*/ 2078070 h 2440842"/>
              <a:gd name="connsiteX69" fmla="*/ 28898 w 376704"/>
              <a:gd name="connsiteY69" fmla="*/ 2090197 h 2440842"/>
              <a:gd name="connsiteX70" fmla="*/ 28898 w 376704"/>
              <a:gd name="connsiteY70" fmla="*/ 2285000 h 2440842"/>
              <a:gd name="connsiteX71" fmla="*/ 218541 w 376704"/>
              <a:gd name="connsiteY71" fmla="*/ 2438004 h 2440842"/>
              <a:gd name="connsiteX72" fmla="*/ 348581 w 376704"/>
              <a:gd name="connsiteY72" fmla="*/ 2281388 h 2440842"/>
              <a:gd name="connsiteX73" fmla="*/ 348581 w 376704"/>
              <a:gd name="connsiteY73" fmla="*/ 2096131 h 2440842"/>
              <a:gd name="connsiteX74" fmla="*/ 366384 w 376704"/>
              <a:gd name="connsiteY74" fmla="*/ 2078328 h 2440842"/>
              <a:gd name="connsiteX75" fmla="*/ 378769 w 376704"/>
              <a:gd name="connsiteY75" fmla="*/ 2065685 h 2440842"/>
              <a:gd name="connsiteX76" fmla="*/ 378253 w 376704"/>
              <a:gd name="connsiteY76" fmla="*/ 912607 h 2440842"/>
              <a:gd name="connsiteX77" fmla="*/ 49539 w 376704"/>
              <a:gd name="connsiteY77" fmla="*/ 901254 h 2440842"/>
              <a:gd name="connsiteX78" fmla="*/ 58054 w 376704"/>
              <a:gd name="connsiteY78" fmla="*/ 892739 h 2440842"/>
              <a:gd name="connsiteX79" fmla="*/ 66310 w 376704"/>
              <a:gd name="connsiteY79" fmla="*/ 901512 h 2440842"/>
              <a:gd name="connsiteX80" fmla="*/ 66052 w 376704"/>
              <a:gd name="connsiteY80" fmla="*/ 1031553 h 2440842"/>
              <a:gd name="connsiteX81" fmla="*/ 66310 w 376704"/>
              <a:gd name="connsiteY81" fmla="*/ 1160561 h 2440842"/>
              <a:gd name="connsiteX82" fmla="*/ 57796 w 376704"/>
              <a:gd name="connsiteY82" fmla="*/ 1169076 h 2440842"/>
              <a:gd name="connsiteX83" fmla="*/ 49539 w 376704"/>
              <a:gd name="connsiteY83" fmla="*/ 1160303 h 2440842"/>
              <a:gd name="connsiteX84" fmla="*/ 49539 w 376704"/>
              <a:gd name="connsiteY84" fmla="*/ 901254 h 2440842"/>
              <a:gd name="connsiteX85" fmla="*/ 57538 w 376704"/>
              <a:gd name="connsiteY85" fmla="*/ 2078586 h 2440842"/>
              <a:gd name="connsiteX86" fmla="*/ 49539 w 376704"/>
              <a:gd name="connsiteY86" fmla="*/ 2069297 h 2440842"/>
              <a:gd name="connsiteX87" fmla="*/ 49539 w 376704"/>
              <a:gd name="connsiteY87" fmla="*/ 1808184 h 2440842"/>
              <a:gd name="connsiteX88" fmla="*/ 57796 w 376704"/>
              <a:gd name="connsiteY88" fmla="*/ 1799412 h 2440842"/>
              <a:gd name="connsiteX89" fmla="*/ 66310 w 376704"/>
              <a:gd name="connsiteY89" fmla="*/ 1807926 h 2440842"/>
              <a:gd name="connsiteX90" fmla="*/ 66052 w 376704"/>
              <a:gd name="connsiteY90" fmla="*/ 1937967 h 2440842"/>
              <a:gd name="connsiteX91" fmla="*/ 66310 w 376704"/>
              <a:gd name="connsiteY91" fmla="*/ 2069040 h 2440842"/>
              <a:gd name="connsiteX92" fmla="*/ 57538 w 376704"/>
              <a:gd name="connsiteY92" fmla="*/ 2078586 h 2440842"/>
              <a:gd name="connsiteX93" fmla="*/ 316329 w 376704"/>
              <a:gd name="connsiteY93" fmla="*/ 892739 h 2440842"/>
              <a:gd name="connsiteX94" fmla="*/ 324586 w 376704"/>
              <a:gd name="connsiteY94" fmla="*/ 901770 h 2440842"/>
              <a:gd name="connsiteX95" fmla="*/ 324586 w 376704"/>
              <a:gd name="connsiteY95" fmla="*/ 1030778 h 2440842"/>
              <a:gd name="connsiteX96" fmla="*/ 324586 w 376704"/>
              <a:gd name="connsiteY96" fmla="*/ 1159787 h 2440842"/>
              <a:gd name="connsiteX97" fmla="*/ 316071 w 376704"/>
              <a:gd name="connsiteY97" fmla="*/ 1169334 h 2440842"/>
              <a:gd name="connsiteX98" fmla="*/ 308072 w 376704"/>
              <a:gd name="connsiteY98" fmla="*/ 1160561 h 2440842"/>
              <a:gd name="connsiteX99" fmla="*/ 308072 w 376704"/>
              <a:gd name="connsiteY99" fmla="*/ 901512 h 2440842"/>
              <a:gd name="connsiteX100" fmla="*/ 316329 w 376704"/>
              <a:gd name="connsiteY100" fmla="*/ 892739 h 2440842"/>
              <a:gd name="connsiteX101" fmla="*/ 315813 w 376704"/>
              <a:gd name="connsiteY101" fmla="*/ 2078586 h 2440842"/>
              <a:gd name="connsiteX102" fmla="*/ 308072 w 376704"/>
              <a:gd name="connsiteY102" fmla="*/ 2070330 h 2440842"/>
              <a:gd name="connsiteX103" fmla="*/ 308330 w 376704"/>
              <a:gd name="connsiteY103" fmla="*/ 1939257 h 2440842"/>
              <a:gd name="connsiteX104" fmla="*/ 308072 w 376704"/>
              <a:gd name="connsiteY104" fmla="*/ 1808184 h 2440842"/>
              <a:gd name="connsiteX105" fmla="*/ 316329 w 376704"/>
              <a:gd name="connsiteY105" fmla="*/ 1799412 h 2440842"/>
              <a:gd name="connsiteX106" fmla="*/ 324586 w 376704"/>
              <a:gd name="connsiteY106" fmla="*/ 1808184 h 2440842"/>
              <a:gd name="connsiteX107" fmla="*/ 324586 w 376704"/>
              <a:gd name="connsiteY107" fmla="*/ 2070330 h 2440842"/>
              <a:gd name="connsiteX108" fmla="*/ 315813 w 376704"/>
              <a:gd name="connsiteY108" fmla="*/ 2078586 h 244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76704" h="2440842">
                <a:moveTo>
                  <a:pt x="378253" y="912607"/>
                </a:moveTo>
                <a:cubicBezTo>
                  <a:pt x="378253" y="892997"/>
                  <a:pt x="378253" y="892481"/>
                  <a:pt x="358902" y="893255"/>
                </a:cubicBezTo>
                <a:cubicBezTo>
                  <a:pt x="349613" y="893513"/>
                  <a:pt x="348323" y="890675"/>
                  <a:pt x="348323" y="882161"/>
                </a:cubicBezTo>
                <a:cubicBezTo>
                  <a:pt x="348581" y="727866"/>
                  <a:pt x="348581" y="573572"/>
                  <a:pt x="348581" y="419278"/>
                </a:cubicBezTo>
                <a:cubicBezTo>
                  <a:pt x="348581" y="410505"/>
                  <a:pt x="349097" y="401991"/>
                  <a:pt x="349871" y="393218"/>
                </a:cubicBezTo>
                <a:cubicBezTo>
                  <a:pt x="353999" y="335164"/>
                  <a:pt x="358386" y="277110"/>
                  <a:pt x="362772" y="219315"/>
                </a:cubicBezTo>
                <a:cubicBezTo>
                  <a:pt x="363288" y="214154"/>
                  <a:pt x="361740" y="210026"/>
                  <a:pt x="359160" y="205898"/>
                </a:cubicBezTo>
                <a:cubicBezTo>
                  <a:pt x="329488" y="157132"/>
                  <a:pt x="300074" y="108109"/>
                  <a:pt x="270402" y="59344"/>
                </a:cubicBezTo>
                <a:cubicBezTo>
                  <a:pt x="258533" y="39477"/>
                  <a:pt x="246406" y="19867"/>
                  <a:pt x="234538" y="0"/>
                </a:cubicBezTo>
                <a:cubicBezTo>
                  <a:pt x="227829" y="4902"/>
                  <a:pt x="222669" y="10837"/>
                  <a:pt x="218799" y="17287"/>
                </a:cubicBezTo>
                <a:cubicBezTo>
                  <a:pt x="213122" y="26834"/>
                  <a:pt x="215444" y="33284"/>
                  <a:pt x="226023" y="36638"/>
                </a:cubicBezTo>
                <a:cubicBezTo>
                  <a:pt x="232215" y="38703"/>
                  <a:pt x="238924" y="39735"/>
                  <a:pt x="245890" y="41283"/>
                </a:cubicBezTo>
                <a:cubicBezTo>
                  <a:pt x="242794" y="44121"/>
                  <a:pt x="239698" y="46443"/>
                  <a:pt x="237118" y="49023"/>
                </a:cubicBezTo>
                <a:cubicBezTo>
                  <a:pt x="224475" y="61408"/>
                  <a:pt x="226797" y="73535"/>
                  <a:pt x="243052" y="80501"/>
                </a:cubicBezTo>
                <a:cubicBezTo>
                  <a:pt x="249245" y="83082"/>
                  <a:pt x="255695" y="84630"/>
                  <a:pt x="262145" y="86694"/>
                </a:cubicBezTo>
                <a:cubicBezTo>
                  <a:pt x="238150" y="119720"/>
                  <a:pt x="239698" y="124880"/>
                  <a:pt x="278400" y="137007"/>
                </a:cubicBezTo>
                <a:cubicBezTo>
                  <a:pt x="270402" y="145006"/>
                  <a:pt x="257759" y="151198"/>
                  <a:pt x="262661" y="164873"/>
                </a:cubicBezTo>
                <a:cubicBezTo>
                  <a:pt x="267306" y="178032"/>
                  <a:pt x="281755" y="176226"/>
                  <a:pt x="293107" y="179580"/>
                </a:cubicBezTo>
                <a:cubicBezTo>
                  <a:pt x="291301" y="181644"/>
                  <a:pt x="290011" y="182934"/>
                  <a:pt x="288979" y="184482"/>
                </a:cubicBezTo>
                <a:cubicBezTo>
                  <a:pt x="275820" y="200995"/>
                  <a:pt x="279433" y="215960"/>
                  <a:pt x="298784" y="224733"/>
                </a:cubicBezTo>
                <a:cubicBezTo>
                  <a:pt x="300848" y="225765"/>
                  <a:pt x="302912" y="226797"/>
                  <a:pt x="304976" y="227055"/>
                </a:cubicBezTo>
                <a:cubicBezTo>
                  <a:pt x="310911" y="227829"/>
                  <a:pt x="311685" y="231183"/>
                  <a:pt x="311169" y="236602"/>
                </a:cubicBezTo>
                <a:cubicBezTo>
                  <a:pt x="308072" y="263178"/>
                  <a:pt x="304718" y="289495"/>
                  <a:pt x="302138" y="316071"/>
                </a:cubicBezTo>
                <a:cubicBezTo>
                  <a:pt x="298526" y="353484"/>
                  <a:pt x="291301" y="390638"/>
                  <a:pt x="291301" y="428308"/>
                </a:cubicBezTo>
                <a:cubicBezTo>
                  <a:pt x="291043" y="576410"/>
                  <a:pt x="291301" y="724770"/>
                  <a:pt x="291301" y="872872"/>
                </a:cubicBezTo>
                <a:cubicBezTo>
                  <a:pt x="291301" y="893255"/>
                  <a:pt x="291301" y="894029"/>
                  <a:pt x="271176" y="893255"/>
                </a:cubicBezTo>
                <a:cubicBezTo>
                  <a:pt x="261629" y="892997"/>
                  <a:pt x="258533" y="895062"/>
                  <a:pt x="258533" y="905382"/>
                </a:cubicBezTo>
                <a:cubicBezTo>
                  <a:pt x="258791" y="1292408"/>
                  <a:pt x="258791" y="1679434"/>
                  <a:pt x="258791" y="2066459"/>
                </a:cubicBezTo>
                <a:cubicBezTo>
                  <a:pt x="258791" y="2068781"/>
                  <a:pt x="259049" y="2071104"/>
                  <a:pt x="258791" y="2073168"/>
                </a:cubicBezTo>
                <a:cubicBezTo>
                  <a:pt x="258275" y="2077554"/>
                  <a:pt x="260081" y="2078844"/>
                  <a:pt x="264210" y="2078586"/>
                </a:cubicBezTo>
                <a:cubicBezTo>
                  <a:pt x="270918" y="2078328"/>
                  <a:pt x="277626" y="2078844"/>
                  <a:pt x="284335" y="2078328"/>
                </a:cubicBezTo>
                <a:cubicBezTo>
                  <a:pt x="289753" y="2078070"/>
                  <a:pt x="291301" y="2079876"/>
                  <a:pt x="291301" y="2085295"/>
                </a:cubicBezTo>
                <a:cubicBezTo>
                  <a:pt x="291043" y="2151605"/>
                  <a:pt x="291817" y="2217657"/>
                  <a:pt x="291043" y="2283968"/>
                </a:cubicBezTo>
                <a:cubicBezTo>
                  <a:pt x="290269" y="2343828"/>
                  <a:pt x="236086" y="2389755"/>
                  <a:pt x="177258" y="2382530"/>
                </a:cubicBezTo>
                <a:cubicBezTo>
                  <a:pt x="125138" y="2376080"/>
                  <a:pt x="87210" y="2334023"/>
                  <a:pt x="86952" y="2281388"/>
                </a:cubicBezTo>
                <a:cubicBezTo>
                  <a:pt x="86694" y="2221012"/>
                  <a:pt x="86952" y="2160636"/>
                  <a:pt x="86952" y="2100002"/>
                </a:cubicBezTo>
                <a:cubicBezTo>
                  <a:pt x="86952" y="2078328"/>
                  <a:pt x="86952" y="2077554"/>
                  <a:pt x="108625" y="2078586"/>
                </a:cubicBezTo>
                <a:cubicBezTo>
                  <a:pt x="118688" y="2078844"/>
                  <a:pt x="121010" y="2076264"/>
                  <a:pt x="121010" y="2066201"/>
                </a:cubicBezTo>
                <a:cubicBezTo>
                  <a:pt x="120752" y="1683562"/>
                  <a:pt x="120752" y="1301180"/>
                  <a:pt x="120752" y="918541"/>
                </a:cubicBezTo>
                <a:cubicBezTo>
                  <a:pt x="120752" y="910285"/>
                  <a:pt x="124364" y="899706"/>
                  <a:pt x="119204" y="894545"/>
                </a:cubicBezTo>
                <a:cubicBezTo>
                  <a:pt x="114302" y="889643"/>
                  <a:pt x="103981" y="892739"/>
                  <a:pt x="95982" y="893255"/>
                </a:cubicBezTo>
                <a:cubicBezTo>
                  <a:pt x="87468" y="893771"/>
                  <a:pt x="85404" y="891449"/>
                  <a:pt x="85404" y="882935"/>
                </a:cubicBezTo>
                <a:cubicBezTo>
                  <a:pt x="85662" y="728898"/>
                  <a:pt x="85662" y="574862"/>
                  <a:pt x="85662" y="421084"/>
                </a:cubicBezTo>
                <a:cubicBezTo>
                  <a:pt x="85662" y="414118"/>
                  <a:pt x="85146" y="406893"/>
                  <a:pt x="84372" y="399927"/>
                </a:cubicBezTo>
                <a:cubicBezTo>
                  <a:pt x="78437" y="346001"/>
                  <a:pt x="72245" y="292075"/>
                  <a:pt x="66052" y="238150"/>
                </a:cubicBezTo>
                <a:cubicBezTo>
                  <a:pt x="65278" y="231699"/>
                  <a:pt x="66568" y="228861"/>
                  <a:pt x="73277" y="226539"/>
                </a:cubicBezTo>
                <a:cubicBezTo>
                  <a:pt x="97530" y="217250"/>
                  <a:pt x="101659" y="201769"/>
                  <a:pt x="84114" y="181128"/>
                </a:cubicBezTo>
                <a:cubicBezTo>
                  <a:pt x="83598" y="180612"/>
                  <a:pt x="82565" y="179838"/>
                  <a:pt x="84114" y="178548"/>
                </a:cubicBezTo>
                <a:cubicBezTo>
                  <a:pt x="94950" y="176226"/>
                  <a:pt x="108625" y="177516"/>
                  <a:pt x="113270" y="164357"/>
                </a:cubicBezTo>
                <a:cubicBezTo>
                  <a:pt x="118172" y="150940"/>
                  <a:pt x="105013" y="144748"/>
                  <a:pt x="97530" y="136491"/>
                </a:cubicBezTo>
                <a:cubicBezTo>
                  <a:pt x="103981" y="134685"/>
                  <a:pt x="109915" y="133395"/>
                  <a:pt x="115592" y="131073"/>
                </a:cubicBezTo>
                <a:cubicBezTo>
                  <a:pt x="129525" y="125396"/>
                  <a:pt x="132621" y="116882"/>
                  <a:pt x="125654" y="103723"/>
                </a:cubicBezTo>
                <a:cubicBezTo>
                  <a:pt x="122300" y="97530"/>
                  <a:pt x="117914" y="92370"/>
                  <a:pt x="113011" y="86436"/>
                </a:cubicBezTo>
                <a:cubicBezTo>
                  <a:pt x="125138" y="82824"/>
                  <a:pt x="138555" y="82049"/>
                  <a:pt x="144490" y="70439"/>
                </a:cubicBezTo>
                <a:cubicBezTo>
                  <a:pt x="151972" y="55732"/>
                  <a:pt x="137523" y="49539"/>
                  <a:pt x="129783" y="40251"/>
                </a:cubicBezTo>
                <a:cubicBezTo>
                  <a:pt x="132363" y="39993"/>
                  <a:pt x="134169" y="39993"/>
                  <a:pt x="135975" y="39477"/>
                </a:cubicBezTo>
                <a:cubicBezTo>
                  <a:pt x="144490" y="37154"/>
                  <a:pt x="155842" y="38445"/>
                  <a:pt x="158939" y="28382"/>
                </a:cubicBezTo>
                <a:cubicBezTo>
                  <a:pt x="162035" y="18319"/>
                  <a:pt x="152746" y="11869"/>
                  <a:pt x="147070" y="4644"/>
                </a:cubicBezTo>
                <a:cubicBezTo>
                  <a:pt x="142941" y="-516"/>
                  <a:pt x="140619" y="258"/>
                  <a:pt x="137265" y="5934"/>
                </a:cubicBezTo>
                <a:cubicBezTo>
                  <a:pt x="97014" y="73019"/>
                  <a:pt x="56248" y="140103"/>
                  <a:pt x="15739" y="206930"/>
                </a:cubicBezTo>
                <a:cubicBezTo>
                  <a:pt x="13417" y="210800"/>
                  <a:pt x="12643" y="214412"/>
                  <a:pt x="12901" y="218799"/>
                </a:cubicBezTo>
                <a:cubicBezTo>
                  <a:pt x="14707" y="242278"/>
                  <a:pt x="16513" y="265500"/>
                  <a:pt x="18061" y="288979"/>
                </a:cubicBezTo>
                <a:cubicBezTo>
                  <a:pt x="20899" y="334390"/>
                  <a:pt x="26834" y="379801"/>
                  <a:pt x="27092" y="425470"/>
                </a:cubicBezTo>
                <a:cubicBezTo>
                  <a:pt x="27608" y="523517"/>
                  <a:pt x="27350" y="621563"/>
                  <a:pt x="27350" y="719610"/>
                </a:cubicBezTo>
                <a:cubicBezTo>
                  <a:pt x="27350" y="774567"/>
                  <a:pt x="27350" y="829525"/>
                  <a:pt x="27608" y="884483"/>
                </a:cubicBezTo>
                <a:cubicBezTo>
                  <a:pt x="27608" y="891191"/>
                  <a:pt x="26318" y="893771"/>
                  <a:pt x="19351" y="892997"/>
                </a:cubicBezTo>
                <a:cubicBezTo>
                  <a:pt x="12901" y="892223"/>
                  <a:pt x="6450" y="892739"/>
                  <a:pt x="0" y="892739"/>
                </a:cubicBezTo>
                <a:cubicBezTo>
                  <a:pt x="0" y="1288022"/>
                  <a:pt x="0" y="1683562"/>
                  <a:pt x="0" y="2078844"/>
                </a:cubicBezTo>
                <a:cubicBezTo>
                  <a:pt x="5418" y="2078586"/>
                  <a:pt x="10837" y="2078844"/>
                  <a:pt x="16255" y="2078070"/>
                </a:cubicBezTo>
                <a:cubicBezTo>
                  <a:pt x="25802" y="2076780"/>
                  <a:pt x="29156" y="2079618"/>
                  <a:pt x="28898" y="2090197"/>
                </a:cubicBezTo>
                <a:cubicBezTo>
                  <a:pt x="28382" y="2155217"/>
                  <a:pt x="27866" y="2219980"/>
                  <a:pt x="28898" y="2285000"/>
                </a:cubicBezTo>
                <a:cubicBezTo>
                  <a:pt x="30446" y="2383304"/>
                  <a:pt x="122300" y="2457097"/>
                  <a:pt x="218541" y="2438004"/>
                </a:cubicBezTo>
                <a:cubicBezTo>
                  <a:pt x="294140" y="2423039"/>
                  <a:pt x="348065" y="2358535"/>
                  <a:pt x="348581" y="2281388"/>
                </a:cubicBezTo>
                <a:cubicBezTo>
                  <a:pt x="349097" y="2219721"/>
                  <a:pt x="348581" y="2158055"/>
                  <a:pt x="348581" y="2096131"/>
                </a:cubicBezTo>
                <a:cubicBezTo>
                  <a:pt x="348581" y="2078070"/>
                  <a:pt x="348581" y="2077296"/>
                  <a:pt x="366384" y="2078328"/>
                </a:cubicBezTo>
                <a:cubicBezTo>
                  <a:pt x="376705" y="2078844"/>
                  <a:pt x="378769" y="2075490"/>
                  <a:pt x="378769" y="2065685"/>
                </a:cubicBezTo>
                <a:cubicBezTo>
                  <a:pt x="377995" y="1681498"/>
                  <a:pt x="378253" y="1297052"/>
                  <a:pt x="378253" y="912607"/>
                </a:cubicBezTo>
                <a:close/>
                <a:moveTo>
                  <a:pt x="49539" y="901254"/>
                </a:moveTo>
                <a:cubicBezTo>
                  <a:pt x="49539" y="894545"/>
                  <a:pt x="51345" y="892739"/>
                  <a:pt x="58054" y="892739"/>
                </a:cubicBezTo>
                <a:cubicBezTo>
                  <a:pt x="65020" y="892739"/>
                  <a:pt x="66568" y="895062"/>
                  <a:pt x="66310" y="901512"/>
                </a:cubicBezTo>
                <a:cubicBezTo>
                  <a:pt x="66052" y="944859"/>
                  <a:pt x="66052" y="988206"/>
                  <a:pt x="66052" y="1031553"/>
                </a:cubicBezTo>
                <a:cubicBezTo>
                  <a:pt x="66052" y="1074641"/>
                  <a:pt x="65794" y="1117730"/>
                  <a:pt x="66310" y="1160561"/>
                </a:cubicBezTo>
                <a:cubicBezTo>
                  <a:pt x="66310" y="1167528"/>
                  <a:pt x="64246" y="1169076"/>
                  <a:pt x="57796" y="1169076"/>
                </a:cubicBezTo>
                <a:cubicBezTo>
                  <a:pt x="50829" y="1169334"/>
                  <a:pt x="49539" y="1166754"/>
                  <a:pt x="49539" y="1160303"/>
                </a:cubicBezTo>
                <a:cubicBezTo>
                  <a:pt x="49797" y="1074125"/>
                  <a:pt x="49797" y="987690"/>
                  <a:pt x="49539" y="901254"/>
                </a:cubicBezTo>
                <a:close/>
                <a:moveTo>
                  <a:pt x="57538" y="2078586"/>
                </a:moveTo>
                <a:cubicBezTo>
                  <a:pt x="50055" y="2078586"/>
                  <a:pt x="49539" y="2075232"/>
                  <a:pt x="49539" y="2069297"/>
                </a:cubicBezTo>
                <a:cubicBezTo>
                  <a:pt x="49797" y="1982346"/>
                  <a:pt x="49797" y="1895136"/>
                  <a:pt x="49539" y="1808184"/>
                </a:cubicBezTo>
                <a:cubicBezTo>
                  <a:pt x="49539" y="1801734"/>
                  <a:pt x="50829" y="1799153"/>
                  <a:pt x="57796" y="1799412"/>
                </a:cubicBezTo>
                <a:cubicBezTo>
                  <a:pt x="64504" y="1799412"/>
                  <a:pt x="66310" y="1801218"/>
                  <a:pt x="66310" y="1807926"/>
                </a:cubicBezTo>
                <a:cubicBezTo>
                  <a:pt x="66052" y="1851273"/>
                  <a:pt x="66052" y="1894620"/>
                  <a:pt x="66052" y="1937967"/>
                </a:cubicBezTo>
                <a:cubicBezTo>
                  <a:pt x="66052" y="1981572"/>
                  <a:pt x="65794" y="2025435"/>
                  <a:pt x="66310" y="2069040"/>
                </a:cubicBezTo>
                <a:cubicBezTo>
                  <a:pt x="66568" y="2076264"/>
                  <a:pt x="65020" y="2078586"/>
                  <a:pt x="57538" y="2078586"/>
                </a:cubicBezTo>
                <a:close/>
                <a:moveTo>
                  <a:pt x="316329" y="892739"/>
                </a:moveTo>
                <a:cubicBezTo>
                  <a:pt x="323553" y="892739"/>
                  <a:pt x="324586" y="895319"/>
                  <a:pt x="324586" y="901770"/>
                </a:cubicBezTo>
                <a:cubicBezTo>
                  <a:pt x="324328" y="944859"/>
                  <a:pt x="324586" y="987690"/>
                  <a:pt x="324586" y="1030778"/>
                </a:cubicBezTo>
                <a:cubicBezTo>
                  <a:pt x="324586" y="1073867"/>
                  <a:pt x="324586" y="1116698"/>
                  <a:pt x="324586" y="1159787"/>
                </a:cubicBezTo>
                <a:cubicBezTo>
                  <a:pt x="324586" y="1166237"/>
                  <a:pt x="324070" y="1169592"/>
                  <a:pt x="316071" y="1169334"/>
                </a:cubicBezTo>
                <a:cubicBezTo>
                  <a:pt x="308846" y="1169076"/>
                  <a:pt x="308072" y="1166754"/>
                  <a:pt x="308072" y="1160561"/>
                </a:cubicBezTo>
                <a:cubicBezTo>
                  <a:pt x="308330" y="1074125"/>
                  <a:pt x="308330" y="987948"/>
                  <a:pt x="308072" y="901512"/>
                </a:cubicBezTo>
                <a:cubicBezTo>
                  <a:pt x="307814" y="894545"/>
                  <a:pt x="309621" y="892739"/>
                  <a:pt x="316329" y="892739"/>
                </a:cubicBezTo>
                <a:close/>
                <a:moveTo>
                  <a:pt x="315813" y="2078586"/>
                </a:moveTo>
                <a:cubicBezTo>
                  <a:pt x="309105" y="2078844"/>
                  <a:pt x="308072" y="2076264"/>
                  <a:pt x="308072" y="2070330"/>
                </a:cubicBezTo>
                <a:cubicBezTo>
                  <a:pt x="308330" y="2026725"/>
                  <a:pt x="308330" y="1982862"/>
                  <a:pt x="308330" y="1939257"/>
                </a:cubicBezTo>
                <a:cubicBezTo>
                  <a:pt x="308330" y="1895652"/>
                  <a:pt x="308588" y="1851789"/>
                  <a:pt x="308072" y="1808184"/>
                </a:cubicBezTo>
                <a:cubicBezTo>
                  <a:pt x="308072" y="1801734"/>
                  <a:pt x="309363" y="1799412"/>
                  <a:pt x="316329" y="1799412"/>
                </a:cubicBezTo>
                <a:cubicBezTo>
                  <a:pt x="323295" y="1799412"/>
                  <a:pt x="324586" y="1801734"/>
                  <a:pt x="324586" y="1808184"/>
                </a:cubicBezTo>
                <a:cubicBezTo>
                  <a:pt x="324328" y="1895652"/>
                  <a:pt x="324328" y="1982862"/>
                  <a:pt x="324586" y="2070330"/>
                </a:cubicBezTo>
                <a:cubicBezTo>
                  <a:pt x="324586" y="2077554"/>
                  <a:pt x="322005" y="2078328"/>
                  <a:pt x="315813" y="2078586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31B24F57-82AF-4F99-9493-E3BBE729A491}"/>
              </a:ext>
            </a:extLst>
          </p:cNvPr>
          <p:cNvSpPr/>
          <p:nvPr/>
        </p:nvSpPr>
        <p:spPr>
          <a:xfrm>
            <a:off x="2085323" y="4813801"/>
            <a:ext cx="119178" cy="1679169"/>
          </a:xfrm>
          <a:custGeom>
            <a:avLst/>
            <a:gdLst>
              <a:gd name="connsiteX0" fmla="*/ 129783 w 172871"/>
              <a:gd name="connsiteY0" fmla="*/ 2273720 h 2435681"/>
              <a:gd name="connsiteX1" fmla="*/ 126170 w 172871"/>
              <a:gd name="connsiteY1" fmla="*/ 2269592 h 2435681"/>
              <a:gd name="connsiteX2" fmla="*/ 132363 w 172871"/>
              <a:gd name="connsiteY2" fmla="*/ 2262884 h 2435681"/>
              <a:gd name="connsiteX3" fmla="*/ 139071 w 172871"/>
              <a:gd name="connsiteY3" fmla="*/ 2262884 h 2435681"/>
              <a:gd name="connsiteX4" fmla="*/ 171581 w 172871"/>
              <a:gd name="connsiteY4" fmla="*/ 2240178 h 2435681"/>
              <a:gd name="connsiteX5" fmla="*/ 175194 w 172871"/>
              <a:gd name="connsiteY5" fmla="*/ 2212570 h 2435681"/>
              <a:gd name="connsiteX6" fmla="*/ 175194 w 172871"/>
              <a:gd name="connsiteY6" fmla="*/ 1344600 h 2435681"/>
              <a:gd name="connsiteX7" fmla="*/ 174936 w 172871"/>
              <a:gd name="connsiteY7" fmla="*/ 1331184 h 2435681"/>
              <a:gd name="connsiteX8" fmla="*/ 149392 w 172871"/>
              <a:gd name="connsiteY8" fmla="*/ 1296351 h 2435681"/>
              <a:gd name="connsiteX9" fmla="*/ 140103 w 172871"/>
              <a:gd name="connsiteY9" fmla="*/ 1283450 h 2435681"/>
              <a:gd name="connsiteX10" fmla="*/ 140103 w 172871"/>
              <a:gd name="connsiteY10" fmla="*/ 581386 h 2435681"/>
              <a:gd name="connsiteX11" fmla="*/ 149650 w 172871"/>
              <a:gd name="connsiteY11" fmla="*/ 538555 h 2435681"/>
              <a:gd name="connsiteX12" fmla="*/ 154036 w 172871"/>
              <a:gd name="connsiteY12" fmla="*/ 527976 h 2435681"/>
              <a:gd name="connsiteX13" fmla="*/ 166937 w 172871"/>
              <a:gd name="connsiteY13" fmla="*/ 445669 h 2435681"/>
              <a:gd name="connsiteX14" fmla="*/ 158423 w 172871"/>
              <a:gd name="connsiteY14" fmla="*/ 248286 h 2435681"/>
              <a:gd name="connsiteX15" fmla="*/ 142167 w 172871"/>
              <a:gd name="connsiteY15" fmla="*/ 73 h 2435681"/>
              <a:gd name="connsiteX16" fmla="*/ 139329 w 172871"/>
              <a:gd name="connsiteY16" fmla="*/ 3685 h 2435681"/>
              <a:gd name="connsiteX17" fmla="*/ 138555 w 172871"/>
              <a:gd name="connsiteY17" fmla="*/ 15812 h 2435681"/>
              <a:gd name="connsiteX18" fmla="*/ 138813 w 172871"/>
              <a:gd name="connsiteY18" fmla="*/ 17618 h 2435681"/>
              <a:gd name="connsiteX19" fmla="*/ 125138 w 172871"/>
              <a:gd name="connsiteY19" fmla="*/ 465794 h 2435681"/>
              <a:gd name="connsiteX20" fmla="*/ 110173 w 172871"/>
              <a:gd name="connsiteY20" fmla="*/ 487468 h 2435681"/>
              <a:gd name="connsiteX21" fmla="*/ 63472 w 172871"/>
              <a:gd name="connsiteY21" fmla="*/ 487726 h 2435681"/>
              <a:gd name="connsiteX22" fmla="*/ 47733 w 172871"/>
              <a:gd name="connsiteY22" fmla="*/ 464504 h 2435681"/>
              <a:gd name="connsiteX23" fmla="*/ 45669 w 172871"/>
              <a:gd name="connsiteY23" fmla="*/ 384519 h 2435681"/>
              <a:gd name="connsiteX24" fmla="*/ 33800 w 172871"/>
              <a:gd name="connsiteY24" fmla="*/ 73 h 2435681"/>
              <a:gd name="connsiteX25" fmla="*/ 30704 w 172871"/>
              <a:gd name="connsiteY25" fmla="*/ 9620 h 2435681"/>
              <a:gd name="connsiteX26" fmla="*/ 22706 w 172871"/>
              <a:gd name="connsiteY26" fmla="*/ 125985 h 2435681"/>
              <a:gd name="connsiteX27" fmla="*/ 11869 w 172871"/>
              <a:gd name="connsiteY27" fmla="*/ 301953 h 2435681"/>
              <a:gd name="connsiteX28" fmla="*/ 7483 w 172871"/>
              <a:gd name="connsiteY28" fmla="*/ 462698 h 2435681"/>
              <a:gd name="connsiteX29" fmla="*/ 32252 w 172871"/>
              <a:gd name="connsiteY29" fmla="*/ 552488 h 2435681"/>
              <a:gd name="connsiteX30" fmla="*/ 33800 w 172871"/>
              <a:gd name="connsiteY30" fmla="*/ 560744 h 2435681"/>
              <a:gd name="connsiteX31" fmla="*/ 34058 w 172871"/>
              <a:gd name="connsiteY31" fmla="*/ 1286805 h 2435681"/>
              <a:gd name="connsiteX32" fmla="*/ 27092 w 172871"/>
              <a:gd name="connsiteY32" fmla="*/ 1295577 h 2435681"/>
              <a:gd name="connsiteX33" fmla="*/ 3870 w 172871"/>
              <a:gd name="connsiteY33" fmla="*/ 1316735 h 2435681"/>
              <a:gd name="connsiteX34" fmla="*/ 0 w 172871"/>
              <a:gd name="connsiteY34" fmla="*/ 1343310 h 2435681"/>
              <a:gd name="connsiteX35" fmla="*/ 0 w 172871"/>
              <a:gd name="connsiteY35" fmla="*/ 2213086 h 2435681"/>
              <a:gd name="connsiteX36" fmla="*/ 1548 w 172871"/>
              <a:gd name="connsiteY36" fmla="*/ 2232179 h 2435681"/>
              <a:gd name="connsiteX37" fmla="*/ 37929 w 172871"/>
              <a:gd name="connsiteY37" fmla="*/ 2262367 h 2435681"/>
              <a:gd name="connsiteX38" fmla="*/ 49023 w 172871"/>
              <a:gd name="connsiteY38" fmla="*/ 2268818 h 2435681"/>
              <a:gd name="connsiteX39" fmla="*/ 42315 w 172871"/>
              <a:gd name="connsiteY39" fmla="*/ 2275268 h 2435681"/>
              <a:gd name="connsiteX40" fmla="*/ 774 w 172871"/>
              <a:gd name="connsiteY40" fmla="*/ 2358608 h 2435681"/>
              <a:gd name="connsiteX41" fmla="*/ 61924 w 172871"/>
              <a:gd name="connsiteY41" fmla="*/ 2433949 h 2435681"/>
              <a:gd name="connsiteX42" fmla="*/ 68891 w 172871"/>
              <a:gd name="connsiteY42" fmla="*/ 2437819 h 2435681"/>
              <a:gd name="connsiteX43" fmla="*/ 101659 w 172871"/>
              <a:gd name="connsiteY43" fmla="*/ 2437819 h 2435681"/>
              <a:gd name="connsiteX44" fmla="*/ 102691 w 172871"/>
              <a:gd name="connsiteY44" fmla="*/ 2436271 h 2435681"/>
              <a:gd name="connsiteX45" fmla="*/ 173904 w 172871"/>
              <a:gd name="connsiteY45" fmla="*/ 2361704 h 2435681"/>
              <a:gd name="connsiteX46" fmla="*/ 129783 w 172871"/>
              <a:gd name="connsiteY46" fmla="*/ 2273720 h 2435681"/>
              <a:gd name="connsiteX47" fmla="*/ 156100 w 172871"/>
              <a:gd name="connsiteY47" fmla="*/ 2367897 h 2435681"/>
              <a:gd name="connsiteX48" fmla="*/ 87210 w 172871"/>
              <a:gd name="connsiteY48" fmla="*/ 2421306 h 2435681"/>
              <a:gd name="connsiteX49" fmla="*/ 18577 w 172871"/>
              <a:gd name="connsiteY49" fmla="*/ 2368412 h 2435681"/>
              <a:gd name="connsiteX50" fmla="*/ 53410 w 172871"/>
              <a:gd name="connsiteY50" fmla="*/ 2288169 h 2435681"/>
              <a:gd name="connsiteX51" fmla="*/ 67342 w 172871"/>
              <a:gd name="connsiteY51" fmla="*/ 2288427 h 2435681"/>
              <a:gd name="connsiteX52" fmla="*/ 107851 w 172871"/>
              <a:gd name="connsiteY52" fmla="*/ 2288169 h 2435681"/>
              <a:gd name="connsiteX53" fmla="*/ 120752 w 172871"/>
              <a:gd name="connsiteY53" fmla="*/ 2287911 h 2435681"/>
              <a:gd name="connsiteX54" fmla="*/ 156100 w 172871"/>
              <a:gd name="connsiteY54" fmla="*/ 2367897 h 24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2871" h="2435681">
                <a:moveTo>
                  <a:pt x="129783" y="2273720"/>
                </a:moveTo>
                <a:cubicBezTo>
                  <a:pt x="128235" y="2272688"/>
                  <a:pt x="124364" y="2272946"/>
                  <a:pt x="126170" y="2269592"/>
                </a:cubicBezTo>
                <a:cubicBezTo>
                  <a:pt x="127461" y="2267012"/>
                  <a:pt x="128235" y="2263142"/>
                  <a:pt x="132363" y="2262884"/>
                </a:cubicBezTo>
                <a:cubicBezTo>
                  <a:pt x="134685" y="2262884"/>
                  <a:pt x="136749" y="2262884"/>
                  <a:pt x="139071" y="2262884"/>
                </a:cubicBezTo>
                <a:cubicBezTo>
                  <a:pt x="154810" y="2262625"/>
                  <a:pt x="165905" y="2254885"/>
                  <a:pt x="171581" y="2240178"/>
                </a:cubicBezTo>
                <a:cubicBezTo>
                  <a:pt x="175194" y="2231405"/>
                  <a:pt x="175194" y="2222117"/>
                  <a:pt x="175194" y="2212570"/>
                </a:cubicBezTo>
                <a:cubicBezTo>
                  <a:pt x="175194" y="1923333"/>
                  <a:pt x="175194" y="1633838"/>
                  <a:pt x="175194" y="1344600"/>
                </a:cubicBezTo>
                <a:cubicBezTo>
                  <a:pt x="175194" y="1340214"/>
                  <a:pt x="175452" y="1335570"/>
                  <a:pt x="174936" y="1331184"/>
                </a:cubicBezTo>
                <a:cubicBezTo>
                  <a:pt x="172871" y="1314928"/>
                  <a:pt x="166679" y="1300738"/>
                  <a:pt x="149392" y="1296351"/>
                </a:cubicBezTo>
                <a:cubicBezTo>
                  <a:pt x="140877" y="1294287"/>
                  <a:pt x="140103" y="1290675"/>
                  <a:pt x="140103" y="1283450"/>
                </a:cubicBezTo>
                <a:cubicBezTo>
                  <a:pt x="140361" y="1049429"/>
                  <a:pt x="140361" y="815407"/>
                  <a:pt x="140103" y="581386"/>
                </a:cubicBezTo>
                <a:cubicBezTo>
                  <a:pt x="140103" y="566163"/>
                  <a:pt x="139329" y="551456"/>
                  <a:pt x="149650" y="538555"/>
                </a:cubicBezTo>
                <a:cubicBezTo>
                  <a:pt x="151972" y="535717"/>
                  <a:pt x="152746" y="531588"/>
                  <a:pt x="154036" y="527976"/>
                </a:cubicBezTo>
                <a:cubicBezTo>
                  <a:pt x="163583" y="501400"/>
                  <a:pt x="166937" y="473535"/>
                  <a:pt x="166937" y="445669"/>
                </a:cubicBezTo>
                <a:cubicBezTo>
                  <a:pt x="167453" y="379616"/>
                  <a:pt x="162551" y="314080"/>
                  <a:pt x="158423" y="248286"/>
                </a:cubicBezTo>
                <a:cubicBezTo>
                  <a:pt x="153520" y="165462"/>
                  <a:pt x="147586" y="82897"/>
                  <a:pt x="142167" y="73"/>
                </a:cubicBezTo>
                <a:cubicBezTo>
                  <a:pt x="139071" y="-443"/>
                  <a:pt x="139587" y="1879"/>
                  <a:pt x="139329" y="3685"/>
                </a:cubicBezTo>
                <a:cubicBezTo>
                  <a:pt x="139071" y="7814"/>
                  <a:pt x="140103" y="11942"/>
                  <a:pt x="138555" y="15812"/>
                </a:cubicBezTo>
                <a:cubicBezTo>
                  <a:pt x="138555" y="16328"/>
                  <a:pt x="138813" y="17102"/>
                  <a:pt x="138813" y="17618"/>
                </a:cubicBezTo>
                <a:cubicBezTo>
                  <a:pt x="134169" y="167010"/>
                  <a:pt x="129783" y="316402"/>
                  <a:pt x="125138" y="465794"/>
                </a:cubicBezTo>
                <a:cubicBezTo>
                  <a:pt x="124880" y="476373"/>
                  <a:pt x="119462" y="483339"/>
                  <a:pt x="110173" y="487468"/>
                </a:cubicBezTo>
                <a:cubicBezTo>
                  <a:pt x="94692" y="494176"/>
                  <a:pt x="78953" y="494176"/>
                  <a:pt x="63472" y="487726"/>
                </a:cubicBezTo>
                <a:cubicBezTo>
                  <a:pt x="53410" y="483597"/>
                  <a:pt x="47991" y="475857"/>
                  <a:pt x="47733" y="464504"/>
                </a:cubicBezTo>
                <a:cubicBezTo>
                  <a:pt x="47217" y="437928"/>
                  <a:pt x="46443" y="411094"/>
                  <a:pt x="45669" y="384519"/>
                </a:cubicBezTo>
                <a:cubicBezTo>
                  <a:pt x="41799" y="256284"/>
                  <a:pt x="37671" y="128308"/>
                  <a:pt x="33800" y="73"/>
                </a:cubicBezTo>
                <a:cubicBezTo>
                  <a:pt x="28124" y="1621"/>
                  <a:pt x="33026" y="6782"/>
                  <a:pt x="30704" y="9620"/>
                </a:cubicBezTo>
                <a:cubicBezTo>
                  <a:pt x="28124" y="48322"/>
                  <a:pt x="25286" y="87283"/>
                  <a:pt x="22706" y="125985"/>
                </a:cubicBezTo>
                <a:cubicBezTo>
                  <a:pt x="18835" y="184555"/>
                  <a:pt x="14965" y="243383"/>
                  <a:pt x="11869" y="301953"/>
                </a:cubicBezTo>
                <a:cubicBezTo>
                  <a:pt x="9031" y="355621"/>
                  <a:pt x="4386" y="409030"/>
                  <a:pt x="7483" y="462698"/>
                </a:cubicBezTo>
                <a:cubicBezTo>
                  <a:pt x="9289" y="494176"/>
                  <a:pt x="13675" y="525396"/>
                  <a:pt x="32252" y="552488"/>
                </a:cubicBezTo>
                <a:cubicBezTo>
                  <a:pt x="34058" y="555068"/>
                  <a:pt x="33800" y="557906"/>
                  <a:pt x="33800" y="560744"/>
                </a:cubicBezTo>
                <a:cubicBezTo>
                  <a:pt x="33800" y="802764"/>
                  <a:pt x="33800" y="1044785"/>
                  <a:pt x="34058" y="1286805"/>
                </a:cubicBezTo>
                <a:cubicBezTo>
                  <a:pt x="34058" y="1292481"/>
                  <a:pt x="32252" y="1294545"/>
                  <a:pt x="27092" y="1295577"/>
                </a:cubicBezTo>
                <a:cubicBezTo>
                  <a:pt x="15481" y="1298157"/>
                  <a:pt x="8257" y="1306156"/>
                  <a:pt x="3870" y="1316735"/>
                </a:cubicBezTo>
                <a:cubicBezTo>
                  <a:pt x="516" y="1325249"/>
                  <a:pt x="0" y="1334280"/>
                  <a:pt x="0" y="1343310"/>
                </a:cubicBezTo>
                <a:cubicBezTo>
                  <a:pt x="0" y="1633322"/>
                  <a:pt x="0" y="1923075"/>
                  <a:pt x="0" y="2213086"/>
                </a:cubicBezTo>
                <a:cubicBezTo>
                  <a:pt x="0" y="2219537"/>
                  <a:pt x="516" y="2225987"/>
                  <a:pt x="1548" y="2232179"/>
                </a:cubicBezTo>
                <a:cubicBezTo>
                  <a:pt x="5160" y="2251531"/>
                  <a:pt x="18319" y="2262367"/>
                  <a:pt x="37929" y="2262367"/>
                </a:cubicBezTo>
                <a:cubicBezTo>
                  <a:pt x="43347" y="2262367"/>
                  <a:pt x="47733" y="2263400"/>
                  <a:pt x="49023" y="2268818"/>
                </a:cubicBezTo>
                <a:cubicBezTo>
                  <a:pt x="50055" y="2273462"/>
                  <a:pt x="44895" y="2273462"/>
                  <a:pt x="42315" y="2275268"/>
                </a:cubicBezTo>
                <a:cubicBezTo>
                  <a:pt x="12127" y="2295136"/>
                  <a:pt x="-2838" y="2322744"/>
                  <a:pt x="774" y="2358608"/>
                </a:cubicBezTo>
                <a:cubicBezTo>
                  <a:pt x="4644" y="2396536"/>
                  <a:pt x="26060" y="2421306"/>
                  <a:pt x="61924" y="2433949"/>
                </a:cubicBezTo>
                <a:cubicBezTo>
                  <a:pt x="64504" y="2434723"/>
                  <a:pt x="67859" y="2433949"/>
                  <a:pt x="68891" y="2437819"/>
                </a:cubicBezTo>
                <a:cubicBezTo>
                  <a:pt x="79727" y="2437819"/>
                  <a:pt x="90822" y="2437819"/>
                  <a:pt x="101659" y="2437819"/>
                </a:cubicBezTo>
                <a:cubicBezTo>
                  <a:pt x="101917" y="2437303"/>
                  <a:pt x="102175" y="2436529"/>
                  <a:pt x="102691" y="2436271"/>
                </a:cubicBezTo>
                <a:cubicBezTo>
                  <a:pt x="143458" y="2427498"/>
                  <a:pt x="168227" y="2402471"/>
                  <a:pt x="173904" y="2361704"/>
                </a:cubicBezTo>
                <a:cubicBezTo>
                  <a:pt x="179322" y="2323518"/>
                  <a:pt x="163067" y="2293846"/>
                  <a:pt x="129783" y="2273720"/>
                </a:cubicBezTo>
                <a:close/>
                <a:moveTo>
                  <a:pt x="156100" y="2367897"/>
                </a:moveTo>
                <a:cubicBezTo>
                  <a:pt x="148102" y="2399633"/>
                  <a:pt x="119978" y="2421306"/>
                  <a:pt x="87210" y="2421306"/>
                </a:cubicBezTo>
                <a:cubicBezTo>
                  <a:pt x="54958" y="2421306"/>
                  <a:pt x="26318" y="2399117"/>
                  <a:pt x="18577" y="2368412"/>
                </a:cubicBezTo>
                <a:cubicBezTo>
                  <a:pt x="10579" y="2336676"/>
                  <a:pt x="25028" y="2303650"/>
                  <a:pt x="53410" y="2288169"/>
                </a:cubicBezTo>
                <a:cubicBezTo>
                  <a:pt x="58312" y="2285589"/>
                  <a:pt x="61924" y="2284815"/>
                  <a:pt x="67342" y="2288427"/>
                </a:cubicBezTo>
                <a:cubicBezTo>
                  <a:pt x="80501" y="2297200"/>
                  <a:pt x="94692" y="2297200"/>
                  <a:pt x="107851" y="2288169"/>
                </a:cubicBezTo>
                <a:cubicBezTo>
                  <a:pt x="112754" y="2284815"/>
                  <a:pt x="116366" y="2285331"/>
                  <a:pt x="120752" y="2287911"/>
                </a:cubicBezTo>
                <a:cubicBezTo>
                  <a:pt x="149650" y="2303134"/>
                  <a:pt x="164099" y="2336418"/>
                  <a:pt x="156100" y="2367897"/>
                </a:cubicBezTo>
                <a:close/>
              </a:path>
            </a:pathLst>
          </a:custGeom>
          <a:solidFill>
            <a:schemeClr val="accent2"/>
          </a:solidFill>
          <a:ln w="2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EF11D41-2D6D-4BD0-B50A-22C5431BC655}"/>
              </a:ext>
            </a:extLst>
          </p:cNvPr>
          <p:cNvGrpSpPr/>
          <p:nvPr/>
        </p:nvGrpSpPr>
        <p:grpSpPr>
          <a:xfrm>
            <a:off x="3323076" y="4865344"/>
            <a:ext cx="209897" cy="1645627"/>
            <a:chOff x="11532701" y="4416711"/>
            <a:chExt cx="304460" cy="2387017"/>
          </a:xfrm>
          <a:solidFill>
            <a:schemeClr val="accent2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4249656-0CEA-4555-BC39-C7B0D125CEDC}"/>
                </a:ext>
              </a:extLst>
            </p:cNvPr>
            <p:cNvSpPr/>
            <p:nvPr/>
          </p:nvSpPr>
          <p:spPr>
            <a:xfrm>
              <a:off x="11575485" y="4722079"/>
              <a:ext cx="221895" cy="2580"/>
            </a:xfrm>
            <a:custGeom>
              <a:avLst/>
              <a:gdLst>
                <a:gd name="connsiteX0" fmla="*/ 3612 w 221894"/>
                <a:gd name="connsiteY0" fmla="*/ 0 h 0"/>
                <a:gd name="connsiteX1" fmla="*/ 223443 w 221894"/>
                <a:gd name="connsiteY1" fmla="*/ 0 h 0"/>
                <a:gd name="connsiteX2" fmla="*/ 223443 w 221894"/>
                <a:gd name="connsiteY2" fmla="*/ 2064 h 0"/>
                <a:gd name="connsiteX3" fmla="*/ 0 w 221894"/>
                <a:gd name="connsiteY3" fmla="*/ 2064 h 0"/>
                <a:gd name="connsiteX4" fmla="*/ 0 w 221894"/>
                <a:gd name="connsiteY4" fmla="*/ 258 h 0"/>
                <a:gd name="connsiteX5" fmla="*/ 3612 w 221894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94">
                  <a:moveTo>
                    <a:pt x="3612" y="0"/>
                  </a:moveTo>
                  <a:cubicBezTo>
                    <a:pt x="76889" y="0"/>
                    <a:pt x="150166" y="0"/>
                    <a:pt x="223443" y="0"/>
                  </a:cubicBezTo>
                  <a:cubicBezTo>
                    <a:pt x="223443" y="774"/>
                    <a:pt x="223443" y="1290"/>
                    <a:pt x="223443" y="2064"/>
                  </a:cubicBezTo>
                  <a:cubicBezTo>
                    <a:pt x="148876" y="2064"/>
                    <a:pt x="74309" y="2064"/>
                    <a:pt x="0" y="2064"/>
                  </a:cubicBezTo>
                  <a:cubicBezTo>
                    <a:pt x="0" y="1548"/>
                    <a:pt x="0" y="774"/>
                    <a:pt x="0" y="258"/>
                  </a:cubicBezTo>
                  <a:cubicBezTo>
                    <a:pt x="1032" y="0"/>
                    <a:pt x="2322" y="0"/>
                    <a:pt x="3612" y="0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5D31239-7576-412A-B0F8-98BB14D15099}"/>
                </a:ext>
              </a:extLst>
            </p:cNvPr>
            <p:cNvSpPr/>
            <p:nvPr/>
          </p:nvSpPr>
          <p:spPr>
            <a:xfrm>
              <a:off x="11574569" y="4721530"/>
              <a:ext cx="221895" cy="2082198"/>
            </a:xfrm>
            <a:custGeom>
              <a:avLst/>
              <a:gdLst>
                <a:gd name="connsiteX0" fmla="*/ 155727 w 221894"/>
                <a:gd name="connsiteY0" fmla="*/ 1918132 h 2082198"/>
                <a:gd name="connsiteX1" fmla="*/ 150051 w 221894"/>
                <a:gd name="connsiteY1" fmla="*/ 1912455 h 2082198"/>
                <a:gd name="connsiteX2" fmla="*/ 158565 w 221894"/>
                <a:gd name="connsiteY2" fmla="*/ 1906779 h 2082198"/>
                <a:gd name="connsiteX3" fmla="*/ 162436 w 221894"/>
                <a:gd name="connsiteY3" fmla="*/ 1906779 h 2082198"/>
                <a:gd name="connsiteX4" fmla="*/ 194430 w 221894"/>
                <a:gd name="connsiteY4" fmla="*/ 1884847 h 2082198"/>
                <a:gd name="connsiteX5" fmla="*/ 198558 w 221894"/>
                <a:gd name="connsiteY5" fmla="*/ 1856466 h 2082198"/>
                <a:gd name="connsiteX6" fmla="*/ 198558 w 221894"/>
                <a:gd name="connsiteY6" fmla="*/ 988496 h 2082198"/>
                <a:gd name="connsiteX7" fmla="*/ 197010 w 221894"/>
                <a:gd name="connsiteY7" fmla="*/ 969403 h 2082198"/>
                <a:gd name="connsiteX8" fmla="*/ 175078 w 221894"/>
                <a:gd name="connsiteY8" fmla="*/ 941279 h 2082198"/>
                <a:gd name="connsiteX9" fmla="*/ 166822 w 221894"/>
                <a:gd name="connsiteY9" fmla="*/ 928120 h 2082198"/>
                <a:gd name="connsiteX10" fmla="*/ 166822 w 221894"/>
                <a:gd name="connsiteY10" fmla="*/ 454658 h 2082198"/>
                <a:gd name="connsiteX11" fmla="*/ 168370 w 221894"/>
                <a:gd name="connsiteY11" fmla="*/ 261920 h 2082198"/>
                <a:gd name="connsiteX12" fmla="*/ 171466 w 221894"/>
                <a:gd name="connsiteY12" fmla="*/ 250309 h 2082198"/>
                <a:gd name="connsiteX13" fmla="*/ 197010 w 221894"/>
                <a:gd name="connsiteY13" fmla="*/ 203350 h 2082198"/>
                <a:gd name="connsiteX14" fmla="*/ 223844 w 221894"/>
                <a:gd name="connsiteY14" fmla="*/ 2870 h 2082198"/>
                <a:gd name="connsiteX15" fmla="*/ 211975 w 221894"/>
                <a:gd name="connsiteY15" fmla="*/ 32 h 2082198"/>
                <a:gd name="connsiteX16" fmla="*/ 12012 w 221894"/>
                <a:gd name="connsiteY16" fmla="*/ 32 h 2082198"/>
                <a:gd name="connsiteX17" fmla="*/ 143 w 221894"/>
                <a:gd name="connsiteY17" fmla="*/ 2612 h 2082198"/>
                <a:gd name="connsiteX18" fmla="*/ 18978 w 221894"/>
                <a:gd name="connsiteY18" fmla="*/ 178322 h 2082198"/>
                <a:gd name="connsiteX19" fmla="*/ 50456 w 221894"/>
                <a:gd name="connsiteY19" fmla="*/ 247987 h 2082198"/>
                <a:gd name="connsiteX20" fmla="*/ 55617 w 221894"/>
                <a:gd name="connsiteY20" fmla="*/ 261920 h 2082198"/>
                <a:gd name="connsiteX21" fmla="*/ 56907 w 221894"/>
                <a:gd name="connsiteY21" fmla="*/ 379575 h 2082198"/>
                <a:gd name="connsiteX22" fmla="*/ 56907 w 221894"/>
                <a:gd name="connsiteY22" fmla="*/ 893546 h 2082198"/>
                <a:gd name="connsiteX23" fmla="*/ 57165 w 221894"/>
                <a:gd name="connsiteY23" fmla="*/ 931216 h 2082198"/>
                <a:gd name="connsiteX24" fmla="*/ 50198 w 221894"/>
                <a:gd name="connsiteY24" fmla="*/ 940247 h 2082198"/>
                <a:gd name="connsiteX25" fmla="*/ 27235 w 221894"/>
                <a:gd name="connsiteY25" fmla="*/ 961404 h 2082198"/>
                <a:gd name="connsiteX26" fmla="*/ 23623 w 221894"/>
                <a:gd name="connsiteY26" fmla="*/ 989012 h 2082198"/>
                <a:gd name="connsiteX27" fmla="*/ 23623 w 221894"/>
                <a:gd name="connsiteY27" fmla="*/ 1856724 h 2082198"/>
                <a:gd name="connsiteX28" fmla="*/ 23880 w 221894"/>
                <a:gd name="connsiteY28" fmla="*/ 1867302 h 2082198"/>
                <a:gd name="connsiteX29" fmla="*/ 63615 w 221894"/>
                <a:gd name="connsiteY29" fmla="*/ 1906779 h 2082198"/>
                <a:gd name="connsiteX30" fmla="*/ 72904 w 221894"/>
                <a:gd name="connsiteY30" fmla="*/ 1913487 h 2082198"/>
                <a:gd name="connsiteX31" fmla="*/ 67485 w 221894"/>
                <a:gd name="connsiteY31" fmla="*/ 1919422 h 2082198"/>
                <a:gd name="connsiteX32" fmla="*/ 25945 w 221894"/>
                <a:gd name="connsiteY32" fmla="*/ 2006374 h 2082198"/>
                <a:gd name="connsiteX33" fmla="*/ 86321 w 221894"/>
                <a:gd name="connsiteY33" fmla="*/ 2078360 h 2082198"/>
                <a:gd name="connsiteX34" fmla="*/ 93287 w 221894"/>
                <a:gd name="connsiteY34" fmla="*/ 2082231 h 2082198"/>
                <a:gd name="connsiteX35" fmla="*/ 126055 w 221894"/>
                <a:gd name="connsiteY35" fmla="*/ 2082231 h 2082198"/>
                <a:gd name="connsiteX36" fmla="*/ 135602 w 221894"/>
                <a:gd name="connsiteY36" fmla="*/ 2079134 h 2082198"/>
                <a:gd name="connsiteX37" fmla="*/ 199074 w 221894"/>
                <a:gd name="connsiteY37" fmla="*/ 2006632 h 2082198"/>
                <a:gd name="connsiteX38" fmla="*/ 155727 w 221894"/>
                <a:gd name="connsiteY38" fmla="*/ 1918132 h 2082198"/>
                <a:gd name="connsiteX39" fmla="*/ 181529 w 221894"/>
                <a:gd name="connsiteY39" fmla="*/ 2010502 h 2082198"/>
                <a:gd name="connsiteX40" fmla="*/ 112122 w 221894"/>
                <a:gd name="connsiteY40" fmla="*/ 2064943 h 2082198"/>
                <a:gd name="connsiteX41" fmla="*/ 43490 w 221894"/>
                <a:gd name="connsiteY41" fmla="*/ 2012050 h 2082198"/>
                <a:gd name="connsiteX42" fmla="*/ 77548 w 221894"/>
                <a:gd name="connsiteY42" fmla="*/ 1932323 h 2082198"/>
                <a:gd name="connsiteX43" fmla="*/ 91481 w 221894"/>
                <a:gd name="connsiteY43" fmla="*/ 1932323 h 2082198"/>
                <a:gd name="connsiteX44" fmla="*/ 131990 w 221894"/>
                <a:gd name="connsiteY44" fmla="*/ 1931549 h 2082198"/>
                <a:gd name="connsiteX45" fmla="*/ 144891 w 221894"/>
                <a:gd name="connsiteY45" fmla="*/ 1931291 h 2082198"/>
                <a:gd name="connsiteX46" fmla="*/ 181529 w 221894"/>
                <a:gd name="connsiteY46" fmla="*/ 2010502 h 20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1894" h="2082198">
                  <a:moveTo>
                    <a:pt x="155727" y="1918132"/>
                  </a:moveTo>
                  <a:cubicBezTo>
                    <a:pt x="153663" y="1916842"/>
                    <a:pt x="148503" y="1917358"/>
                    <a:pt x="150051" y="1912455"/>
                  </a:cubicBezTo>
                  <a:cubicBezTo>
                    <a:pt x="151341" y="1908585"/>
                    <a:pt x="153921" y="1905747"/>
                    <a:pt x="158565" y="1906779"/>
                  </a:cubicBezTo>
                  <a:cubicBezTo>
                    <a:pt x="159856" y="1907037"/>
                    <a:pt x="161146" y="1906779"/>
                    <a:pt x="162436" y="1906779"/>
                  </a:cubicBezTo>
                  <a:cubicBezTo>
                    <a:pt x="178175" y="1906779"/>
                    <a:pt x="188495" y="1899038"/>
                    <a:pt x="194430" y="1884847"/>
                  </a:cubicBezTo>
                  <a:cubicBezTo>
                    <a:pt x="198300" y="1875817"/>
                    <a:pt x="198558" y="1866012"/>
                    <a:pt x="198558" y="1856466"/>
                  </a:cubicBezTo>
                  <a:cubicBezTo>
                    <a:pt x="198558" y="1567228"/>
                    <a:pt x="198558" y="1277991"/>
                    <a:pt x="198558" y="988496"/>
                  </a:cubicBezTo>
                  <a:cubicBezTo>
                    <a:pt x="198558" y="982046"/>
                    <a:pt x="198300" y="975595"/>
                    <a:pt x="197010" y="969403"/>
                  </a:cubicBezTo>
                  <a:cubicBezTo>
                    <a:pt x="194688" y="956244"/>
                    <a:pt x="188495" y="945149"/>
                    <a:pt x="175078" y="941279"/>
                  </a:cubicBezTo>
                  <a:cubicBezTo>
                    <a:pt x="167338" y="938957"/>
                    <a:pt x="166822" y="934828"/>
                    <a:pt x="166822" y="928120"/>
                  </a:cubicBezTo>
                  <a:cubicBezTo>
                    <a:pt x="167080" y="770213"/>
                    <a:pt x="167080" y="612565"/>
                    <a:pt x="166822" y="454658"/>
                  </a:cubicBezTo>
                  <a:cubicBezTo>
                    <a:pt x="166822" y="390412"/>
                    <a:pt x="166822" y="326166"/>
                    <a:pt x="168370" y="261920"/>
                  </a:cubicBezTo>
                  <a:cubicBezTo>
                    <a:pt x="168370" y="257791"/>
                    <a:pt x="168112" y="253921"/>
                    <a:pt x="171466" y="250309"/>
                  </a:cubicBezTo>
                  <a:cubicBezTo>
                    <a:pt x="183593" y="236634"/>
                    <a:pt x="191076" y="220379"/>
                    <a:pt x="197010" y="203350"/>
                  </a:cubicBezTo>
                  <a:cubicBezTo>
                    <a:pt x="219457" y="138329"/>
                    <a:pt x="224102" y="70987"/>
                    <a:pt x="223844" y="2870"/>
                  </a:cubicBezTo>
                  <a:cubicBezTo>
                    <a:pt x="220490" y="-484"/>
                    <a:pt x="216103" y="32"/>
                    <a:pt x="211975" y="32"/>
                  </a:cubicBezTo>
                  <a:cubicBezTo>
                    <a:pt x="145406" y="32"/>
                    <a:pt x="78838" y="32"/>
                    <a:pt x="12012" y="32"/>
                  </a:cubicBezTo>
                  <a:cubicBezTo>
                    <a:pt x="7883" y="32"/>
                    <a:pt x="3497" y="-484"/>
                    <a:pt x="143" y="2612"/>
                  </a:cubicBezTo>
                  <a:cubicBezTo>
                    <a:pt x="-889" y="61956"/>
                    <a:pt x="3497" y="120784"/>
                    <a:pt x="18978" y="178322"/>
                  </a:cubicBezTo>
                  <a:cubicBezTo>
                    <a:pt x="25687" y="203350"/>
                    <a:pt x="34201" y="227345"/>
                    <a:pt x="50456" y="247987"/>
                  </a:cubicBezTo>
                  <a:cubicBezTo>
                    <a:pt x="53810" y="252373"/>
                    <a:pt x="55359" y="256501"/>
                    <a:pt x="55617" y="261920"/>
                  </a:cubicBezTo>
                  <a:cubicBezTo>
                    <a:pt x="55875" y="301138"/>
                    <a:pt x="56649" y="340357"/>
                    <a:pt x="56907" y="379575"/>
                  </a:cubicBezTo>
                  <a:cubicBezTo>
                    <a:pt x="57165" y="550899"/>
                    <a:pt x="56907" y="722222"/>
                    <a:pt x="56907" y="893546"/>
                  </a:cubicBezTo>
                  <a:cubicBezTo>
                    <a:pt x="56907" y="906188"/>
                    <a:pt x="56649" y="918573"/>
                    <a:pt x="57165" y="931216"/>
                  </a:cubicBezTo>
                  <a:cubicBezTo>
                    <a:pt x="57423" y="936893"/>
                    <a:pt x="55617" y="938957"/>
                    <a:pt x="50198" y="940247"/>
                  </a:cubicBezTo>
                  <a:cubicBezTo>
                    <a:pt x="38587" y="942827"/>
                    <a:pt x="31363" y="950567"/>
                    <a:pt x="27235" y="961404"/>
                  </a:cubicBezTo>
                  <a:cubicBezTo>
                    <a:pt x="23623" y="970177"/>
                    <a:pt x="23623" y="979465"/>
                    <a:pt x="23623" y="989012"/>
                  </a:cubicBezTo>
                  <a:cubicBezTo>
                    <a:pt x="23623" y="1278249"/>
                    <a:pt x="23623" y="1567486"/>
                    <a:pt x="23623" y="1856724"/>
                  </a:cubicBezTo>
                  <a:cubicBezTo>
                    <a:pt x="23623" y="1860336"/>
                    <a:pt x="23623" y="1863690"/>
                    <a:pt x="23880" y="1867302"/>
                  </a:cubicBezTo>
                  <a:cubicBezTo>
                    <a:pt x="25171" y="1892846"/>
                    <a:pt x="38071" y="1906005"/>
                    <a:pt x="63615" y="1906779"/>
                  </a:cubicBezTo>
                  <a:cubicBezTo>
                    <a:pt x="69033" y="1907037"/>
                    <a:pt x="71098" y="1909617"/>
                    <a:pt x="72904" y="1913487"/>
                  </a:cubicBezTo>
                  <a:cubicBezTo>
                    <a:pt x="74968" y="1918648"/>
                    <a:pt x="69550" y="1918132"/>
                    <a:pt x="67485" y="1919422"/>
                  </a:cubicBezTo>
                  <a:cubicBezTo>
                    <a:pt x="36007" y="1940063"/>
                    <a:pt x="21042" y="1969219"/>
                    <a:pt x="25945" y="2006374"/>
                  </a:cubicBezTo>
                  <a:cubicBezTo>
                    <a:pt x="30847" y="2042496"/>
                    <a:pt x="52262" y="2065976"/>
                    <a:pt x="86321" y="2078360"/>
                  </a:cubicBezTo>
                  <a:cubicBezTo>
                    <a:pt x="88901" y="2079134"/>
                    <a:pt x="92255" y="2078360"/>
                    <a:pt x="93287" y="2082231"/>
                  </a:cubicBezTo>
                  <a:cubicBezTo>
                    <a:pt x="104124" y="2082231"/>
                    <a:pt x="115219" y="2082231"/>
                    <a:pt x="126055" y="2082231"/>
                  </a:cubicBezTo>
                  <a:cubicBezTo>
                    <a:pt x="128377" y="2078618"/>
                    <a:pt x="132506" y="2080166"/>
                    <a:pt x="135602" y="2079134"/>
                  </a:cubicBezTo>
                  <a:cubicBezTo>
                    <a:pt x="169402" y="2069588"/>
                    <a:pt x="195462" y="2040690"/>
                    <a:pt x="199074" y="2006632"/>
                  </a:cubicBezTo>
                  <a:cubicBezTo>
                    <a:pt x="203202" y="1967929"/>
                    <a:pt x="188237" y="1938515"/>
                    <a:pt x="155727" y="1918132"/>
                  </a:cubicBezTo>
                  <a:close/>
                  <a:moveTo>
                    <a:pt x="181529" y="2010502"/>
                  </a:moveTo>
                  <a:cubicBezTo>
                    <a:pt x="174046" y="2042238"/>
                    <a:pt x="145149" y="2064943"/>
                    <a:pt x="112122" y="2064943"/>
                  </a:cubicBezTo>
                  <a:cubicBezTo>
                    <a:pt x="79870" y="2064943"/>
                    <a:pt x="51488" y="2042754"/>
                    <a:pt x="43490" y="2012050"/>
                  </a:cubicBezTo>
                  <a:cubicBezTo>
                    <a:pt x="35491" y="1980830"/>
                    <a:pt x="49682" y="1948320"/>
                    <a:pt x="77548" y="1932323"/>
                  </a:cubicBezTo>
                  <a:cubicBezTo>
                    <a:pt x="82450" y="1929484"/>
                    <a:pt x="86063" y="1928968"/>
                    <a:pt x="91481" y="1932323"/>
                  </a:cubicBezTo>
                  <a:cubicBezTo>
                    <a:pt x="104898" y="1941095"/>
                    <a:pt x="119089" y="1940579"/>
                    <a:pt x="131990" y="1931549"/>
                  </a:cubicBezTo>
                  <a:cubicBezTo>
                    <a:pt x="136892" y="1928194"/>
                    <a:pt x="140246" y="1928968"/>
                    <a:pt x="144891" y="1931291"/>
                  </a:cubicBezTo>
                  <a:cubicBezTo>
                    <a:pt x="173788" y="1946256"/>
                    <a:pt x="189011" y="1979024"/>
                    <a:pt x="181529" y="201050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9543A2-62BC-46AB-B1E3-CA11BEE5B014}"/>
                </a:ext>
              </a:extLst>
            </p:cNvPr>
            <p:cNvSpPr/>
            <p:nvPr/>
          </p:nvSpPr>
          <p:spPr>
            <a:xfrm>
              <a:off x="11579098" y="4717434"/>
              <a:ext cx="214154" cy="2580"/>
            </a:xfrm>
            <a:custGeom>
              <a:avLst/>
              <a:gdLst>
                <a:gd name="connsiteX0" fmla="*/ 0 w 214154"/>
                <a:gd name="connsiteY0" fmla="*/ 258 h 2580"/>
                <a:gd name="connsiteX1" fmla="*/ 196609 w 214154"/>
                <a:gd name="connsiteY1" fmla="*/ 516 h 2580"/>
                <a:gd name="connsiteX2" fmla="*/ 215702 w 214154"/>
                <a:gd name="connsiteY2" fmla="*/ 0 h 2580"/>
                <a:gd name="connsiteX3" fmla="*/ 206414 w 214154"/>
                <a:gd name="connsiteY3" fmla="*/ 2838 h 2580"/>
                <a:gd name="connsiteX4" fmla="*/ 0 w 214154"/>
                <a:gd name="connsiteY4" fmla="*/ 2838 h 2580"/>
                <a:gd name="connsiteX5" fmla="*/ 0 w 214154"/>
                <a:gd name="connsiteY5" fmla="*/ 258 h 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54" h="2580">
                  <a:moveTo>
                    <a:pt x="0" y="258"/>
                  </a:moveTo>
                  <a:cubicBezTo>
                    <a:pt x="65536" y="258"/>
                    <a:pt x="131073" y="516"/>
                    <a:pt x="196609" y="516"/>
                  </a:cubicBezTo>
                  <a:cubicBezTo>
                    <a:pt x="203060" y="516"/>
                    <a:pt x="209510" y="0"/>
                    <a:pt x="215702" y="0"/>
                  </a:cubicBezTo>
                  <a:cubicBezTo>
                    <a:pt x="213638" y="4386"/>
                    <a:pt x="209510" y="2838"/>
                    <a:pt x="206414" y="2838"/>
                  </a:cubicBezTo>
                  <a:cubicBezTo>
                    <a:pt x="137523" y="2838"/>
                    <a:pt x="68632" y="2838"/>
                    <a:pt x="0" y="2838"/>
                  </a:cubicBezTo>
                  <a:cubicBezTo>
                    <a:pt x="0" y="1806"/>
                    <a:pt x="0" y="1032"/>
                    <a:pt x="0" y="258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6583A96-7DD4-491A-AD8E-95EEEF41977D}"/>
                </a:ext>
              </a:extLst>
            </p:cNvPr>
            <p:cNvSpPr/>
            <p:nvPr/>
          </p:nvSpPr>
          <p:spPr>
            <a:xfrm>
              <a:off x="11587354" y="4714854"/>
              <a:ext cx="198673" cy="2580"/>
            </a:xfrm>
            <a:custGeom>
              <a:avLst/>
              <a:gdLst>
                <a:gd name="connsiteX0" fmla="*/ 199447 w 198673"/>
                <a:gd name="connsiteY0" fmla="*/ 1032 h 0"/>
                <a:gd name="connsiteX1" fmla="*/ 0 w 198673"/>
                <a:gd name="connsiteY1" fmla="*/ 1032 h 0"/>
                <a:gd name="connsiteX2" fmla="*/ 0 w 198673"/>
                <a:gd name="connsiteY2" fmla="*/ 0 h 0"/>
                <a:gd name="connsiteX3" fmla="*/ 199705 w 198673"/>
                <a:gd name="connsiteY3" fmla="*/ 0 h 0"/>
                <a:gd name="connsiteX4" fmla="*/ 199447 w 198673"/>
                <a:gd name="connsiteY4" fmla="*/ 103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73">
                  <a:moveTo>
                    <a:pt x="199447" y="1032"/>
                  </a:moveTo>
                  <a:cubicBezTo>
                    <a:pt x="132879" y="1032"/>
                    <a:pt x="66568" y="1032"/>
                    <a:pt x="0" y="1032"/>
                  </a:cubicBezTo>
                  <a:cubicBezTo>
                    <a:pt x="0" y="774"/>
                    <a:pt x="0" y="516"/>
                    <a:pt x="0" y="0"/>
                  </a:cubicBezTo>
                  <a:cubicBezTo>
                    <a:pt x="66568" y="0"/>
                    <a:pt x="133137" y="0"/>
                    <a:pt x="199705" y="0"/>
                  </a:cubicBezTo>
                  <a:cubicBezTo>
                    <a:pt x="199705" y="516"/>
                    <a:pt x="199447" y="774"/>
                    <a:pt x="199447" y="1032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3090BF3-B633-45B4-82ED-15CED619A83B}"/>
                </a:ext>
              </a:extLst>
            </p:cNvPr>
            <p:cNvSpPr/>
            <p:nvPr/>
          </p:nvSpPr>
          <p:spPr>
            <a:xfrm>
              <a:off x="11532701" y="4416711"/>
              <a:ext cx="304460" cy="304460"/>
            </a:xfrm>
            <a:custGeom>
              <a:avLst/>
              <a:gdLst>
                <a:gd name="connsiteX0" fmla="*/ 304156 w 304460"/>
                <a:gd name="connsiteY0" fmla="*/ 1166 h 304460"/>
                <a:gd name="connsiteX1" fmla="*/ 278096 w 304460"/>
                <a:gd name="connsiteY1" fmla="*/ 2714 h 304460"/>
                <a:gd name="connsiteX2" fmla="*/ 278096 w 304460"/>
                <a:gd name="connsiteY2" fmla="*/ 2714 h 304460"/>
                <a:gd name="connsiteX3" fmla="*/ 277838 w 304460"/>
                <a:gd name="connsiteY3" fmla="*/ 6584 h 304460"/>
                <a:gd name="connsiteX4" fmla="*/ 275516 w 304460"/>
                <a:gd name="connsiteY4" fmla="*/ 33418 h 304460"/>
                <a:gd name="connsiteX5" fmla="*/ 276032 w 304460"/>
                <a:gd name="connsiteY5" fmla="*/ 33934 h 304460"/>
                <a:gd name="connsiteX6" fmla="*/ 276032 w 304460"/>
                <a:gd name="connsiteY6" fmla="*/ 33934 h 304460"/>
                <a:gd name="connsiteX7" fmla="*/ 276032 w 304460"/>
                <a:gd name="connsiteY7" fmla="*/ 33934 h 304460"/>
                <a:gd name="connsiteX8" fmla="*/ 275516 w 304460"/>
                <a:gd name="connsiteY8" fmla="*/ 33418 h 304460"/>
                <a:gd name="connsiteX9" fmla="*/ 271388 w 304460"/>
                <a:gd name="connsiteY9" fmla="*/ 8132 h 304460"/>
                <a:gd name="connsiteX10" fmla="*/ 263389 w 304460"/>
                <a:gd name="connsiteY10" fmla="*/ 650 h 304460"/>
                <a:gd name="connsiteX11" fmla="*/ 242232 w 304460"/>
                <a:gd name="connsiteY11" fmla="*/ 650 h 304460"/>
                <a:gd name="connsiteX12" fmla="*/ 235523 w 304460"/>
                <a:gd name="connsiteY12" fmla="*/ 8390 h 304460"/>
                <a:gd name="connsiteX13" fmla="*/ 233201 w 304460"/>
                <a:gd name="connsiteY13" fmla="*/ 45029 h 304460"/>
                <a:gd name="connsiteX14" fmla="*/ 231653 w 304460"/>
                <a:gd name="connsiteY14" fmla="*/ 47351 h 304460"/>
                <a:gd name="connsiteX15" fmla="*/ 229847 w 304460"/>
                <a:gd name="connsiteY15" fmla="*/ 47093 h 304460"/>
                <a:gd name="connsiteX16" fmla="*/ 229847 w 304460"/>
                <a:gd name="connsiteY16" fmla="*/ 47093 h 304460"/>
                <a:gd name="connsiteX17" fmla="*/ 227525 w 304460"/>
                <a:gd name="connsiteY17" fmla="*/ 6584 h 304460"/>
                <a:gd name="connsiteX18" fmla="*/ 227267 w 304460"/>
                <a:gd name="connsiteY18" fmla="*/ 2714 h 304460"/>
                <a:gd name="connsiteX19" fmla="*/ 190887 w 304460"/>
                <a:gd name="connsiteY19" fmla="*/ 2714 h 304460"/>
                <a:gd name="connsiteX20" fmla="*/ 190887 w 304460"/>
                <a:gd name="connsiteY20" fmla="*/ 2714 h 304460"/>
                <a:gd name="connsiteX21" fmla="*/ 190887 w 304460"/>
                <a:gd name="connsiteY21" fmla="*/ 2714 h 304460"/>
                <a:gd name="connsiteX22" fmla="*/ 190887 w 304460"/>
                <a:gd name="connsiteY22" fmla="*/ 2714 h 304460"/>
                <a:gd name="connsiteX23" fmla="*/ 190887 w 304460"/>
                <a:gd name="connsiteY23" fmla="*/ 2714 h 304460"/>
                <a:gd name="connsiteX24" fmla="*/ 190887 w 304460"/>
                <a:gd name="connsiteY24" fmla="*/ 2714 h 304460"/>
                <a:gd name="connsiteX25" fmla="*/ 190887 w 304460"/>
                <a:gd name="connsiteY25" fmla="*/ 2714 h 304460"/>
                <a:gd name="connsiteX26" fmla="*/ 190113 w 304460"/>
                <a:gd name="connsiteY26" fmla="*/ 8906 h 304460"/>
                <a:gd name="connsiteX27" fmla="*/ 188822 w 304460"/>
                <a:gd name="connsiteY27" fmla="*/ 59994 h 304460"/>
                <a:gd name="connsiteX28" fmla="*/ 187016 w 304460"/>
                <a:gd name="connsiteY28" fmla="*/ 83731 h 304460"/>
                <a:gd name="connsiteX29" fmla="*/ 185468 w 304460"/>
                <a:gd name="connsiteY29" fmla="*/ 83731 h 304460"/>
                <a:gd name="connsiteX30" fmla="*/ 183662 w 304460"/>
                <a:gd name="connsiteY30" fmla="*/ 56123 h 304460"/>
                <a:gd name="connsiteX31" fmla="*/ 183662 w 304460"/>
                <a:gd name="connsiteY31" fmla="*/ 56123 h 304460"/>
                <a:gd name="connsiteX32" fmla="*/ 182630 w 304460"/>
                <a:gd name="connsiteY32" fmla="*/ 7100 h 304460"/>
                <a:gd name="connsiteX33" fmla="*/ 175663 w 304460"/>
                <a:gd name="connsiteY33" fmla="*/ 908 h 304460"/>
                <a:gd name="connsiteX34" fmla="*/ 141863 w 304460"/>
                <a:gd name="connsiteY34" fmla="*/ 908 h 304460"/>
                <a:gd name="connsiteX35" fmla="*/ 134381 w 304460"/>
                <a:gd name="connsiteY35" fmla="*/ 8648 h 304460"/>
                <a:gd name="connsiteX36" fmla="*/ 132833 w 304460"/>
                <a:gd name="connsiteY36" fmla="*/ 62574 h 304460"/>
                <a:gd name="connsiteX37" fmla="*/ 131285 w 304460"/>
                <a:gd name="connsiteY37" fmla="*/ 81925 h 304460"/>
                <a:gd name="connsiteX38" fmla="*/ 129479 w 304460"/>
                <a:gd name="connsiteY38" fmla="*/ 74443 h 304460"/>
                <a:gd name="connsiteX39" fmla="*/ 127414 w 304460"/>
                <a:gd name="connsiteY39" fmla="*/ 35740 h 304460"/>
                <a:gd name="connsiteX40" fmla="*/ 127156 w 304460"/>
                <a:gd name="connsiteY40" fmla="*/ 6326 h 304460"/>
                <a:gd name="connsiteX41" fmla="*/ 124318 w 304460"/>
                <a:gd name="connsiteY41" fmla="*/ 1424 h 304460"/>
                <a:gd name="connsiteX42" fmla="*/ 87164 w 304460"/>
                <a:gd name="connsiteY42" fmla="*/ 3230 h 304460"/>
                <a:gd name="connsiteX43" fmla="*/ 86906 w 304460"/>
                <a:gd name="connsiteY43" fmla="*/ 7100 h 304460"/>
                <a:gd name="connsiteX44" fmla="*/ 86648 w 304460"/>
                <a:gd name="connsiteY44" fmla="*/ 10454 h 304460"/>
                <a:gd name="connsiteX45" fmla="*/ 86648 w 304460"/>
                <a:gd name="connsiteY45" fmla="*/ 10454 h 304460"/>
                <a:gd name="connsiteX46" fmla="*/ 84583 w 304460"/>
                <a:gd name="connsiteY46" fmla="*/ 35998 h 304460"/>
                <a:gd name="connsiteX47" fmla="*/ 81229 w 304460"/>
                <a:gd name="connsiteY47" fmla="*/ 58962 h 304460"/>
                <a:gd name="connsiteX48" fmla="*/ 81229 w 304460"/>
                <a:gd name="connsiteY48" fmla="*/ 58962 h 304460"/>
                <a:gd name="connsiteX49" fmla="*/ 78907 w 304460"/>
                <a:gd name="connsiteY49" fmla="*/ 26451 h 304460"/>
                <a:gd name="connsiteX50" fmla="*/ 78649 w 304460"/>
                <a:gd name="connsiteY50" fmla="*/ 6326 h 304460"/>
                <a:gd name="connsiteX51" fmla="*/ 75553 w 304460"/>
                <a:gd name="connsiteY51" fmla="*/ 1424 h 304460"/>
                <a:gd name="connsiteX52" fmla="*/ 38914 w 304460"/>
                <a:gd name="connsiteY52" fmla="*/ 2456 h 304460"/>
                <a:gd name="connsiteX53" fmla="*/ 36592 w 304460"/>
                <a:gd name="connsiteY53" fmla="*/ 3230 h 304460"/>
                <a:gd name="connsiteX54" fmla="*/ 36334 w 304460"/>
                <a:gd name="connsiteY54" fmla="*/ 4778 h 304460"/>
                <a:gd name="connsiteX55" fmla="*/ 34270 w 304460"/>
                <a:gd name="connsiteY55" fmla="*/ 25677 h 304460"/>
                <a:gd name="connsiteX56" fmla="*/ 34012 w 304460"/>
                <a:gd name="connsiteY56" fmla="*/ 26709 h 304460"/>
                <a:gd name="connsiteX57" fmla="*/ 31174 w 304460"/>
                <a:gd name="connsiteY57" fmla="*/ 35224 h 304460"/>
                <a:gd name="connsiteX58" fmla="*/ 31174 w 304460"/>
                <a:gd name="connsiteY58" fmla="*/ 35224 h 304460"/>
                <a:gd name="connsiteX59" fmla="*/ 30658 w 304460"/>
                <a:gd name="connsiteY59" fmla="*/ 30322 h 304460"/>
                <a:gd name="connsiteX60" fmla="*/ 29110 w 304460"/>
                <a:gd name="connsiteY60" fmla="*/ 16131 h 304460"/>
                <a:gd name="connsiteX61" fmla="*/ 28594 w 304460"/>
                <a:gd name="connsiteY61" fmla="*/ 9164 h 304460"/>
                <a:gd name="connsiteX62" fmla="*/ 21627 w 304460"/>
                <a:gd name="connsiteY62" fmla="*/ 1424 h 304460"/>
                <a:gd name="connsiteX63" fmla="*/ 10017 w 304460"/>
                <a:gd name="connsiteY63" fmla="*/ 1424 h 304460"/>
                <a:gd name="connsiteX64" fmla="*/ 1760 w 304460"/>
                <a:gd name="connsiteY64" fmla="*/ 13293 h 304460"/>
                <a:gd name="connsiteX65" fmla="*/ 2534 w 304460"/>
                <a:gd name="connsiteY65" fmla="*/ 12777 h 304460"/>
                <a:gd name="connsiteX66" fmla="*/ 2534 w 304460"/>
                <a:gd name="connsiteY66" fmla="*/ 13035 h 304460"/>
                <a:gd name="connsiteX67" fmla="*/ 2534 w 304460"/>
                <a:gd name="connsiteY67" fmla="*/ 13035 h 304460"/>
                <a:gd name="connsiteX68" fmla="*/ 1760 w 304460"/>
                <a:gd name="connsiteY68" fmla="*/ 13293 h 304460"/>
                <a:gd name="connsiteX69" fmla="*/ 5630 w 304460"/>
                <a:gd name="connsiteY69" fmla="*/ 40384 h 304460"/>
                <a:gd name="connsiteX70" fmla="*/ 6404 w 304460"/>
                <a:gd name="connsiteY70" fmla="*/ 39868 h 304460"/>
                <a:gd name="connsiteX71" fmla="*/ 6404 w 304460"/>
                <a:gd name="connsiteY71" fmla="*/ 39868 h 304460"/>
                <a:gd name="connsiteX72" fmla="*/ 5630 w 304460"/>
                <a:gd name="connsiteY72" fmla="*/ 40126 h 304460"/>
                <a:gd name="connsiteX73" fmla="*/ 8984 w 304460"/>
                <a:gd name="connsiteY73" fmla="*/ 65670 h 304460"/>
                <a:gd name="connsiteX74" fmla="*/ 9501 w 304460"/>
                <a:gd name="connsiteY74" fmla="*/ 67734 h 304460"/>
                <a:gd name="connsiteX75" fmla="*/ 10017 w 304460"/>
                <a:gd name="connsiteY75" fmla="*/ 78313 h 304460"/>
                <a:gd name="connsiteX76" fmla="*/ 12597 w 304460"/>
                <a:gd name="connsiteY76" fmla="*/ 91214 h 304460"/>
                <a:gd name="connsiteX77" fmla="*/ 13371 w 304460"/>
                <a:gd name="connsiteY77" fmla="*/ 95858 h 304460"/>
                <a:gd name="connsiteX78" fmla="*/ 14919 w 304460"/>
                <a:gd name="connsiteY78" fmla="*/ 108759 h 304460"/>
                <a:gd name="connsiteX79" fmla="*/ 15177 w 304460"/>
                <a:gd name="connsiteY79" fmla="*/ 109533 h 304460"/>
                <a:gd name="connsiteX80" fmla="*/ 15435 w 304460"/>
                <a:gd name="connsiteY80" fmla="*/ 112887 h 304460"/>
                <a:gd name="connsiteX81" fmla="*/ 16983 w 304460"/>
                <a:gd name="connsiteY81" fmla="*/ 123208 h 304460"/>
                <a:gd name="connsiteX82" fmla="*/ 16983 w 304460"/>
                <a:gd name="connsiteY82" fmla="*/ 123208 h 304460"/>
                <a:gd name="connsiteX83" fmla="*/ 19305 w 304460"/>
                <a:gd name="connsiteY83" fmla="*/ 141785 h 304460"/>
                <a:gd name="connsiteX84" fmla="*/ 20853 w 304460"/>
                <a:gd name="connsiteY84" fmla="*/ 151590 h 304460"/>
                <a:gd name="connsiteX85" fmla="*/ 24723 w 304460"/>
                <a:gd name="connsiteY85" fmla="*/ 179198 h 304460"/>
                <a:gd name="connsiteX86" fmla="*/ 24723 w 304460"/>
                <a:gd name="connsiteY86" fmla="*/ 179198 h 304460"/>
                <a:gd name="connsiteX87" fmla="*/ 25240 w 304460"/>
                <a:gd name="connsiteY87" fmla="*/ 184100 h 304460"/>
                <a:gd name="connsiteX88" fmla="*/ 27046 w 304460"/>
                <a:gd name="connsiteY88" fmla="*/ 195711 h 304460"/>
                <a:gd name="connsiteX89" fmla="*/ 27304 w 304460"/>
                <a:gd name="connsiteY89" fmla="*/ 197775 h 304460"/>
                <a:gd name="connsiteX90" fmla="*/ 28852 w 304460"/>
                <a:gd name="connsiteY90" fmla="*/ 207838 h 304460"/>
                <a:gd name="connsiteX91" fmla="*/ 28852 w 304460"/>
                <a:gd name="connsiteY91" fmla="*/ 207838 h 304460"/>
                <a:gd name="connsiteX92" fmla="*/ 29110 w 304460"/>
                <a:gd name="connsiteY92" fmla="*/ 209386 h 304460"/>
                <a:gd name="connsiteX93" fmla="*/ 30916 w 304460"/>
                <a:gd name="connsiteY93" fmla="*/ 222803 h 304460"/>
                <a:gd name="connsiteX94" fmla="*/ 40204 w 304460"/>
                <a:gd name="connsiteY94" fmla="*/ 290403 h 304460"/>
                <a:gd name="connsiteX95" fmla="*/ 42269 w 304460"/>
                <a:gd name="connsiteY95" fmla="*/ 304594 h 304460"/>
                <a:gd name="connsiteX96" fmla="*/ 42269 w 304460"/>
                <a:gd name="connsiteY96" fmla="*/ 304594 h 304460"/>
                <a:gd name="connsiteX97" fmla="*/ 42269 w 304460"/>
                <a:gd name="connsiteY97" fmla="*/ 305884 h 304460"/>
                <a:gd name="connsiteX98" fmla="*/ 46655 w 304460"/>
                <a:gd name="connsiteY98" fmla="*/ 306142 h 304460"/>
                <a:gd name="connsiteX99" fmla="*/ 53621 w 304460"/>
                <a:gd name="connsiteY99" fmla="*/ 306916 h 304460"/>
                <a:gd name="connsiteX100" fmla="*/ 258487 w 304460"/>
                <a:gd name="connsiteY100" fmla="*/ 306916 h 304460"/>
                <a:gd name="connsiteX101" fmla="*/ 265969 w 304460"/>
                <a:gd name="connsiteY101" fmla="*/ 305884 h 304460"/>
                <a:gd name="connsiteX102" fmla="*/ 268550 w 304460"/>
                <a:gd name="connsiteY102" fmla="*/ 286791 h 304460"/>
                <a:gd name="connsiteX103" fmla="*/ 276032 w 304460"/>
                <a:gd name="connsiteY103" fmla="*/ 229253 h 304460"/>
                <a:gd name="connsiteX104" fmla="*/ 276032 w 304460"/>
                <a:gd name="connsiteY104" fmla="*/ 229253 h 304460"/>
                <a:gd name="connsiteX105" fmla="*/ 276806 w 304460"/>
                <a:gd name="connsiteY105" fmla="*/ 227447 h 304460"/>
                <a:gd name="connsiteX106" fmla="*/ 292803 w 304460"/>
                <a:gd name="connsiteY106" fmla="*/ 105405 h 304460"/>
                <a:gd name="connsiteX107" fmla="*/ 291255 w 304460"/>
                <a:gd name="connsiteY107" fmla="*/ 98438 h 304460"/>
                <a:gd name="connsiteX108" fmla="*/ 291255 w 304460"/>
                <a:gd name="connsiteY108" fmla="*/ 96632 h 304460"/>
                <a:gd name="connsiteX109" fmla="*/ 294867 w 304460"/>
                <a:gd name="connsiteY109" fmla="*/ 85795 h 304460"/>
                <a:gd name="connsiteX110" fmla="*/ 293319 w 304460"/>
                <a:gd name="connsiteY110" fmla="*/ 82957 h 304460"/>
                <a:gd name="connsiteX111" fmla="*/ 296674 w 304460"/>
                <a:gd name="connsiteY111" fmla="*/ 72379 h 304460"/>
                <a:gd name="connsiteX112" fmla="*/ 296932 w 304460"/>
                <a:gd name="connsiteY112" fmla="*/ 70314 h 304460"/>
                <a:gd name="connsiteX113" fmla="*/ 298738 w 304460"/>
                <a:gd name="connsiteY113" fmla="*/ 56898 h 304460"/>
                <a:gd name="connsiteX114" fmla="*/ 297190 w 304460"/>
                <a:gd name="connsiteY114" fmla="*/ 53801 h 304460"/>
                <a:gd name="connsiteX115" fmla="*/ 297190 w 304460"/>
                <a:gd name="connsiteY115" fmla="*/ 53801 h 304460"/>
                <a:gd name="connsiteX116" fmla="*/ 302608 w 304460"/>
                <a:gd name="connsiteY116" fmla="*/ 28000 h 304460"/>
                <a:gd name="connsiteX117" fmla="*/ 301834 w 304460"/>
                <a:gd name="connsiteY117" fmla="*/ 29806 h 304460"/>
                <a:gd name="connsiteX118" fmla="*/ 302608 w 304460"/>
                <a:gd name="connsiteY118" fmla="*/ 28000 h 304460"/>
                <a:gd name="connsiteX119" fmla="*/ 302866 w 304460"/>
                <a:gd name="connsiteY119" fmla="*/ 24645 h 304460"/>
                <a:gd name="connsiteX120" fmla="*/ 304672 w 304460"/>
                <a:gd name="connsiteY120" fmla="*/ 12777 h 304460"/>
                <a:gd name="connsiteX121" fmla="*/ 304930 w 304460"/>
                <a:gd name="connsiteY121" fmla="*/ 10712 h 304460"/>
                <a:gd name="connsiteX122" fmla="*/ 304156 w 304460"/>
                <a:gd name="connsiteY122" fmla="*/ 1166 h 304460"/>
                <a:gd name="connsiteX123" fmla="*/ 81487 w 304460"/>
                <a:gd name="connsiteY123" fmla="*/ 67218 h 304460"/>
                <a:gd name="connsiteX124" fmla="*/ 81487 w 304460"/>
                <a:gd name="connsiteY124" fmla="*/ 67218 h 304460"/>
                <a:gd name="connsiteX125" fmla="*/ 81487 w 304460"/>
                <a:gd name="connsiteY125" fmla="*/ 67218 h 304460"/>
                <a:gd name="connsiteX126" fmla="*/ 81487 w 304460"/>
                <a:gd name="connsiteY126" fmla="*/ 67218 h 304460"/>
                <a:gd name="connsiteX127" fmla="*/ 191145 w 304460"/>
                <a:gd name="connsiteY127" fmla="*/ 35482 h 304460"/>
                <a:gd name="connsiteX128" fmla="*/ 191145 w 304460"/>
                <a:gd name="connsiteY128" fmla="*/ 35482 h 304460"/>
                <a:gd name="connsiteX129" fmla="*/ 191145 w 304460"/>
                <a:gd name="connsiteY129" fmla="*/ 35482 h 304460"/>
                <a:gd name="connsiteX130" fmla="*/ 191145 w 304460"/>
                <a:gd name="connsiteY130" fmla="*/ 35482 h 304460"/>
                <a:gd name="connsiteX131" fmla="*/ 189596 w 304460"/>
                <a:gd name="connsiteY131" fmla="*/ 71604 h 304460"/>
                <a:gd name="connsiteX132" fmla="*/ 189596 w 304460"/>
                <a:gd name="connsiteY132" fmla="*/ 71604 h 304460"/>
                <a:gd name="connsiteX133" fmla="*/ 189596 w 304460"/>
                <a:gd name="connsiteY133" fmla="*/ 71604 h 304460"/>
                <a:gd name="connsiteX134" fmla="*/ 189596 w 304460"/>
                <a:gd name="connsiteY134" fmla="*/ 71604 h 304460"/>
                <a:gd name="connsiteX135" fmla="*/ 179018 w 304460"/>
                <a:gd name="connsiteY135" fmla="*/ 55091 h 304460"/>
                <a:gd name="connsiteX136" fmla="*/ 179018 w 304460"/>
                <a:gd name="connsiteY136" fmla="*/ 54317 h 304460"/>
                <a:gd name="connsiteX137" fmla="*/ 179018 w 304460"/>
                <a:gd name="connsiteY137" fmla="*/ 54317 h 304460"/>
                <a:gd name="connsiteX138" fmla="*/ 179018 w 304460"/>
                <a:gd name="connsiteY138" fmla="*/ 55091 h 304460"/>
                <a:gd name="connsiteX139" fmla="*/ 269840 w 304460"/>
                <a:gd name="connsiteY139" fmla="*/ 243444 h 304460"/>
                <a:gd name="connsiteX140" fmla="*/ 269840 w 304460"/>
                <a:gd name="connsiteY140" fmla="*/ 243444 h 304460"/>
                <a:gd name="connsiteX141" fmla="*/ 269840 w 304460"/>
                <a:gd name="connsiteY141" fmla="*/ 243444 h 304460"/>
                <a:gd name="connsiteX142" fmla="*/ 269840 w 304460"/>
                <a:gd name="connsiteY142" fmla="*/ 243444 h 304460"/>
                <a:gd name="connsiteX143" fmla="*/ 189596 w 304460"/>
                <a:gd name="connsiteY143" fmla="*/ 70314 h 304460"/>
                <a:gd name="connsiteX144" fmla="*/ 189596 w 304460"/>
                <a:gd name="connsiteY144" fmla="*/ 70314 h 304460"/>
                <a:gd name="connsiteX145" fmla="*/ 189596 w 304460"/>
                <a:gd name="connsiteY145" fmla="*/ 70314 h 304460"/>
                <a:gd name="connsiteX146" fmla="*/ 189596 w 304460"/>
                <a:gd name="connsiteY146" fmla="*/ 70314 h 304460"/>
                <a:gd name="connsiteX147" fmla="*/ 133349 w 304460"/>
                <a:gd name="connsiteY147" fmla="*/ 87086 h 304460"/>
                <a:gd name="connsiteX148" fmla="*/ 133349 w 304460"/>
                <a:gd name="connsiteY148" fmla="*/ 87086 h 304460"/>
                <a:gd name="connsiteX149" fmla="*/ 133349 w 304460"/>
                <a:gd name="connsiteY149" fmla="*/ 87086 h 304460"/>
                <a:gd name="connsiteX150" fmla="*/ 133349 w 304460"/>
                <a:gd name="connsiteY150" fmla="*/ 87086 h 304460"/>
                <a:gd name="connsiteX151" fmla="*/ 271646 w 304460"/>
                <a:gd name="connsiteY151" fmla="*/ 247314 h 304460"/>
                <a:gd name="connsiteX152" fmla="*/ 271646 w 304460"/>
                <a:gd name="connsiteY152" fmla="*/ 247314 h 304460"/>
                <a:gd name="connsiteX153" fmla="*/ 271646 w 304460"/>
                <a:gd name="connsiteY153" fmla="*/ 247314 h 304460"/>
                <a:gd name="connsiteX154" fmla="*/ 271646 w 304460"/>
                <a:gd name="connsiteY154" fmla="*/ 247314 h 30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04460" h="304460">
                  <a:moveTo>
                    <a:pt x="304156" y="1166"/>
                  </a:moveTo>
                  <a:cubicBezTo>
                    <a:pt x="295641" y="392"/>
                    <a:pt x="286353" y="-1672"/>
                    <a:pt x="278096" y="2714"/>
                  </a:cubicBezTo>
                  <a:cubicBezTo>
                    <a:pt x="278096" y="2714"/>
                    <a:pt x="278096" y="2714"/>
                    <a:pt x="278096" y="2714"/>
                  </a:cubicBezTo>
                  <a:cubicBezTo>
                    <a:pt x="278096" y="4004"/>
                    <a:pt x="277838" y="5294"/>
                    <a:pt x="277838" y="6584"/>
                  </a:cubicBezTo>
                  <a:cubicBezTo>
                    <a:pt x="275774" y="15357"/>
                    <a:pt x="276032" y="24387"/>
                    <a:pt x="275516" y="33418"/>
                  </a:cubicBezTo>
                  <a:cubicBezTo>
                    <a:pt x="275516" y="33418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6032" y="33934"/>
                    <a:pt x="276032" y="33934"/>
                    <a:pt x="276032" y="33934"/>
                  </a:cubicBezTo>
                  <a:cubicBezTo>
                    <a:pt x="275774" y="33676"/>
                    <a:pt x="275774" y="33676"/>
                    <a:pt x="275516" y="33418"/>
                  </a:cubicBezTo>
                  <a:cubicBezTo>
                    <a:pt x="271646" y="25419"/>
                    <a:pt x="272420" y="16647"/>
                    <a:pt x="271388" y="8132"/>
                  </a:cubicBezTo>
                  <a:cubicBezTo>
                    <a:pt x="270872" y="2972"/>
                    <a:pt x="269582" y="134"/>
                    <a:pt x="263389" y="650"/>
                  </a:cubicBezTo>
                  <a:cubicBezTo>
                    <a:pt x="256423" y="1424"/>
                    <a:pt x="249198" y="1166"/>
                    <a:pt x="242232" y="650"/>
                  </a:cubicBezTo>
                  <a:cubicBezTo>
                    <a:pt x="235782" y="134"/>
                    <a:pt x="234233" y="2972"/>
                    <a:pt x="235523" y="8390"/>
                  </a:cubicBezTo>
                  <a:cubicBezTo>
                    <a:pt x="234749" y="20517"/>
                    <a:pt x="233975" y="32644"/>
                    <a:pt x="233201" y="45029"/>
                  </a:cubicBezTo>
                  <a:cubicBezTo>
                    <a:pt x="232685" y="45803"/>
                    <a:pt x="232169" y="46577"/>
                    <a:pt x="231653" y="47351"/>
                  </a:cubicBezTo>
                  <a:cubicBezTo>
                    <a:pt x="231137" y="47351"/>
                    <a:pt x="230363" y="47093"/>
                    <a:pt x="229847" y="47093"/>
                  </a:cubicBezTo>
                  <a:lnTo>
                    <a:pt x="229847" y="47093"/>
                  </a:lnTo>
                  <a:cubicBezTo>
                    <a:pt x="229073" y="33676"/>
                    <a:pt x="228299" y="20259"/>
                    <a:pt x="227525" y="6584"/>
                  </a:cubicBezTo>
                  <a:cubicBezTo>
                    <a:pt x="227525" y="5294"/>
                    <a:pt x="227525" y="4004"/>
                    <a:pt x="227267" y="2714"/>
                  </a:cubicBezTo>
                  <a:cubicBezTo>
                    <a:pt x="215140" y="-382"/>
                    <a:pt x="203013" y="-382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887" y="2714"/>
                    <a:pt x="190887" y="2714"/>
                    <a:pt x="190887" y="2714"/>
                  </a:cubicBezTo>
                  <a:lnTo>
                    <a:pt x="190887" y="2714"/>
                  </a:lnTo>
                  <a:cubicBezTo>
                    <a:pt x="190887" y="2714"/>
                    <a:pt x="190887" y="2714"/>
                    <a:pt x="190887" y="2714"/>
                  </a:cubicBezTo>
                  <a:cubicBezTo>
                    <a:pt x="190629" y="4778"/>
                    <a:pt x="190370" y="6842"/>
                    <a:pt x="190113" y="8906"/>
                  </a:cubicBezTo>
                  <a:cubicBezTo>
                    <a:pt x="188306" y="25935"/>
                    <a:pt x="188822" y="42965"/>
                    <a:pt x="188822" y="59994"/>
                  </a:cubicBezTo>
                  <a:cubicBezTo>
                    <a:pt x="186500" y="67734"/>
                    <a:pt x="188306" y="75991"/>
                    <a:pt x="187016" y="83731"/>
                  </a:cubicBezTo>
                  <a:cubicBezTo>
                    <a:pt x="186500" y="83731"/>
                    <a:pt x="185984" y="83731"/>
                    <a:pt x="185468" y="83731"/>
                  </a:cubicBezTo>
                  <a:cubicBezTo>
                    <a:pt x="184178" y="74701"/>
                    <a:pt x="185984" y="65154"/>
                    <a:pt x="183662" y="56123"/>
                  </a:cubicBezTo>
                  <a:cubicBezTo>
                    <a:pt x="183662" y="56123"/>
                    <a:pt x="183662" y="56123"/>
                    <a:pt x="183662" y="56123"/>
                  </a:cubicBezTo>
                  <a:cubicBezTo>
                    <a:pt x="183404" y="39868"/>
                    <a:pt x="182888" y="23355"/>
                    <a:pt x="182630" y="7100"/>
                  </a:cubicBezTo>
                  <a:cubicBezTo>
                    <a:pt x="182630" y="1940"/>
                    <a:pt x="180566" y="650"/>
                    <a:pt x="175663" y="908"/>
                  </a:cubicBezTo>
                  <a:cubicBezTo>
                    <a:pt x="164311" y="1166"/>
                    <a:pt x="153216" y="1424"/>
                    <a:pt x="141863" y="908"/>
                  </a:cubicBezTo>
                  <a:cubicBezTo>
                    <a:pt x="135671" y="650"/>
                    <a:pt x="134639" y="2972"/>
                    <a:pt x="134381" y="8648"/>
                  </a:cubicBezTo>
                  <a:cubicBezTo>
                    <a:pt x="134123" y="26709"/>
                    <a:pt x="133349" y="44513"/>
                    <a:pt x="132833" y="62574"/>
                  </a:cubicBezTo>
                  <a:cubicBezTo>
                    <a:pt x="130510" y="68766"/>
                    <a:pt x="131801" y="75475"/>
                    <a:pt x="131285" y="81925"/>
                  </a:cubicBezTo>
                  <a:cubicBezTo>
                    <a:pt x="127672" y="80119"/>
                    <a:pt x="129479" y="77023"/>
                    <a:pt x="129479" y="74443"/>
                  </a:cubicBezTo>
                  <a:cubicBezTo>
                    <a:pt x="128704" y="61542"/>
                    <a:pt x="128188" y="48641"/>
                    <a:pt x="127414" y="35740"/>
                  </a:cubicBezTo>
                  <a:cubicBezTo>
                    <a:pt x="127414" y="25935"/>
                    <a:pt x="127156" y="16131"/>
                    <a:pt x="127156" y="6326"/>
                  </a:cubicBezTo>
                  <a:cubicBezTo>
                    <a:pt x="127156" y="4004"/>
                    <a:pt x="127156" y="1166"/>
                    <a:pt x="124318" y="1424"/>
                  </a:cubicBezTo>
                  <a:cubicBezTo>
                    <a:pt x="111933" y="2198"/>
                    <a:pt x="99548" y="-1156"/>
                    <a:pt x="87164" y="3230"/>
                  </a:cubicBezTo>
                  <a:cubicBezTo>
                    <a:pt x="87164" y="4520"/>
                    <a:pt x="86906" y="5810"/>
                    <a:pt x="86906" y="7100"/>
                  </a:cubicBezTo>
                  <a:cubicBezTo>
                    <a:pt x="86906" y="8132"/>
                    <a:pt x="86906" y="9422"/>
                    <a:pt x="86648" y="10454"/>
                  </a:cubicBezTo>
                  <a:lnTo>
                    <a:pt x="86648" y="10454"/>
                  </a:lnTo>
                  <a:cubicBezTo>
                    <a:pt x="84326" y="18711"/>
                    <a:pt x="85616" y="27484"/>
                    <a:pt x="84583" y="35998"/>
                  </a:cubicBezTo>
                  <a:cubicBezTo>
                    <a:pt x="81229" y="43481"/>
                    <a:pt x="84583" y="51737"/>
                    <a:pt x="81229" y="58962"/>
                  </a:cubicBezTo>
                  <a:lnTo>
                    <a:pt x="81229" y="58962"/>
                  </a:lnTo>
                  <a:cubicBezTo>
                    <a:pt x="80455" y="48125"/>
                    <a:pt x="79681" y="37288"/>
                    <a:pt x="78907" y="26451"/>
                  </a:cubicBezTo>
                  <a:cubicBezTo>
                    <a:pt x="78907" y="19743"/>
                    <a:pt x="78649" y="13035"/>
                    <a:pt x="78649" y="6326"/>
                  </a:cubicBezTo>
                  <a:cubicBezTo>
                    <a:pt x="78649" y="4004"/>
                    <a:pt x="78649" y="1166"/>
                    <a:pt x="75553" y="1424"/>
                  </a:cubicBezTo>
                  <a:cubicBezTo>
                    <a:pt x="63426" y="2198"/>
                    <a:pt x="51041" y="-640"/>
                    <a:pt x="38914" y="2456"/>
                  </a:cubicBezTo>
                  <a:cubicBezTo>
                    <a:pt x="38140" y="2198"/>
                    <a:pt x="37366" y="2456"/>
                    <a:pt x="36592" y="3230"/>
                  </a:cubicBezTo>
                  <a:cubicBezTo>
                    <a:pt x="36076" y="3746"/>
                    <a:pt x="35818" y="4004"/>
                    <a:pt x="36334" y="4778"/>
                  </a:cubicBezTo>
                  <a:cubicBezTo>
                    <a:pt x="34270" y="11486"/>
                    <a:pt x="34270" y="18711"/>
                    <a:pt x="34270" y="25677"/>
                  </a:cubicBezTo>
                  <a:cubicBezTo>
                    <a:pt x="34012" y="26193"/>
                    <a:pt x="34012" y="26451"/>
                    <a:pt x="34012" y="26709"/>
                  </a:cubicBezTo>
                  <a:cubicBezTo>
                    <a:pt x="32980" y="29548"/>
                    <a:pt x="31948" y="32386"/>
                    <a:pt x="31174" y="35224"/>
                  </a:cubicBezTo>
                  <a:lnTo>
                    <a:pt x="31174" y="35224"/>
                  </a:lnTo>
                  <a:cubicBezTo>
                    <a:pt x="30916" y="33676"/>
                    <a:pt x="30916" y="31870"/>
                    <a:pt x="30658" y="30322"/>
                  </a:cubicBezTo>
                  <a:cubicBezTo>
                    <a:pt x="30916" y="25419"/>
                    <a:pt x="31174" y="20775"/>
                    <a:pt x="29110" y="16131"/>
                  </a:cubicBezTo>
                  <a:cubicBezTo>
                    <a:pt x="28852" y="13809"/>
                    <a:pt x="28852" y="11486"/>
                    <a:pt x="28594" y="9164"/>
                  </a:cubicBezTo>
                  <a:cubicBezTo>
                    <a:pt x="29626" y="3488"/>
                    <a:pt x="27820" y="650"/>
                    <a:pt x="21627" y="1424"/>
                  </a:cubicBezTo>
                  <a:cubicBezTo>
                    <a:pt x="17757" y="1940"/>
                    <a:pt x="13887" y="1424"/>
                    <a:pt x="10017" y="1424"/>
                  </a:cubicBezTo>
                  <a:cubicBezTo>
                    <a:pt x="-1336" y="1424"/>
                    <a:pt x="-1336" y="1424"/>
                    <a:pt x="1760" y="13293"/>
                  </a:cubicBezTo>
                  <a:cubicBezTo>
                    <a:pt x="2018" y="13035"/>
                    <a:pt x="2276" y="13035"/>
                    <a:pt x="2534" y="12777"/>
                  </a:cubicBezTo>
                  <a:cubicBezTo>
                    <a:pt x="2534" y="12777"/>
                    <a:pt x="2534" y="13035"/>
                    <a:pt x="2534" y="13035"/>
                  </a:cubicBezTo>
                  <a:cubicBezTo>
                    <a:pt x="2534" y="13035"/>
                    <a:pt x="2534" y="13035"/>
                    <a:pt x="2534" y="13035"/>
                  </a:cubicBezTo>
                  <a:cubicBezTo>
                    <a:pt x="2534" y="13035"/>
                    <a:pt x="1760" y="13293"/>
                    <a:pt x="1760" y="13293"/>
                  </a:cubicBezTo>
                  <a:cubicBezTo>
                    <a:pt x="2276" y="22323"/>
                    <a:pt x="3308" y="31612"/>
                    <a:pt x="5630" y="40384"/>
                  </a:cubicBezTo>
                  <a:lnTo>
                    <a:pt x="6404" y="39868"/>
                  </a:lnTo>
                  <a:cubicBezTo>
                    <a:pt x="6404" y="39868"/>
                    <a:pt x="6404" y="39868"/>
                    <a:pt x="6404" y="39868"/>
                  </a:cubicBezTo>
                  <a:cubicBezTo>
                    <a:pt x="6146" y="39868"/>
                    <a:pt x="5888" y="40126"/>
                    <a:pt x="5630" y="40126"/>
                  </a:cubicBezTo>
                  <a:cubicBezTo>
                    <a:pt x="6146" y="48641"/>
                    <a:pt x="6920" y="57414"/>
                    <a:pt x="8984" y="65670"/>
                  </a:cubicBezTo>
                  <a:cubicBezTo>
                    <a:pt x="8984" y="66444"/>
                    <a:pt x="9242" y="66960"/>
                    <a:pt x="9501" y="67734"/>
                  </a:cubicBezTo>
                  <a:cubicBezTo>
                    <a:pt x="9759" y="71346"/>
                    <a:pt x="9759" y="74959"/>
                    <a:pt x="10017" y="78313"/>
                  </a:cubicBezTo>
                  <a:cubicBezTo>
                    <a:pt x="10791" y="82699"/>
                    <a:pt x="11565" y="86828"/>
                    <a:pt x="12597" y="91214"/>
                  </a:cubicBezTo>
                  <a:cubicBezTo>
                    <a:pt x="12597" y="92762"/>
                    <a:pt x="12855" y="94310"/>
                    <a:pt x="13371" y="95858"/>
                  </a:cubicBezTo>
                  <a:cubicBezTo>
                    <a:pt x="13371" y="100244"/>
                    <a:pt x="13113" y="104631"/>
                    <a:pt x="14919" y="108759"/>
                  </a:cubicBezTo>
                  <a:cubicBezTo>
                    <a:pt x="14919" y="109017"/>
                    <a:pt x="15177" y="109275"/>
                    <a:pt x="15177" y="109533"/>
                  </a:cubicBezTo>
                  <a:cubicBezTo>
                    <a:pt x="15177" y="110565"/>
                    <a:pt x="15435" y="111855"/>
                    <a:pt x="15435" y="112887"/>
                  </a:cubicBezTo>
                  <a:cubicBezTo>
                    <a:pt x="15177" y="116499"/>
                    <a:pt x="14919" y="120112"/>
                    <a:pt x="16983" y="123208"/>
                  </a:cubicBezTo>
                  <a:cubicBezTo>
                    <a:pt x="16983" y="123208"/>
                    <a:pt x="16983" y="123208"/>
                    <a:pt x="16983" y="123208"/>
                  </a:cubicBezTo>
                  <a:cubicBezTo>
                    <a:pt x="16725" y="129400"/>
                    <a:pt x="17241" y="135593"/>
                    <a:pt x="19305" y="141785"/>
                  </a:cubicBezTo>
                  <a:cubicBezTo>
                    <a:pt x="19047" y="145139"/>
                    <a:pt x="19047" y="148494"/>
                    <a:pt x="20853" y="151590"/>
                  </a:cubicBezTo>
                  <a:cubicBezTo>
                    <a:pt x="21111" y="160878"/>
                    <a:pt x="22401" y="170167"/>
                    <a:pt x="24723" y="179198"/>
                  </a:cubicBezTo>
                  <a:cubicBezTo>
                    <a:pt x="24723" y="179198"/>
                    <a:pt x="24723" y="179198"/>
                    <a:pt x="24723" y="179198"/>
                  </a:cubicBezTo>
                  <a:cubicBezTo>
                    <a:pt x="24982" y="180746"/>
                    <a:pt x="24982" y="182552"/>
                    <a:pt x="25240" y="184100"/>
                  </a:cubicBezTo>
                  <a:cubicBezTo>
                    <a:pt x="24982" y="187970"/>
                    <a:pt x="25756" y="191840"/>
                    <a:pt x="27046" y="195711"/>
                  </a:cubicBezTo>
                  <a:cubicBezTo>
                    <a:pt x="27046" y="196485"/>
                    <a:pt x="27046" y="197001"/>
                    <a:pt x="27304" y="197775"/>
                  </a:cubicBezTo>
                  <a:cubicBezTo>
                    <a:pt x="27046" y="201129"/>
                    <a:pt x="27046" y="204741"/>
                    <a:pt x="28852" y="207838"/>
                  </a:cubicBezTo>
                  <a:cubicBezTo>
                    <a:pt x="28852" y="207838"/>
                    <a:pt x="28852" y="207838"/>
                    <a:pt x="28852" y="207838"/>
                  </a:cubicBezTo>
                  <a:cubicBezTo>
                    <a:pt x="28336" y="208354"/>
                    <a:pt x="28594" y="208870"/>
                    <a:pt x="29110" y="209386"/>
                  </a:cubicBezTo>
                  <a:cubicBezTo>
                    <a:pt x="28852" y="214030"/>
                    <a:pt x="29110" y="218674"/>
                    <a:pt x="30916" y="222803"/>
                  </a:cubicBezTo>
                  <a:cubicBezTo>
                    <a:pt x="32464" y="245508"/>
                    <a:pt x="36334" y="267956"/>
                    <a:pt x="40204" y="290403"/>
                  </a:cubicBezTo>
                  <a:cubicBezTo>
                    <a:pt x="40204" y="295305"/>
                    <a:pt x="39947" y="299950"/>
                    <a:pt x="42269" y="304594"/>
                  </a:cubicBezTo>
                  <a:cubicBezTo>
                    <a:pt x="42269" y="304594"/>
                    <a:pt x="42269" y="304594"/>
                    <a:pt x="42269" y="304594"/>
                  </a:cubicBezTo>
                  <a:cubicBezTo>
                    <a:pt x="41753" y="305110"/>
                    <a:pt x="41753" y="305368"/>
                    <a:pt x="42269" y="305884"/>
                  </a:cubicBezTo>
                  <a:cubicBezTo>
                    <a:pt x="43817" y="307174"/>
                    <a:pt x="45107" y="306916"/>
                    <a:pt x="46655" y="306142"/>
                  </a:cubicBezTo>
                  <a:cubicBezTo>
                    <a:pt x="48977" y="307432"/>
                    <a:pt x="51299" y="306916"/>
                    <a:pt x="53621" y="306916"/>
                  </a:cubicBezTo>
                  <a:cubicBezTo>
                    <a:pt x="121996" y="306916"/>
                    <a:pt x="190113" y="306916"/>
                    <a:pt x="258487" y="306916"/>
                  </a:cubicBezTo>
                  <a:cubicBezTo>
                    <a:pt x="261067" y="306916"/>
                    <a:pt x="263647" y="307432"/>
                    <a:pt x="265969" y="305884"/>
                  </a:cubicBezTo>
                  <a:cubicBezTo>
                    <a:pt x="267776" y="299692"/>
                    <a:pt x="268550" y="293241"/>
                    <a:pt x="268550" y="286791"/>
                  </a:cubicBezTo>
                  <a:cubicBezTo>
                    <a:pt x="271904" y="267698"/>
                    <a:pt x="274484" y="248604"/>
                    <a:pt x="276032" y="229253"/>
                  </a:cubicBezTo>
                  <a:lnTo>
                    <a:pt x="276032" y="229253"/>
                  </a:lnTo>
                  <a:cubicBezTo>
                    <a:pt x="276290" y="228737"/>
                    <a:pt x="276806" y="228221"/>
                    <a:pt x="276806" y="227447"/>
                  </a:cubicBezTo>
                  <a:cubicBezTo>
                    <a:pt x="282225" y="186680"/>
                    <a:pt x="287643" y="146171"/>
                    <a:pt x="292803" y="105405"/>
                  </a:cubicBezTo>
                  <a:cubicBezTo>
                    <a:pt x="293061" y="103083"/>
                    <a:pt x="294609" y="100244"/>
                    <a:pt x="291255" y="98438"/>
                  </a:cubicBezTo>
                  <a:cubicBezTo>
                    <a:pt x="291255" y="97922"/>
                    <a:pt x="291255" y="97148"/>
                    <a:pt x="291255" y="96632"/>
                  </a:cubicBezTo>
                  <a:cubicBezTo>
                    <a:pt x="296158" y="94310"/>
                    <a:pt x="294351" y="89666"/>
                    <a:pt x="294867" y="85795"/>
                  </a:cubicBezTo>
                  <a:cubicBezTo>
                    <a:pt x="295900" y="83989"/>
                    <a:pt x="294609" y="83473"/>
                    <a:pt x="293319" y="82957"/>
                  </a:cubicBezTo>
                  <a:cubicBezTo>
                    <a:pt x="298222" y="80635"/>
                    <a:pt x="296416" y="76249"/>
                    <a:pt x="296674" y="72379"/>
                  </a:cubicBezTo>
                  <a:cubicBezTo>
                    <a:pt x="296674" y="71604"/>
                    <a:pt x="296674" y="71088"/>
                    <a:pt x="296932" y="70314"/>
                  </a:cubicBezTo>
                  <a:cubicBezTo>
                    <a:pt x="298222" y="65928"/>
                    <a:pt x="298996" y="61542"/>
                    <a:pt x="298738" y="56898"/>
                  </a:cubicBezTo>
                  <a:cubicBezTo>
                    <a:pt x="299770" y="55091"/>
                    <a:pt x="298222" y="54575"/>
                    <a:pt x="297190" y="53801"/>
                  </a:cubicBezTo>
                  <a:cubicBezTo>
                    <a:pt x="297190" y="53801"/>
                    <a:pt x="297190" y="53801"/>
                    <a:pt x="297190" y="53801"/>
                  </a:cubicBezTo>
                  <a:cubicBezTo>
                    <a:pt x="303382" y="46061"/>
                    <a:pt x="301060" y="36514"/>
                    <a:pt x="302608" y="28000"/>
                  </a:cubicBezTo>
                  <a:cubicBezTo>
                    <a:pt x="302350" y="28516"/>
                    <a:pt x="302092" y="29032"/>
                    <a:pt x="301834" y="29806"/>
                  </a:cubicBezTo>
                  <a:cubicBezTo>
                    <a:pt x="301834" y="29032"/>
                    <a:pt x="302092" y="28516"/>
                    <a:pt x="302608" y="28000"/>
                  </a:cubicBezTo>
                  <a:cubicBezTo>
                    <a:pt x="302608" y="26968"/>
                    <a:pt x="302866" y="25677"/>
                    <a:pt x="302866" y="24645"/>
                  </a:cubicBezTo>
                  <a:cubicBezTo>
                    <a:pt x="304672" y="20775"/>
                    <a:pt x="304672" y="16647"/>
                    <a:pt x="304672" y="12777"/>
                  </a:cubicBezTo>
                  <a:cubicBezTo>
                    <a:pt x="304672" y="12003"/>
                    <a:pt x="304672" y="11486"/>
                    <a:pt x="304930" y="10712"/>
                  </a:cubicBezTo>
                  <a:cubicBezTo>
                    <a:pt x="305446" y="7100"/>
                    <a:pt x="309316" y="1424"/>
                    <a:pt x="304156" y="1166"/>
                  </a:cubicBezTo>
                  <a:close/>
                  <a:moveTo>
                    <a:pt x="81487" y="67218"/>
                  </a:moveTo>
                  <a:cubicBezTo>
                    <a:pt x="81487" y="67218"/>
                    <a:pt x="81487" y="67218"/>
                    <a:pt x="81487" y="67218"/>
                  </a:cubicBezTo>
                  <a:cubicBezTo>
                    <a:pt x="81487" y="67218"/>
                    <a:pt x="81487" y="67476"/>
                    <a:pt x="81487" y="67218"/>
                  </a:cubicBezTo>
                  <a:cubicBezTo>
                    <a:pt x="81487" y="67476"/>
                    <a:pt x="81487" y="67218"/>
                    <a:pt x="81487" y="67218"/>
                  </a:cubicBezTo>
                  <a:close/>
                  <a:moveTo>
                    <a:pt x="191145" y="35482"/>
                  </a:move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ubicBezTo>
                    <a:pt x="191145" y="35482"/>
                    <a:pt x="191145" y="35482"/>
                    <a:pt x="191145" y="35482"/>
                  </a:cubicBezTo>
                  <a:close/>
                  <a:moveTo>
                    <a:pt x="189596" y="71604"/>
                  </a:move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ubicBezTo>
                    <a:pt x="189596" y="71604"/>
                    <a:pt x="189596" y="71604"/>
                    <a:pt x="189596" y="71604"/>
                  </a:cubicBezTo>
                  <a:close/>
                  <a:moveTo>
                    <a:pt x="179018" y="55091"/>
                  </a:moveTo>
                  <a:cubicBezTo>
                    <a:pt x="179018" y="54833"/>
                    <a:pt x="179018" y="54575"/>
                    <a:pt x="179018" y="54317"/>
                  </a:cubicBezTo>
                  <a:cubicBezTo>
                    <a:pt x="179018" y="54317"/>
                    <a:pt x="179018" y="54317"/>
                    <a:pt x="179018" y="54317"/>
                  </a:cubicBezTo>
                  <a:cubicBezTo>
                    <a:pt x="179018" y="54833"/>
                    <a:pt x="179018" y="54833"/>
                    <a:pt x="179018" y="55091"/>
                  </a:cubicBezTo>
                  <a:close/>
                  <a:moveTo>
                    <a:pt x="269840" y="243444"/>
                  </a:move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ubicBezTo>
                    <a:pt x="269840" y="243444"/>
                    <a:pt x="269840" y="243444"/>
                    <a:pt x="269840" y="243444"/>
                  </a:cubicBezTo>
                  <a:close/>
                  <a:moveTo>
                    <a:pt x="189596" y="70314"/>
                  </a:move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ubicBezTo>
                    <a:pt x="189596" y="70314"/>
                    <a:pt x="189596" y="70314"/>
                    <a:pt x="189596" y="70314"/>
                  </a:cubicBezTo>
                  <a:close/>
                  <a:moveTo>
                    <a:pt x="133349" y="87086"/>
                  </a:moveTo>
                  <a:cubicBezTo>
                    <a:pt x="133349" y="87086"/>
                    <a:pt x="133349" y="87344"/>
                    <a:pt x="133349" y="87086"/>
                  </a:cubicBezTo>
                  <a:cubicBezTo>
                    <a:pt x="133091" y="87344"/>
                    <a:pt x="133091" y="87344"/>
                    <a:pt x="133349" y="87086"/>
                  </a:cubicBezTo>
                  <a:cubicBezTo>
                    <a:pt x="133349" y="87086"/>
                    <a:pt x="133349" y="87086"/>
                    <a:pt x="133349" y="87086"/>
                  </a:cubicBezTo>
                  <a:close/>
                  <a:moveTo>
                    <a:pt x="271646" y="247314"/>
                  </a:move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ubicBezTo>
                    <a:pt x="271646" y="247314"/>
                    <a:pt x="271646" y="247314"/>
                    <a:pt x="271646" y="247314"/>
                  </a:cubicBezTo>
                  <a:close/>
                </a:path>
              </a:pathLst>
            </a:custGeom>
            <a:grpFill/>
            <a:ln w="2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31B4473-E9D3-4CE3-ADB4-8DE0EDE6E3EE}"/>
              </a:ext>
            </a:extLst>
          </p:cNvPr>
          <p:cNvGrpSpPr/>
          <p:nvPr/>
        </p:nvGrpSpPr>
        <p:grpSpPr>
          <a:xfrm>
            <a:off x="3870639" y="4783687"/>
            <a:ext cx="1067888" cy="1609214"/>
            <a:chOff x="5329514" y="653868"/>
            <a:chExt cx="1610591" cy="2427019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6D194C9-08B4-43D1-9B63-47D7F00182C2}"/>
                </a:ext>
              </a:extLst>
            </p:cNvPr>
            <p:cNvSpPr/>
            <p:nvPr/>
          </p:nvSpPr>
          <p:spPr>
            <a:xfrm>
              <a:off x="5329514" y="653868"/>
              <a:ext cx="1610591" cy="2427019"/>
            </a:xfrm>
            <a:custGeom>
              <a:avLst/>
              <a:gdLst>
                <a:gd name="connsiteX0" fmla="*/ 1595532 w 1610590"/>
                <a:gd name="connsiteY0" fmla="*/ 80176 h 2427019"/>
                <a:gd name="connsiteX1" fmla="*/ 1556195 w 1610590"/>
                <a:gd name="connsiteY1" fmla="*/ 26737 h 2427019"/>
                <a:gd name="connsiteX2" fmla="*/ 1506467 w 1610590"/>
                <a:gd name="connsiteY2" fmla="*/ 10408 h 2427019"/>
                <a:gd name="connsiteX3" fmla="*/ 1503498 w 1610590"/>
                <a:gd name="connsiteY3" fmla="*/ 74238 h 2427019"/>
                <a:gd name="connsiteX4" fmla="*/ 1377323 w 1610590"/>
                <a:gd name="connsiteY4" fmla="*/ 60136 h 2427019"/>
                <a:gd name="connsiteX5" fmla="*/ 1265991 w 1610590"/>
                <a:gd name="connsiteY5" fmla="*/ 135841 h 2427019"/>
                <a:gd name="connsiteX6" fmla="*/ 876332 w 1610590"/>
                <a:gd name="connsiteY6" fmla="*/ 290220 h 2427019"/>
                <a:gd name="connsiteX7" fmla="*/ 808049 w 1610590"/>
                <a:gd name="connsiteY7" fmla="*/ 293931 h 2427019"/>
                <a:gd name="connsiteX8" fmla="*/ 739766 w 1610590"/>
                <a:gd name="connsiteY8" fmla="*/ 290220 h 2427019"/>
                <a:gd name="connsiteX9" fmla="*/ 350107 w 1610590"/>
                <a:gd name="connsiteY9" fmla="*/ 135841 h 2427019"/>
                <a:gd name="connsiteX10" fmla="*/ 238776 w 1610590"/>
                <a:gd name="connsiteY10" fmla="*/ 60136 h 2427019"/>
                <a:gd name="connsiteX11" fmla="*/ 112601 w 1610590"/>
                <a:gd name="connsiteY11" fmla="*/ 74238 h 2427019"/>
                <a:gd name="connsiteX12" fmla="*/ 109632 w 1610590"/>
                <a:gd name="connsiteY12" fmla="*/ 10408 h 2427019"/>
                <a:gd name="connsiteX13" fmla="*/ 59904 w 1610590"/>
                <a:gd name="connsiteY13" fmla="*/ 26737 h 2427019"/>
                <a:gd name="connsiteX14" fmla="*/ 20567 w 1610590"/>
                <a:gd name="connsiteY14" fmla="*/ 80176 h 2427019"/>
                <a:gd name="connsiteX15" fmla="*/ 1269 w 1610590"/>
                <a:gd name="connsiteY15" fmla="*/ 112833 h 2427019"/>
                <a:gd name="connsiteX16" fmla="*/ 27247 w 1610590"/>
                <a:gd name="connsiteY16" fmla="*/ 112833 h 2427019"/>
                <a:gd name="connsiteX17" fmla="*/ 56193 w 1610590"/>
                <a:gd name="connsiteY17" fmla="*/ 154396 h 2427019"/>
                <a:gd name="connsiteX18" fmla="*/ 68068 w 1610590"/>
                <a:gd name="connsiteY18" fmla="*/ 250883 h 2427019"/>
                <a:gd name="connsiteX19" fmla="*/ 145258 w 1610590"/>
                <a:gd name="connsiteY19" fmla="*/ 349597 h 2427019"/>
                <a:gd name="connsiteX20" fmla="*/ 636599 w 1610590"/>
                <a:gd name="connsiteY20" fmla="*/ 557415 h 2427019"/>
                <a:gd name="connsiteX21" fmla="*/ 674452 w 1610590"/>
                <a:gd name="connsiteY21" fmla="*/ 602690 h 2427019"/>
                <a:gd name="connsiteX22" fmla="*/ 673710 w 1610590"/>
                <a:gd name="connsiteY22" fmla="*/ 1114813 h 2427019"/>
                <a:gd name="connsiteX23" fmla="*/ 741250 w 1610590"/>
                <a:gd name="connsiteY23" fmla="*/ 1212785 h 2427019"/>
                <a:gd name="connsiteX24" fmla="*/ 775392 w 1610590"/>
                <a:gd name="connsiteY24" fmla="*/ 1238762 h 2427019"/>
                <a:gd name="connsiteX25" fmla="*/ 754611 w 1610590"/>
                <a:gd name="connsiteY25" fmla="*/ 1448807 h 2427019"/>
                <a:gd name="connsiteX26" fmla="*/ 741250 w 1610590"/>
                <a:gd name="connsiteY26" fmla="*/ 1489628 h 2427019"/>
                <a:gd name="connsiteX27" fmla="*/ 741993 w 1610590"/>
                <a:gd name="connsiteY27" fmla="*/ 2361722 h 2427019"/>
                <a:gd name="connsiteX28" fmla="*/ 805081 w 1610590"/>
                <a:gd name="connsiteY28" fmla="*/ 2429263 h 2427019"/>
                <a:gd name="connsiteX29" fmla="*/ 808049 w 1610590"/>
                <a:gd name="connsiteY29" fmla="*/ 2429263 h 2427019"/>
                <a:gd name="connsiteX30" fmla="*/ 808792 w 1610590"/>
                <a:gd name="connsiteY30" fmla="*/ 2429263 h 2427019"/>
                <a:gd name="connsiteX31" fmla="*/ 809534 w 1610590"/>
                <a:gd name="connsiteY31" fmla="*/ 2429263 h 2427019"/>
                <a:gd name="connsiteX32" fmla="*/ 812503 w 1610590"/>
                <a:gd name="connsiteY32" fmla="*/ 2429263 h 2427019"/>
                <a:gd name="connsiteX33" fmla="*/ 875590 w 1610590"/>
                <a:gd name="connsiteY33" fmla="*/ 2361722 h 2427019"/>
                <a:gd name="connsiteX34" fmla="*/ 876332 w 1610590"/>
                <a:gd name="connsiteY34" fmla="*/ 1489628 h 2427019"/>
                <a:gd name="connsiteX35" fmla="*/ 862973 w 1610590"/>
                <a:gd name="connsiteY35" fmla="*/ 1448807 h 2427019"/>
                <a:gd name="connsiteX36" fmla="*/ 842191 w 1610590"/>
                <a:gd name="connsiteY36" fmla="*/ 1238762 h 2427019"/>
                <a:gd name="connsiteX37" fmla="*/ 876332 w 1610590"/>
                <a:gd name="connsiteY37" fmla="*/ 1212785 h 2427019"/>
                <a:gd name="connsiteX38" fmla="*/ 943874 w 1610590"/>
                <a:gd name="connsiteY38" fmla="*/ 1114813 h 2427019"/>
                <a:gd name="connsiteX39" fmla="*/ 943131 w 1610590"/>
                <a:gd name="connsiteY39" fmla="*/ 602690 h 2427019"/>
                <a:gd name="connsiteX40" fmla="*/ 980984 w 1610590"/>
                <a:gd name="connsiteY40" fmla="*/ 557415 h 2427019"/>
                <a:gd name="connsiteX41" fmla="*/ 1472325 w 1610590"/>
                <a:gd name="connsiteY41" fmla="*/ 349597 h 2427019"/>
                <a:gd name="connsiteX42" fmla="*/ 1549515 w 1610590"/>
                <a:gd name="connsiteY42" fmla="*/ 250883 h 2427019"/>
                <a:gd name="connsiteX43" fmla="*/ 1561390 w 1610590"/>
                <a:gd name="connsiteY43" fmla="*/ 154396 h 2427019"/>
                <a:gd name="connsiteX44" fmla="*/ 1590336 w 1610590"/>
                <a:gd name="connsiteY44" fmla="*/ 112833 h 2427019"/>
                <a:gd name="connsiteX45" fmla="*/ 1616314 w 1610590"/>
                <a:gd name="connsiteY45" fmla="*/ 112833 h 2427019"/>
                <a:gd name="connsiteX46" fmla="*/ 1595532 w 1610590"/>
                <a:gd name="connsiteY46" fmla="*/ 80176 h 2427019"/>
                <a:gd name="connsiteX47" fmla="*/ 880043 w 1610590"/>
                <a:gd name="connsiteY47" fmla="*/ 613081 h 2427019"/>
                <a:gd name="connsiteX48" fmla="*/ 868910 w 1610590"/>
                <a:gd name="connsiteY48" fmla="*/ 785273 h 2427019"/>
                <a:gd name="connsiteX49" fmla="*/ 857777 w 1610590"/>
                <a:gd name="connsiteY49" fmla="*/ 980474 h 2427019"/>
                <a:gd name="connsiteX50" fmla="*/ 851098 w 1610590"/>
                <a:gd name="connsiteY50" fmla="*/ 1090320 h 2427019"/>
                <a:gd name="connsiteX51" fmla="*/ 808049 w 1610590"/>
                <a:gd name="connsiteY51" fmla="*/ 1135595 h 2427019"/>
                <a:gd name="connsiteX52" fmla="*/ 769455 w 1610590"/>
                <a:gd name="connsiteY52" fmla="*/ 1086609 h 2427019"/>
                <a:gd name="connsiteX53" fmla="*/ 745704 w 1610590"/>
                <a:gd name="connsiteY53" fmla="*/ 685817 h 2427019"/>
                <a:gd name="connsiteX54" fmla="*/ 739024 w 1610590"/>
                <a:gd name="connsiteY54" fmla="*/ 605659 h 2427019"/>
                <a:gd name="connsiteX55" fmla="*/ 780588 w 1610590"/>
                <a:gd name="connsiteY55" fmla="*/ 564837 h 2427019"/>
                <a:gd name="connsiteX56" fmla="*/ 810276 w 1610590"/>
                <a:gd name="connsiteY56" fmla="*/ 564837 h 2427019"/>
                <a:gd name="connsiteX57" fmla="*/ 817698 w 1610590"/>
                <a:gd name="connsiteY57" fmla="*/ 564837 h 2427019"/>
                <a:gd name="connsiteX58" fmla="*/ 880043 w 1610590"/>
                <a:gd name="connsiteY58" fmla="*/ 613081 h 24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10590" h="2427019">
                  <a:moveTo>
                    <a:pt x="1595532" y="80176"/>
                  </a:moveTo>
                  <a:cubicBezTo>
                    <a:pt x="1558422" y="63105"/>
                    <a:pt x="1594047" y="43065"/>
                    <a:pt x="1556195" y="26737"/>
                  </a:cubicBezTo>
                  <a:cubicBezTo>
                    <a:pt x="1521311" y="11892"/>
                    <a:pt x="1493107" y="-14827"/>
                    <a:pt x="1506467" y="10408"/>
                  </a:cubicBezTo>
                  <a:cubicBezTo>
                    <a:pt x="1526507" y="46776"/>
                    <a:pt x="1513147" y="81660"/>
                    <a:pt x="1503498" y="74238"/>
                  </a:cubicBezTo>
                  <a:cubicBezTo>
                    <a:pt x="1460450" y="46034"/>
                    <a:pt x="1434473" y="45292"/>
                    <a:pt x="1377323" y="60136"/>
                  </a:cubicBezTo>
                  <a:cubicBezTo>
                    <a:pt x="1335017" y="71269"/>
                    <a:pt x="1297906" y="111348"/>
                    <a:pt x="1265991" y="135841"/>
                  </a:cubicBezTo>
                  <a:cubicBezTo>
                    <a:pt x="1150207" y="224164"/>
                    <a:pt x="1021805" y="274634"/>
                    <a:pt x="876332" y="290220"/>
                  </a:cubicBezTo>
                  <a:cubicBezTo>
                    <a:pt x="853324" y="292447"/>
                    <a:pt x="830315" y="293931"/>
                    <a:pt x="808049" y="293931"/>
                  </a:cubicBezTo>
                  <a:cubicBezTo>
                    <a:pt x="785783" y="293931"/>
                    <a:pt x="762775" y="292447"/>
                    <a:pt x="739766" y="290220"/>
                  </a:cubicBezTo>
                  <a:cubicBezTo>
                    <a:pt x="594293" y="274634"/>
                    <a:pt x="465892" y="224164"/>
                    <a:pt x="350107" y="135841"/>
                  </a:cubicBezTo>
                  <a:cubicBezTo>
                    <a:pt x="318192" y="112091"/>
                    <a:pt x="281082" y="71269"/>
                    <a:pt x="238776" y="60136"/>
                  </a:cubicBezTo>
                  <a:cubicBezTo>
                    <a:pt x="181626" y="45292"/>
                    <a:pt x="154906" y="46776"/>
                    <a:pt x="112601" y="74238"/>
                  </a:cubicBezTo>
                  <a:cubicBezTo>
                    <a:pt x="102952" y="81660"/>
                    <a:pt x="89592" y="46776"/>
                    <a:pt x="109632" y="10408"/>
                  </a:cubicBezTo>
                  <a:cubicBezTo>
                    <a:pt x="122991" y="-14827"/>
                    <a:pt x="94788" y="11892"/>
                    <a:pt x="59904" y="26737"/>
                  </a:cubicBezTo>
                  <a:cubicBezTo>
                    <a:pt x="22051" y="43065"/>
                    <a:pt x="57677" y="62363"/>
                    <a:pt x="20567" y="80176"/>
                  </a:cubicBezTo>
                  <a:cubicBezTo>
                    <a:pt x="11660" y="83887"/>
                    <a:pt x="-4668" y="101700"/>
                    <a:pt x="1269" y="112833"/>
                  </a:cubicBezTo>
                  <a:cubicBezTo>
                    <a:pt x="8691" y="126193"/>
                    <a:pt x="19825" y="115802"/>
                    <a:pt x="27247" y="112833"/>
                  </a:cubicBezTo>
                  <a:cubicBezTo>
                    <a:pt x="57677" y="98731"/>
                    <a:pt x="91819" y="98731"/>
                    <a:pt x="56193" y="154396"/>
                  </a:cubicBezTo>
                  <a:cubicBezTo>
                    <a:pt x="38380" y="182600"/>
                    <a:pt x="53966" y="221937"/>
                    <a:pt x="68068" y="250883"/>
                  </a:cubicBezTo>
                  <a:cubicBezTo>
                    <a:pt x="88850" y="294674"/>
                    <a:pt x="108890" y="319909"/>
                    <a:pt x="145258" y="349597"/>
                  </a:cubicBezTo>
                  <a:cubicBezTo>
                    <a:pt x="287762" y="465382"/>
                    <a:pt x="388702" y="522531"/>
                    <a:pt x="636599" y="557415"/>
                  </a:cubicBezTo>
                  <a:cubicBezTo>
                    <a:pt x="671483" y="563353"/>
                    <a:pt x="674452" y="575228"/>
                    <a:pt x="674452" y="602690"/>
                  </a:cubicBezTo>
                  <a:cubicBezTo>
                    <a:pt x="673710" y="780820"/>
                    <a:pt x="675194" y="936683"/>
                    <a:pt x="673710" y="1114813"/>
                  </a:cubicBezTo>
                  <a:cubicBezTo>
                    <a:pt x="673710" y="1161572"/>
                    <a:pt x="693749" y="1196456"/>
                    <a:pt x="741250" y="1212785"/>
                  </a:cubicBezTo>
                  <a:cubicBezTo>
                    <a:pt x="755353" y="1217980"/>
                    <a:pt x="775392" y="1225402"/>
                    <a:pt x="775392" y="1238762"/>
                  </a:cubicBezTo>
                  <a:cubicBezTo>
                    <a:pt x="779103" y="1291459"/>
                    <a:pt x="791721" y="1411696"/>
                    <a:pt x="754611" y="1448807"/>
                  </a:cubicBezTo>
                  <a:cubicBezTo>
                    <a:pt x="744219" y="1459940"/>
                    <a:pt x="741250" y="1474042"/>
                    <a:pt x="741250" y="1489628"/>
                  </a:cubicBezTo>
                  <a:cubicBezTo>
                    <a:pt x="741250" y="1787996"/>
                    <a:pt x="741250" y="2063355"/>
                    <a:pt x="741993" y="2361722"/>
                  </a:cubicBezTo>
                  <a:cubicBezTo>
                    <a:pt x="741993" y="2398833"/>
                    <a:pt x="770197" y="2427779"/>
                    <a:pt x="805081" y="2429263"/>
                  </a:cubicBezTo>
                  <a:cubicBezTo>
                    <a:pt x="805823" y="2429263"/>
                    <a:pt x="807307" y="2429263"/>
                    <a:pt x="808049" y="2429263"/>
                  </a:cubicBezTo>
                  <a:cubicBezTo>
                    <a:pt x="808049" y="2429263"/>
                    <a:pt x="808792" y="2429263"/>
                    <a:pt x="808792" y="2429263"/>
                  </a:cubicBezTo>
                  <a:cubicBezTo>
                    <a:pt x="808792" y="2429263"/>
                    <a:pt x="809534" y="2429263"/>
                    <a:pt x="809534" y="2429263"/>
                  </a:cubicBezTo>
                  <a:cubicBezTo>
                    <a:pt x="810276" y="2429263"/>
                    <a:pt x="811760" y="2429263"/>
                    <a:pt x="812503" y="2429263"/>
                  </a:cubicBezTo>
                  <a:cubicBezTo>
                    <a:pt x="846644" y="2427037"/>
                    <a:pt x="875590" y="2398833"/>
                    <a:pt x="875590" y="2361722"/>
                  </a:cubicBezTo>
                  <a:cubicBezTo>
                    <a:pt x="876332" y="2063355"/>
                    <a:pt x="875590" y="1787996"/>
                    <a:pt x="876332" y="1489628"/>
                  </a:cubicBezTo>
                  <a:cubicBezTo>
                    <a:pt x="876332" y="1474042"/>
                    <a:pt x="873364" y="1459198"/>
                    <a:pt x="862973" y="1448807"/>
                  </a:cubicBezTo>
                  <a:cubicBezTo>
                    <a:pt x="825862" y="1410954"/>
                    <a:pt x="839222" y="1291459"/>
                    <a:pt x="842191" y="1238762"/>
                  </a:cubicBezTo>
                  <a:cubicBezTo>
                    <a:pt x="841449" y="1225402"/>
                    <a:pt x="862231" y="1217980"/>
                    <a:pt x="876332" y="1212785"/>
                  </a:cubicBezTo>
                  <a:cubicBezTo>
                    <a:pt x="923091" y="1196456"/>
                    <a:pt x="943874" y="1162315"/>
                    <a:pt x="943874" y="1114813"/>
                  </a:cubicBezTo>
                  <a:cubicBezTo>
                    <a:pt x="942389" y="936683"/>
                    <a:pt x="943874" y="780820"/>
                    <a:pt x="943131" y="602690"/>
                  </a:cubicBezTo>
                  <a:cubicBezTo>
                    <a:pt x="943131" y="575228"/>
                    <a:pt x="945358" y="562611"/>
                    <a:pt x="980984" y="557415"/>
                  </a:cubicBezTo>
                  <a:cubicBezTo>
                    <a:pt x="1229624" y="522531"/>
                    <a:pt x="1330564" y="465382"/>
                    <a:pt x="1472325" y="349597"/>
                  </a:cubicBezTo>
                  <a:cubicBezTo>
                    <a:pt x="1508694" y="319909"/>
                    <a:pt x="1529475" y="295416"/>
                    <a:pt x="1549515" y="250883"/>
                  </a:cubicBezTo>
                  <a:cubicBezTo>
                    <a:pt x="1562875" y="221937"/>
                    <a:pt x="1578461" y="182600"/>
                    <a:pt x="1561390" y="154396"/>
                  </a:cubicBezTo>
                  <a:cubicBezTo>
                    <a:pt x="1526507" y="98731"/>
                    <a:pt x="1559906" y="99473"/>
                    <a:pt x="1590336" y="112833"/>
                  </a:cubicBezTo>
                  <a:cubicBezTo>
                    <a:pt x="1597758" y="116544"/>
                    <a:pt x="1608892" y="126193"/>
                    <a:pt x="1616314" y="112833"/>
                  </a:cubicBezTo>
                  <a:cubicBezTo>
                    <a:pt x="1620767" y="101700"/>
                    <a:pt x="1603696" y="84629"/>
                    <a:pt x="1595532" y="80176"/>
                  </a:cubicBezTo>
                  <a:close/>
                  <a:moveTo>
                    <a:pt x="880043" y="613081"/>
                  </a:moveTo>
                  <a:cubicBezTo>
                    <a:pt x="870395" y="670231"/>
                    <a:pt x="874106" y="728123"/>
                    <a:pt x="868910" y="785273"/>
                  </a:cubicBezTo>
                  <a:cubicBezTo>
                    <a:pt x="863715" y="849845"/>
                    <a:pt x="858520" y="915159"/>
                    <a:pt x="857777" y="980474"/>
                  </a:cubicBezTo>
                  <a:cubicBezTo>
                    <a:pt x="857035" y="1024264"/>
                    <a:pt x="850355" y="1046530"/>
                    <a:pt x="851098" y="1090320"/>
                  </a:cubicBezTo>
                  <a:cubicBezTo>
                    <a:pt x="851098" y="1117040"/>
                    <a:pt x="834769" y="1136337"/>
                    <a:pt x="808049" y="1135595"/>
                  </a:cubicBezTo>
                  <a:cubicBezTo>
                    <a:pt x="780588" y="1134853"/>
                    <a:pt x="770939" y="1114071"/>
                    <a:pt x="769455" y="1086609"/>
                  </a:cubicBezTo>
                  <a:cubicBezTo>
                    <a:pt x="762775" y="945590"/>
                    <a:pt x="751642" y="826837"/>
                    <a:pt x="745704" y="685817"/>
                  </a:cubicBezTo>
                  <a:cubicBezTo>
                    <a:pt x="744219" y="651676"/>
                    <a:pt x="742735" y="639800"/>
                    <a:pt x="739024" y="605659"/>
                  </a:cubicBezTo>
                  <a:cubicBezTo>
                    <a:pt x="736055" y="572259"/>
                    <a:pt x="747930" y="560384"/>
                    <a:pt x="780588" y="564837"/>
                  </a:cubicBezTo>
                  <a:cubicBezTo>
                    <a:pt x="790236" y="566322"/>
                    <a:pt x="800627" y="564837"/>
                    <a:pt x="810276" y="564837"/>
                  </a:cubicBezTo>
                  <a:cubicBezTo>
                    <a:pt x="812503" y="564837"/>
                    <a:pt x="815471" y="564837"/>
                    <a:pt x="817698" y="564837"/>
                  </a:cubicBezTo>
                  <a:cubicBezTo>
                    <a:pt x="886723" y="565580"/>
                    <a:pt x="891177" y="544055"/>
                    <a:pt x="880043" y="613081"/>
                  </a:cubicBezTo>
                  <a:close/>
                </a:path>
              </a:pathLst>
            </a:custGeom>
            <a:solidFill>
              <a:schemeClr val="accent2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95FB735-0868-4964-95D5-9615E2967863}"/>
                </a:ext>
              </a:extLst>
            </p:cNvPr>
            <p:cNvSpPr/>
            <p:nvPr/>
          </p:nvSpPr>
          <p:spPr>
            <a:xfrm>
              <a:off x="5438397" y="735551"/>
              <a:ext cx="1395351" cy="274617"/>
            </a:xfrm>
            <a:custGeom>
              <a:avLst/>
              <a:gdLst>
                <a:gd name="connsiteX0" fmla="*/ 1240978 w 1395350"/>
                <a:gd name="connsiteY0" fmla="*/ 27439 h 274616"/>
                <a:gd name="connsiteX1" fmla="*/ 1031676 w 1395350"/>
                <a:gd name="connsiteY1" fmla="*/ 167716 h 274616"/>
                <a:gd name="connsiteX2" fmla="*/ 783036 w 1395350"/>
                <a:gd name="connsiteY2" fmla="*/ 236742 h 274616"/>
                <a:gd name="connsiteX3" fmla="*/ 698424 w 1395350"/>
                <a:gd name="connsiteY3" fmla="*/ 240453 h 274616"/>
                <a:gd name="connsiteX4" fmla="*/ 613812 w 1395350"/>
                <a:gd name="connsiteY4" fmla="*/ 236742 h 274616"/>
                <a:gd name="connsiteX5" fmla="*/ 365173 w 1395350"/>
                <a:gd name="connsiteY5" fmla="*/ 167716 h 274616"/>
                <a:gd name="connsiteX6" fmla="*/ 155870 w 1395350"/>
                <a:gd name="connsiteY6" fmla="*/ 27439 h 274616"/>
                <a:gd name="connsiteX7" fmla="*/ 6 w 1395350"/>
                <a:gd name="connsiteY7" fmla="*/ 61580 h 274616"/>
                <a:gd name="connsiteX8" fmla="*/ 143253 w 1395350"/>
                <a:gd name="connsiteY8" fmla="*/ 69003 h 274616"/>
                <a:gd name="connsiteX9" fmla="*/ 226380 w 1395350"/>
                <a:gd name="connsiteY9" fmla="*/ 129121 h 274616"/>
                <a:gd name="connsiteX10" fmla="*/ 653150 w 1395350"/>
                <a:gd name="connsiteY10" fmla="*/ 276821 h 274616"/>
                <a:gd name="connsiteX11" fmla="*/ 697682 w 1395350"/>
                <a:gd name="connsiteY11" fmla="*/ 276821 h 274616"/>
                <a:gd name="connsiteX12" fmla="*/ 742214 w 1395350"/>
                <a:gd name="connsiteY12" fmla="*/ 276821 h 274616"/>
                <a:gd name="connsiteX13" fmla="*/ 1168984 w 1395350"/>
                <a:gd name="connsiteY13" fmla="*/ 129121 h 274616"/>
                <a:gd name="connsiteX14" fmla="*/ 1252111 w 1395350"/>
                <a:gd name="connsiteY14" fmla="*/ 69003 h 274616"/>
                <a:gd name="connsiteX15" fmla="*/ 1395357 w 1395350"/>
                <a:gd name="connsiteY15" fmla="*/ 61580 h 274616"/>
                <a:gd name="connsiteX16" fmla="*/ 1240978 w 1395350"/>
                <a:gd name="connsiteY16" fmla="*/ 27439 h 27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5350" h="274616">
                  <a:moveTo>
                    <a:pt x="1240978" y="27439"/>
                  </a:moveTo>
                  <a:cubicBezTo>
                    <a:pt x="1176406" y="78651"/>
                    <a:pt x="1107380" y="135059"/>
                    <a:pt x="1031676" y="167716"/>
                  </a:cubicBezTo>
                  <a:cubicBezTo>
                    <a:pt x="952259" y="201858"/>
                    <a:pt x="869132" y="225608"/>
                    <a:pt x="783036" y="236742"/>
                  </a:cubicBezTo>
                  <a:cubicBezTo>
                    <a:pt x="752605" y="238968"/>
                    <a:pt x="724401" y="240453"/>
                    <a:pt x="698424" y="240453"/>
                  </a:cubicBezTo>
                  <a:cubicBezTo>
                    <a:pt x="672447" y="240453"/>
                    <a:pt x="644243" y="238968"/>
                    <a:pt x="613812" y="236742"/>
                  </a:cubicBezTo>
                  <a:cubicBezTo>
                    <a:pt x="527716" y="224866"/>
                    <a:pt x="444589" y="201858"/>
                    <a:pt x="365173" y="167716"/>
                  </a:cubicBezTo>
                  <a:cubicBezTo>
                    <a:pt x="289467" y="135059"/>
                    <a:pt x="220442" y="78651"/>
                    <a:pt x="155870" y="27439"/>
                  </a:cubicBezTo>
                  <a:cubicBezTo>
                    <a:pt x="63094" y="-29711"/>
                    <a:pt x="-736" y="14079"/>
                    <a:pt x="6" y="61580"/>
                  </a:cubicBezTo>
                  <a:cubicBezTo>
                    <a:pt x="38601" y="25954"/>
                    <a:pt x="80165" y="8141"/>
                    <a:pt x="143253" y="69003"/>
                  </a:cubicBezTo>
                  <a:cubicBezTo>
                    <a:pt x="153644" y="79393"/>
                    <a:pt x="214504" y="120215"/>
                    <a:pt x="226380" y="129121"/>
                  </a:cubicBezTo>
                  <a:cubicBezTo>
                    <a:pt x="342907" y="206311"/>
                    <a:pt x="470566" y="270141"/>
                    <a:pt x="653150" y="276821"/>
                  </a:cubicBezTo>
                  <a:cubicBezTo>
                    <a:pt x="666509" y="277563"/>
                    <a:pt x="681353" y="276821"/>
                    <a:pt x="697682" y="276821"/>
                  </a:cubicBezTo>
                  <a:cubicBezTo>
                    <a:pt x="714010" y="277563"/>
                    <a:pt x="729597" y="277563"/>
                    <a:pt x="742214" y="276821"/>
                  </a:cubicBezTo>
                  <a:cubicBezTo>
                    <a:pt x="924797" y="270141"/>
                    <a:pt x="1052457" y="206311"/>
                    <a:pt x="1168984" y="129121"/>
                  </a:cubicBezTo>
                  <a:cubicBezTo>
                    <a:pt x="1180117" y="119473"/>
                    <a:pt x="1241720" y="78651"/>
                    <a:pt x="1252111" y="69003"/>
                  </a:cubicBezTo>
                  <a:cubicBezTo>
                    <a:pt x="1315199" y="8141"/>
                    <a:pt x="1357504" y="25954"/>
                    <a:pt x="1395357" y="61580"/>
                  </a:cubicBezTo>
                  <a:cubicBezTo>
                    <a:pt x="1397584" y="14079"/>
                    <a:pt x="1333754" y="-30453"/>
                    <a:pt x="1240978" y="27439"/>
                  </a:cubicBezTo>
                  <a:close/>
                </a:path>
              </a:pathLst>
            </a:custGeom>
            <a:solidFill>
              <a:srgbClr val="FEFEFE"/>
            </a:solidFill>
            <a:ln w="74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2" name="Graphic 36">
            <a:extLst>
              <a:ext uri="{FF2B5EF4-FFF2-40B4-BE49-F238E27FC236}">
                <a16:creationId xmlns:a16="http://schemas.microsoft.com/office/drawing/2014/main" id="{0987F61B-66A9-43B0-8466-AFBAC1335AB3}"/>
              </a:ext>
            </a:extLst>
          </p:cNvPr>
          <p:cNvGrpSpPr/>
          <p:nvPr/>
        </p:nvGrpSpPr>
        <p:grpSpPr>
          <a:xfrm>
            <a:off x="4111098" y="4043092"/>
            <a:ext cx="856897" cy="512345"/>
            <a:chOff x="5910262" y="1710480"/>
            <a:chExt cx="1115140" cy="666750"/>
          </a:xfrm>
          <a:solidFill>
            <a:schemeClr val="accent1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FC01E1B-79E1-4F0C-AA11-497EF5BD0C53}"/>
                </a:ext>
              </a:extLst>
            </p:cNvPr>
            <p:cNvSpPr/>
            <p:nvPr/>
          </p:nvSpPr>
          <p:spPr>
            <a:xfrm>
              <a:off x="6253877" y="1710480"/>
              <a:ext cx="771525" cy="666750"/>
            </a:xfrm>
            <a:custGeom>
              <a:avLst/>
              <a:gdLst>
                <a:gd name="connsiteX0" fmla="*/ 0 w 771525"/>
                <a:gd name="connsiteY0" fmla="*/ 0 h 666750"/>
                <a:gd name="connsiteX1" fmla="*/ 478155 w 771525"/>
                <a:gd name="connsiteY1" fmla="*/ 0 h 666750"/>
                <a:gd name="connsiteX2" fmla="*/ 772478 w 771525"/>
                <a:gd name="connsiteY2" fmla="*/ 661988 h 666750"/>
                <a:gd name="connsiteX3" fmla="*/ 714375 w 771525"/>
                <a:gd name="connsiteY3" fmla="*/ 665798 h 666750"/>
                <a:gd name="connsiteX4" fmla="*/ 449580 w 771525"/>
                <a:gd name="connsiteY4" fmla="*/ 667703 h 666750"/>
                <a:gd name="connsiteX5" fmla="*/ 245745 w 771525"/>
                <a:gd name="connsiteY5" fmla="*/ 567690 h 666750"/>
                <a:gd name="connsiteX6" fmla="*/ 15240 w 771525"/>
                <a:gd name="connsiteY6" fmla="*/ 61913 h 666750"/>
                <a:gd name="connsiteX7" fmla="*/ 0 w 771525"/>
                <a:gd name="connsiteY7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525" h="666750">
                  <a:moveTo>
                    <a:pt x="0" y="0"/>
                  </a:moveTo>
                  <a:cubicBezTo>
                    <a:pt x="162878" y="0"/>
                    <a:pt x="318135" y="0"/>
                    <a:pt x="478155" y="0"/>
                  </a:cubicBezTo>
                  <a:cubicBezTo>
                    <a:pt x="535305" y="235268"/>
                    <a:pt x="627698" y="454343"/>
                    <a:pt x="772478" y="661988"/>
                  </a:cubicBezTo>
                  <a:cubicBezTo>
                    <a:pt x="747713" y="663893"/>
                    <a:pt x="730568" y="665798"/>
                    <a:pt x="714375" y="665798"/>
                  </a:cubicBezTo>
                  <a:cubicBezTo>
                    <a:pt x="625793" y="665798"/>
                    <a:pt x="537210" y="659130"/>
                    <a:pt x="449580" y="667703"/>
                  </a:cubicBezTo>
                  <a:cubicBezTo>
                    <a:pt x="356235" y="677228"/>
                    <a:pt x="297180" y="634365"/>
                    <a:pt x="245745" y="567690"/>
                  </a:cubicBezTo>
                  <a:cubicBezTo>
                    <a:pt x="129540" y="417195"/>
                    <a:pt x="66675" y="241935"/>
                    <a:pt x="15240" y="61913"/>
                  </a:cubicBezTo>
                  <a:cubicBezTo>
                    <a:pt x="10477" y="43815"/>
                    <a:pt x="6668" y="2667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45E0FE2-4D8B-4A30-A07A-0891FF100251}"/>
                </a:ext>
              </a:extLst>
            </p:cNvPr>
            <p:cNvSpPr/>
            <p:nvPr/>
          </p:nvSpPr>
          <p:spPr>
            <a:xfrm>
              <a:off x="6234827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5BFE20E-1169-423A-A207-0C3B4C4058C6}"/>
                </a:ext>
              </a:extLst>
            </p:cNvPr>
            <p:cNvSpPr/>
            <p:nvPr/>
          </p:nvSpPr>
          <p:spPr>
            <a:xfrm flipH="1">
              <a:off x="5910262" y="1758105"/>
              <a:ext cx="295275" cy="590550"/>
            </a:xfrm>
            <a:custGeom>
              <a:avLst/>
              <a:gdLst>
                <a:gd name="connsiteX0" fmla="*/ 0 w 295275"/>
                <a:gd name="connsiteY0" fmla="*/ 0 h 590550"/>
                <a:gd name="connsiteX1" fmla="*/ 299085 w 295275"/>
                <a:gd name="connsiteY1" fmla="*/ 593408 h 590550"/>
                <a:gd name="connsiteX2" fmla="*/ 0 w 295275"/>
                <a:gd name="connsiteY2" fmla="*/ 593408 h 590550"/>
                <a:gd name="connsiteX3" fmla="*/ 0 w 295275"/>
                <a:gd name="connsiteY3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590550">
                  <a:moveTo>
                    <a:pt x="0" y="0"/>
                  </a:moveTo>
                  <a:cubicBezTo>
                    <a:pt x="78105" y="219075"/>
                    <a:pt x="140970" y="425768"/>
                    <a:pt x="299085" y="593408"/>
                  </a:cubicBezTo>
                  <a:cubicBezTo>
                    <a:pt x="196215" y="593408"/>
                    <a:pt x="100965" y="593408"/>
                    <a:pt x="0" y="593408"/>
                  </a:cubicBezTo>
                  <a:cubicBezTo>
                    <a:pt x="0" y="401955"/>
                    <a:pt x="0" y="21050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BDC717E-F88F-4FDB-B366-731449B1C2DE}"/>
              </a:ext>
            </a:extLst>
          </p:cNvPr>
          <p:cNvGrpSpPr/>
          <p:nvPr/>
        </p:nvGrpSpPr>
        <p:grpSpPr>
          <a:xfrm>
            <a:off x="5616113" y="1156895"/>
            <a:ext cx="1653211" cy="2885983"/>
            <a:chOff x="3842112" y="9318"/>
            <a:chExt cx="1663865" cy="2904580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92663A3-80F0-4B93-AD2C-4925A6ABD52B}"/>
                </a:ext>
              </a:extLst>
            </p:cNvPr>
            <p:cNvSpPr/>
            <p:nvPr/>
          </p:nvSpPr>
          <p:spPr>
            <a:xfrm flipH="1">
              <a:off x="5072829" y="187448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9D20627-1E15-4F77-BEB4-87B4A7BA1279}"/>
                </a:ext>
              </a:extLst>
            </p:cNvPr>
            <p:cNvSpPr/>
            <p:nvPr/>
          </p:nvSpPr>
          <p:spPr>
            <a:xfrm>
              <a:off x="4039141" y="181530"/>
              <a:ext cx="236172" cy="657965"/>
            </a:xfrm>
            <a:custGeom>
              <a:avLst/>
              <a:gdLst>
                <a:gd name="connsiteX0" fmla="*/ 142377 w 236172"/>
                <a:gd name="connsiteY0" fmla="*/ 621 h 657965"/>
                <a:gd name="connsiteX1" fmla="*/ 192092 w 236172"/>
                <a:gd name="connsiteY1" fmla="*/ 48327 h 657965"/>
                <a:gd name="connsiteX2" fmla="*/ 227212 w 236172"/>
                <a:gd name="connsiteY2" fmla="*/ 155233 h 657965"/>
                <a:gd name="connsiteX3" fmla="*/ 230010 w 236172"/>
                <a:gd name="connsiteY3" fmla="*/ 164978 h 657965"/>
                <a:gd name="connsiteX4" fmla="*/ 236172 w 236172"/>
                <a:gd name="connsiteY4" fmla="*/ 168027 h 657965"/>
                <a:gd name="connsiteX5" fmla="*/ 0 w 236172"/>
                <a:gd name="connsiteY5" fmla="*/ 657965 h 657965"/>
                <a:gd name="connsiteX6" fmla="*/ 4469 w 236172"/>
                <a:gd name="connsiteY6" fmla="*/ 587651 h 657965"/>
                <a:gd name="connsiteX7" fmla="*/ 1050 w 236172"/>
                <a:gd name="connsiteY7" fmla="*/ 94254 h 657965"/>
                <a:gd name="connsiteX8" fmla="*/ 57784 w 236172"/>
                <a:gd name="connsiteY8" fmla="*/ 22855 h 657965"/>
                <a:gd name="connsiteX9" fmla="*/ 119148 w 236172"/>
                <a:gd name="connsiteY9" fmla="*/ 2014 h 657965"/>
                <a:gd name="connsiteX10" fmla="*/ 142377 w 236172"/>
                <a:gd name="connsiteY10" fmla="*/ 621 h 6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72" h="657965">
                  <a:moveTo>
                    <a:pt x="142377" y="621"/>
                  </a:moveTo>
                  <a:cubicBezTo>
                    <a:pt x="164593" y="4040"/>
                    <a:pt x="183118" y="21407"/>
                    <a:pt x="192092" y="48327"/>
                  </a:cubicBezTo>
                  <a:cubicBezTo>
                    <a:pt x="204056" y="83834"/>
                    <a:pt x="215248" y="119726"/>
                    <a:pt x="227212" y="155233"/>
                  </a:cubicBezTo>
                  <a:cubicBezTo>
                    <a:pt x="228177" y="158321"/>
                    <a:pt x="228563" y="162084"/>
                    <a:pt x="230010" y="164978"/>
                  </a:cubicBezTo>
                  <a:lnTo>
                    <a:pt x="236172" y="168027"/>
                  </a:lnTo>
                  <a:lnTo>
                    <a:pt x="0" y="657965"/>
                  </a:lnTo>
                  <a:lnTo>
                    <a:pt x="4469" y="587651"/>
                  </a:lnTo>
                  <a:cubicBezTo>
                    <a:pt x="9517" y="423511"/>
                    <a:pt x="1050" y="256929"/>
                    <a:pt x="1050" y="94254"/>
                  </a:cubicBezTo>
                  <a:cubicBezTo>
                    <a:pt x="1050" y="48327"/>
                    <a:pt x="13014" y="33275"/>
                    <a:pt x="57784" y="22855"/>
                  </a:cubicBezTo>
                  <a:cubicBezTo>
                    <a:pt x="78239" y="15908"/>
                    <a:pt x="98308" y="7417"/>
                    <a:pt x="119148" y="2014"/>
                  </a:cubicBezTo>
                  <a:cubicBezTo>
                    <a:pt x="127157" y="-109"/>
                    <a:pt x="134972" y="-519"/>
                    <a:pt x="142377" y="6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F517C14-A5A0-428F-9CD9-BCBDB17A1776}"/>
                </a:ext>
              </a:extLst>
            </p:cNvPr>
            <p:cNvSpPr/>
            <p:nvPr/>
          </p:nvSpPr>
          <p:spPr>
            <a:xfrm>
              <a:off x="3842112" y="9318"/>
              <a:ext cx="1663865" cy="2285675"/>
            </a:xfrm>
            <a:custGeom>
              <a:avLst/>
              <a:gdLst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27258 w 1663865"/>
                <a:gd name="connsiteY52" fmla="*/ 343179 h 2285675"/>
                <a:gd name="connsiteX53" fmla="*/ 436423 w 1663865"/>
                <a:gd name="connsiteY53" fmla="*/ 347714 h 2285675"/>
                <a:gd name="connsiteX54" fmla="*/ 440283 w 1663865"/>
                <a:gd name="connsiteY54" fmla="*/ 343854 h 2285675"/>
                <a:gd name="connsiteX55" fmla="*/ 486596 w 1663865"/>
                <a:gd name="connsiteY55" fmla="*/ 309506 h 2285675"/>
                <a:gd name="connsiteX56" fmla="*/ 606238 w 1663865"/>
                <a:gd name="connsiteY56" fmla="*/ 247755 h 2285675"/>
                <a:gd name="connsiteX57" fmla="*/ 640973 w 1663865"/>
                <a:gd name="connsiteY57" fmla="*/ 133902 h 2285675"/>
                <a:gd name="connsiteX58" fmla="*/ 802110 w 1663865"/>
                <a:gd name="connsiteY58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27196 w 1663865"/>
                <a:gd name="connsiteY51" fmla="*/ 342965 h 2285675"/>
                <a:gd name="connsiteX52" fmla="*/ 436423 w 1663865"/>
                <a:gd name="connsiteY52" fmla="*/ 347714 h 2285675"/>
                <a:gd name="connsiteX53" fmla="*/ 440283 w 1663865"/>
                <a:gd name="connsiteY53" fmla="*/ 343854 h 2285675"/>
                <a:gd name="connsiteX54" fmla="*/ 486596 w 1663865"/>
                <a:gd name="connsiteY54" fmla="*/ 309506 h 2285675"/>
                <a:gd name="connsiteX55" fmla="*/ 606238 w 1663865"/>
                <a:gd name="connsiteY55" fmla="*/ 247755 h 2285675"/>
                <a:gd name="connsiteX56" fmla="*/ 640973 w 1663865"/>
                <a:gd name="connsiteY56" fmla="*/ 133902 h 2285675"/>
                <a:gd name="connsiteX57" fmla="*/ 802110 w 1663865"/>
                <a:gd name="connsiteY57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198872 w 1663865"/>
                <a:gd name="connsiteY50" fmla="*/ 810610 h 2285675"/>
                <a:gd name="connsiteX51" fmla="*/ 436423 w 1663865"/>
                <a:gd name="connsiteY51" fmla="*/ 347714 h 2285675"/>
                <a:gd name="connsiteX52" fmla="*/ 440283 w 1663865"/>
                <a:gd name="connsiteY52" fmla="*/ 343854 h 2285675"/>
                <a:gd name="connsiteX53" fmla="*/ 486596 w 1663865"/>
                <a:gd name="connsiteY53" fmla="*/ 309506 h 2285675"/>
                <a:gd name="connsiteX54" fmla="*/ 606238 w 1663865"/>
                <a:gd name="connsiteY54" fmla="*/ 247755 h 2285675"/>
                <a:gd name="connsiteX55" fmla="*/ 640973 w 1663865"/>
                <a:gd name="connsiteY55" fmla="*/ 133902 h 2285675"/>
                <a:gd name="connsiteX56" fmla="*/ 802110 w 1663865"/>
                <a:gd name="connsiteY56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40283 w 1663865"/>
                <a:gd name="connsiteY51" fmla="*/ 343854 h 2285675"/>
                <a:gd name="connsiteX52" fmla="*/ 486596 w 1663865"/>
                <a:gd name="connsiteY52" fmla="*/ 309506 h 2285675"/>
                <a:gd name="connsiteX53" fmla="*/ 606238 w 1663865"/>
                <a:gd name="connsiteY53" fmla="*/ 247755 h 2285675"/>
                <a:gd name="connsiteX54" fmla="*/ 640973 w 1663865"/>
                <a:gd name="connsiteY54" fmla="*/ 133902 h 2285675"/>
                <a:gd name="connsiteX55" fmla="*/ 802110 w 1663865"/>
                <a:gd name="connsiteY55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36563 h 2285675"/>
                <a:gd name="connsiteX9" fmla="*/ 1469977 w 1663865"/>
                <a:gd name="connsiteY9" fmla="*/ 862947 h 2285675"/>
                <a:gd name="connsiteX10" fmla="*/ 1520921 w 1663865"/>
                <a:gd name="connsiteY10" fmla="*/ 1396319 h 2285675"/>
                <a:gd name="connsiteX11" fmla="*/ 1520921 w 1663865"/>
                <a:gd name="connsiteY11" fmla="*/ 1825872 h 2285675"/>
                <a:gd name="connsiteX12" fmla="*/ 1513202 w 1663865"/>
                <a:gd name="connsiteY12" fmla="*/ 1845169 h 2285675"/>
                <a:gd name="connsiteX13" fmla="*/ 1547937 w 1663865"/>
                <a:gd name="connsiteY13" fmla="*/ 1852888 h 2285675"/>
                <a:gd name="connsiteX14" fmla="*/ 1622424 w 1663865"/>
                <a:gd name="connsiteY14" fmla="*/ 1907306 h 2285675"/>
                <a:gd name="connsiteX15" fmla="*/ 1642879 w 1663865"/>
                <a:gd name="connsiteY15" fmla="*/ 1942813 h 2285675"/>
                <a:gd name="connsiteX16" fmla="*/ 1659088 w 1663865"/>
                <a:gd name="connsiteY16" fmla="*/ 1976389 h 2285675"/>
                <a:gd name="connsiteX17" fmla="*/ 1659088 w 1663865"/>
                <a:gd name="connsiteY17" fmla="*/ 2134626 h 2285675"/>
                <a:gd name="connsiteX18" fmla="*/ 1658703 w 1663865"/>
                <a:gd name="connsiteY18" fmla="*/ 2136555 h 2285675"/>
                <a:gd name="connsiteX19" fmla="*/ 1598110 w 1663865"/>
                <a:gd name="connsiteY19" fmla="*/ 2236129 h 2285675"/>
                <a:gd name="connsiteX20" fmla="*/ 1563375 w 1663865"/>
                <a:gd name="connsiteY20" fmla="*/ 2253882 h 2285675"/>
                <a:gd name="connsiteX21" fmla="*/ 1551797 w 1663865"/>
                <a:gd name="connsiteY21" fmla="*/ 2258513 h 2285675"/>
                <a:gd name="connsiteX22" fmla="*/ 1525167 w 1663865"/>
                <a:gd name="connsiteY22" fmla="*/ 2261601 h 2285675"/>
                <a:gd name="connsiteX23" fmla="*/ 1336055 w 1663865"/>
                <a:gd name="connsiteY23" fmla="*/ 2261601 h 2285675"/>
                <a:gd name="connsiteX24" fmla="*/ 1315986 w 1663865"/>
                <a:gd name="connsiteY24" fmla="*/ 2280898 h 2285675"/>
                <a:gd name="connsiteX25" fmla="*/ 1227219 w 1663865"/>
                <a:gd name="connsiteY25" fmla="*/ 2280512 h 2285675"/>
                <a:gd name="connsiteX26" fmla="*/ 1208308 w 1663865"/>
                <a:gd name="connsiteY26" fmla="*/ 2261601 h 2285675"/>
                <a:gd name="connsiteX27" fmla="*/ 455721 w 1663865"/>
                <a:gd name="connsiteY27" fmla="*/ 2261601 h 2285675"/>
                <a:gd name="connsiteX28" fmla="*/ 436038 w 1663865"/>
                <a:gd name="connsiteY28" fmla="*/ 2280898 h 2285675"/>
                <a:gd name="connsiteX29" fmla="*/ 347271 w 1663865"/>
                <a:gd name="connsiteY29" fmla="*/ 2280898 h 2285675"/>
                <a:gd name="connsiteX30" fmla="*/ 327974 w 1663865"/>
                <a:gd name="connsiteY30" fmla="*/ 2261601 h 2285675"/>
                <a:gd name="connsiteX31" fmla="*/ 138090 w 1663865"/>
                <a:gd name="connsiteY31" fmla="*/ 2261601 h 2285675"/>
                <a:gd name="connsiteX32" fmla="*/ 111846 w 1663865"/>
                <a:gd name="connsiteY32" fmla="*/ 2258127 h 2285675"/>
                <a:gd name="connsiteX33" fmla="*/ 100268 w 1663865"/>
                <a:gd name="connsiteY33" fmla="*/ 2256198 h 2285675"/>
                <a:gd name="connsiteX34" fmla="*/ 38517 w 1663865"/>
                <a:gd name="connsiteY34" fmla="*/ 2189430 h 2285675"/>
                <a:gd name="connsiteX35" fmla="*/ 26167 w 1663865"/>
                <a:gd name="connsiteY35" fmla="*/ 2171290 h 2285675"/>
                <a:gd name="connsiteX36" fmla="*/ 4168 w 1663865"/>
                <a:gd name="connsiteY36" fmla="*/ 2126907 h 2285675"/>
                <a:gd name="connsiteX37" fmla="*/ 309 w 1663865"/>
                <a:gd name="connsiteY37" fmla="*/ 2094874 h 2285675"/>
                <a:gd name="connsiteX38" fmla="*/ 309 w 1663865"/>
                <a:gd name="connsiteY38" fmla="*/ 2000704 h 2285675"/>
                <a:gd name="connsiteX39" fmla="*/ 4554 w 1663865"/>
                <a:gd name="connsiteY39" fmla="*/ 1980249 h 2285675"/>
                <a:gd name="connsiteX40" fmla="*/ 6098 w 1663865"/>
                <a:gd name="connsiteY40" fmla="*/ 1972530 h 2285675"/>
                <a:gd name="connsiteX41" fmla="*/ 16132 w 1663865"/>
                <a:gd name="connsiteY41" fmla="*/ 1950917 h 2285675"/>
                <a:gd name="connsiteX42" fmla="*/ 48937 w 1663865"/>
                <a:gd name="connsiteY42" fmla="*/ 1892640 h 2285675"/>
                <a:gd name="connsiteX43" fmla="*/ 89075 w 1663865"/>
                <a:gd name="connsiteY43" fmla="*/ 1857519 h 2285675"/>
                <a:gd name="connsiteX44" fmla="*/ 133845 w 1663865"/>
                <a:gd name="connsiteY44" fmla="*/ 1850186 h 2285675"/>
                <a:gd name="connsiteX45" fmla="*/ 153142 w 1663865"/>
                <a:gd name="connsiteY45" fmla="*/ 1845169 h 2285675"/>
                <a:gd name="connsiteX46" fmla="*/ 119951 w 1663865"/>
                <a:gd name="connsiteY46" fmla="*/ 1717422 h 2285675"/>
                <a:gd name="connsiteX47" fmla="*/ 129985 w 1663865"/>
                <a:gd name="connsiteY47" fmla="*/ 1532170 h 2285675"/>
                <a:gd name="connsiteX48" fmla="*/ 150440 w 1663865"/>
                <a:gd name="connsiteY48" fmla="*/ 1331094 h 2285675"/>
                <a:gd name="connsiteX49" fmla="*/ 191350 w 1663865"/>
                <a:gd name="connsiteY49" fmla="*/ 928943 h 2285675"/>
                <a:gd name="connsiteX50" fmla="*/ 436423 w 1663865"/>
                <a:gd name="connsiteY50" fmla="*/ 347714 h 2285675"/>
                <a:gd name="connsiteX51" fmla="*/ 486596 w 1663865"/>
                <a:gd name="connsiteY51" fmla="*/ 309506 h 2285675"/>
                <a:gd name="connsiteX52" fmla="*/ 606238 w 1663865"/>
                <a:gd name="connsiteY52" fmla="*/ 247755 h 2285675"/>
                <a:gd name="connsiteX53" fmla="*/ 640973 w 1663865"/>
                <a:gd name="connsiteY53" fmla="*/ 133902 h 2285675"/>
                <a:gd name="connsiteX54" fmla="*/ 802110 w 1663865"/>
                <a:gd name="connsiteY54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  <a:gd name="connsiteX0" fmla="*/ 802110 w 1663865"/>
                <a:gd name="connsiteY0" fmla="*/ 1693 h 2285675"/>
                <a:gd name="connsiteX1" fmla="*/ 880643 w 1663865"/>
                <a:gd name="connsiteY1" fmla="*/ 6541 h 2285675"/>
                <a:gd name="connsiteX2" fmla="*/ 1023056 w 1663865"/>
                <a:gd name="connsiteY2" fmla="*/ 132358 h 2285675"/>
                <a:gd name="connsiteX3" fmla="*/ 1054317 w 1663865"/>
                <a:gd name="connsiteY3" fmla="*/ 243124 h 2285675"/>
                <a:gd name="connsiteX4" fmla="*/ 1082877 w 1663865"/>
                <a:gd name="connsiteY4" fmla="*/ 258175 h 2285675"/>
                <a:gd name="connsiteX5" fmla="*/ 1177433 w 1663865"/>
                <a:gd name="connsiteY5" fmla="*/ 309120 h 2285675"/>
                <a:gd name="connsiteX6" fmla="*/ 1232236 w 1663865"/>
                <a:gd name="connsiteY6" fmla="*/ 351187 h 2285675"/>
                <a:gd name="connsiteX7" fmla="*/ 1232957 w 1663865"/>
                <a:gd name="connsiteY7" fmla="*/ 351107 h 2285675"/>
                <a:gd name="connsiteX8" fmla="*/ 1469977 w 1663865"/>
                <a:gd name="connsiteY8" fmla="*/ 862947 h 2285675"/>
                <a:gd name="connsiteX9" fmla="*/ 1520921 w 1663865"/>
                <a:gd name="connsiteY9" fmla="*/ 1396319 h 2285675"/>
                <a:gd name="connsiteX10" fmla="*/ 1520921 w 1663865"/>
                <a:gd name="connsiteY10" fmla="*/ 1825872 h 2285675"/>
                <a:gd name="connsiteX11" fmla="*/ 1513202 w 1663865"/>
                <a:gd name="connsiteY11" fmla="*/ 1845169 h 2285675"/>
                <a:gd name="connsiteX12" fmla="*/ 1547937 w 1663865"/>
                <a:gd name="connsiteY12" fmla="*/ 1852888 h 2285675"/>
                <a:gd name="connsiteX13" fmla="*/ 1622424 w 1663865"/>
                <a:gd name="connsiteY13" fmla="*/ 1907306 h 2285675"/>
                <a:gd name="connsiteX14" fmla="*/ 1642879 w 1663865"/>
                <a:gd name="connsiteY14" fmla="*/ 1942813 h 2285675"/>
                <a:gd name="connsiteX15" fmla="*/ 1659088 w 1663865"/>
                <a:gd name="connsiteY15" fmla="*/ 1976389 h 2285675"/>
                <a:gd name="connsiteX16" fmla="*/ 1659088 w 1663865"/>
                <a:gd name="connsiteY16" fmla="*/ 2134626 h 2285675"/>
                <a:gd name="connsiteX17" fmla="*/ 1658703 w 1663865"/>
                <a:gd name="connsiteY17" fmla="*/ 2136555 h 2285675"/>
                <a:gd name="connsiteX18" fmla="*/ 1598110 w 1663865"/>
                <a:gd name="connsiteY18" fmla="*/ 2236129 h 2285675"/>
                <a:gd name="connsiteX19" fmla="*/ 1563375 w 1663865"/>
                <a:gd name="connsiteY19" fmla="*/ 2253882 h 2285675"/>
                <a:gd name="connsiteX20" fmla="*/ 1551797 w 1663865"/>
                <a:gd name="connsiteY20" fmla="*/ 2258513 h 2285675"/>
                <a:gd name="connsiteX21" fmla="*/ 1525167 w 1663865"/>
                <a:gd name="connsiteY21" fmla="*/ 2261601 h 2285675"/>
                <a:gd name="connsiteX22" fmla="*/ 1336055 w 1663865"/>
                <a:gd name="connsiteY22" fmla="*/ 2261601 h 2285675"/>
                <a:gd name="connsiteX23" fmla="*/ 1315986 w 1663865"/>
                <a:gd name="connsiteY23" fmla="*/ 2280898 h 2285675"/>
                <a:gd name="connsiteX24" fmla="*/ 1227219 w 1663865"/>
                <a:gd name="connsiteY24" fmla="*/ 2280512 h 2285675"/>
                <a:gd name="connsiteX25" fmla="*/ 1208308 w 1663865"/>
                <a:gd name="connsiteY25" fmla="*/ 2261601 h 2285675"/>
                <a:gd name="connsiteX26" fmla="*/ 455721 w 1663865"/>
                <a:gd name="connsiteY26" fmla="*/ 2261601 h 2285675"/>
                <a:gd name="connsiteX27" fmla="*/ 436038 w 1663865"/>
                <a:gd name="connsiteY27" fmla="*/ 2280898 h 2285675"/>
                <a:gd name="connsiteX28" fmla="*/ 347271 w 1663865"/>
                <a:gd name="connsiteY28" fmla="*/ 2280898 h 2285675"/>
                <a:gd name="connsiteX29" fmla="*/ 327974 w 1663865"/>
                <a:gd name="connsiteY29" fmla="*/ 2261601 h 2285675"/>
                <a:gd name="connsiteX30" fmla="*/ 138090 w 1663865"/>
                <a:gd name="connsiteY30" fmla="*/ 2261601 h 2285675"/>
                <a:gd name="connsiteX31" fmla="*/ 111846 w 1663865"/>
                <a:gd name="connsiteY31" fmla="*/ 2258127 h 2285675"/>
                <a:gd name="connsiteX32" fmla="*/ 100268 w 1663865"/>
                <a:gd name="connsiteY32" fmla="*/ 2256198 h 2285675"/>
                <a:gd name="connsiteX33" fmla="*/ 38517 w 1663865"/>
                <a:gd name="connsiteY33" fmla="*/ 2189430 h 2285675"/>
                <a:gd name="connsiteX34" fmla="*/ 26167 w 1663865"/>
                <a:gd name="connsiteY34" fmla="*/ 2171290 h 2285675"/>
                <a:gd name="connsiteX35" fmla="*/ 4168 w 1663865"/>
                <a:gd name="connsiteY35" fmla="*/ 2126907 h 2285675"/>
                <a:gd name="connsiteX36" fmla="*/ 309 w 1663865"/>
                <a:gd name="connsiteY36" fmla="*/ 2094874 h 2285675"/>
                <a:gd name="connsiteX37" fmla="*/ 309 w 1663865"/>
                <a:gd name="connsiteY37" fmla="*/ 2000704 h 2285675"/>
                <a:gd name="connsiteX38" fmla="*/ 4554 w 1663865"/>
                <a:gd name="connsiteY38" fmla="*/ 1980249 h 2285675"/>
                <a:gd name="connsiteX39" fmla="*/ 6098 w 1663865"/>
                <a:gd name="connsiteY39" fmla="*/ 1972530 h 2285675"/>
                <a:gd name="connsiteX40" fmla="*/ 16132 w 1663865"/>
                <a:gd name="connsiteY40" fmla="*/ 1950917 h 2285675"/>
                <a:gd name="connsiteX41" fmla="*/ 48937 w 1663865"/>
                <a:gd name="connsiteY41" fmla="*/ 1892640 h 2285675"/>
                <a:gd name="connsiteX42" fmla="*/ 89075 w 1663865"/>
                <a:gd name="connsiteY42" fmla="*/ 1857519 h 2285675"/>
                <a:gd name="connsiteX43" fmla="*/ 133845 w 1663865"/>
                <a:gd name="connsiteY43" fmla="*/ 1850186 h 2285675"/>
                <a:gd name="connsiteX44" fmla="*/ 153142 w 1663865"/>
                <a:gd name="connsiteY44" fmla="*/ 1845169 h 2285675"/>
                <a:gd name="connsiteX45" fmla="*/ 119951 w 1663865"/>
                <a:gd name="connsiteY45" fmla="*/ 1717422 h 2285675"/>
                <a:gd name="connsiteX46" fmla="*/ 129985 w 1663865"/>
                <a:gd name="connsiteY46" fmla="*/ 1532170 h 2285675"/>
                <a:gd name="connsiteX47" fmla="*/ 150440 w 1663865"/>
                <a:gd name="connsiteY47" fmla="*/ 1331094 h 2285675"/>
                <a:gd name="connsiteX48" fmla="*/ 191350 w 1663865"/>
                <a:gd name="connsiteY48" fmla="*/ 928943 h 2285675"/>
                <a:gd name="connsiteX49" fmla="*/ 436423 w 1663865"/>
                <a:gd name="connsiteY49" fmla="*/ 347714 h 2285675"/>
                <a:gd name="connsiteX50" fmla="*/ 486596 w 1663865"/>
                <a:gd name="connsiteY50" fmla="*/ 309506 h 2285675"/>
                <a:gd name="connsiteX51" fmla="*/ 606238 w 1663865"/>
                <a:gd name="connsiteY51" fmla="*/ 247755 h 2285675"/>
                <a:gd name="connsiteX52" fmla="*/ 640973 w 1663865"/>
                <a:gd name="connsiteY52" fmla="*/ 133902 h 2285675"/>
                <a:gd name="connsiteX53" fmla="*/ 802110 w 1663865"/>
                <a:gd name="connsiteY53" fmla="*/ 1693 h 228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663865" h="2285675">
                  <a:moveTo>
                    <a:pt x="802110" y="1693"/>
                  </a:moveTo>
                  <a:cubicBezTo>
                    <a:pt x="826418" y="-1564"/>
                    <a:pt x="852662" y="-213"/>
                    <a:pt x="880643" y="6541"/>
                  </a:cubicBezTo>
                  <a:cubicBezTo>
                    <a:pt x="948569" y="22751"/>
                    <a:pt x="994496" y="69450"/>
                    <a:pt x="1023056" y="132358"/>
                  </a:cubicBezTo>
                  <a:cubicBezTo>
                    <a:pt x="1038879" y="167479"/>
                    <a:pt x="1047370" y="205301"/>
                    <a:pt x="1054317" y="243124"/>
                  </a:cubicBezTo>
                  <a:cubicBezTo>
                    <a:pt x="1062036" y="251614"/>
                    <a:pt x="1072842" y="254316"/>
                    <a:pt x="1082877" y="258175"/>
                  </a:cubicBezTo>
                  <a:cubicBezTo>
                    <a:pt x="1116454" y="271297"/>
                    <a:pt x="1147329" y="289437"/>
                    <a:pt x="1177433" y="309120"/>
                  </a:cubicBezTo>
                  <a:cubicBezTo>
                    <a:pt x="1196344" y="322628"/>
                    <a:pt x="1216799" y="333434"/>
                    <a:pt x="1232236" y="351187"/>
                  </a:cubicBezTo>
                  <a:lnTo>
                    <a:pt x="1232957" y="351107"/>
                  </a:lnTo>
                  <a:cubicBezTo>
                    <a:pt x="1297367" y="408858"/>
                    <a:pt x="1466050" y="515229"/>
                    <a:pt x="1469977" y="862947"/>
                  </a:cubicBezTo>
                  <a:cubicBezTo>
                    <a:pt x="1469977" y="1037006"/>
                    <a:pt x="1494291" y="1224188"/>
                    <a:pt x="1520921" y="1396319"/>
                  </a:cubicBezTo>
                  <a:cubicBezTo>
                    <a:pt x="1535201" y="1536802"/>
                    <a:pt x="1574953" y="1690020"/>
                    <a:pt x="1520921" y="1825872"/>
                  </a:cubicBezTo>
                  <a:cubicBezTo>
                    <a:pt x="1518606" y="1832433"/>
                    <a:pt x="1515904" y="1838608"/>
                    <a:pt x="1513202" y="1845169"/>
                  </a:cubicBezTo>
                  <a:cubicBezTo>
                    <a:pt x="1522851" y="1856748"/>
                    <a:pt x="1537517" y="1845169"/>
                    <a:pt x="1547937" y="1852888"/>
                  </a:cubicBezTo>
                  <a:cubicBezTo>
                    <a:pt x="1583058" y="1853660"/>
                    <a:pt x="1612775" y="1874115"/>
                    <a:pt x="1622424" y="1907306"/>
                  </a:cubicBezTo>
                  <a:cubicBezTo>
                    <a:pt x="1626669" y="1921200"/>
                    <a:pt x="1632844" y="1932392"/>
                    <a:pt x="1642879" y="1942813"/>
                  </a:cubicBezTo>
                  <a:cubicBezTo>
                    <a:pt x="1651370" y="1952075"/>
                    <a:pt x="1657931" y="1963268"/>
                    <a:pt x="1659088" y="1976389"/>
                  </a:cubicBezTo>
                  <a:cubicBezTo>
                    <a:pt x="1665650" y="2029264"/>
                    <a:pt x="1665264" y="2082138"/>
                    <a:pt x="1659088" y="2134626"/>
                  </a:cubicBezTo>
                  <a:cubicBezTo>
                    <a:pt x="1659088" y="2135398"/>
                    <a:pt x="1659088" y="2136170"/>
                    <a:pt x="1658703" y="2136555"/>
                  </a:cubicBezTo>
                  <a:cubicBezTo>
                    <a:pt x="1635160" y="2167431"/>
                    <a:pt x="1624740" y="2206797"/>
                    <a:pt x="1598110" y="2236129"/>
                  </a:cubicBezTo>
                  <a:cubicBezTo>
                    <a:pt x="1588847" y="2246163"/>
                    <a:pt x="1577269" y="2252338"/>
                    <a:pt x="1563375" y="2253882"/>
                  </a:cubicBezTo>
                  <a:lnTo>
                    <a:pt x="1551797" y="2258513"/>
                  </a:lnTo>
                  <a:cubicBezTo>
                    <a:pt x="1543306" y="2262759"/>
                    <a:pt x="1534043" y="2261601"/>
                    <a:pt x="1525167" y="2261601"/>
                  </a:cubicBezTo>
                  <a:lnTo>
                    <a:pt x="1336055" y="2261601"/>
                  </a:lnTo>
                  <a:cubicBezTo>
                    <a:pt x="1331424" y="2270092"/>
                    <a:pt x="1324862" y="2277038"/>
                    <a:pt x="1315986" y="2280898"/>
                  </a:cubicBezTo>
                  <a:cubicBezTo>
                    <a:pt x="1286268" y="2286687"/>
                    <a:pt x="1256937" y="2287073"/>
                    <a:pt x="1227219" y="2280512"/>
                  </a:cubicBezTo>
                  <a:cubicBezTo>
                    <a:pt x="1217957" y="2277424"/>
                    <a:pt x="1209466" y="2272793"/>
                    <a:pt x="1208308" y="2261601"/>
                  </a:cubicBezTo>
                  <a:lnTo>
                    <a:pt x="455721" y="2261601"/>
                  </a:lnTo>
                  <a:cubicBezTo>
                    <a:pt x="451475" y="2270092"/>
                    <a:pt x="444914" y="2277038"/>
                    <a:pt x="436038" y="2280898"/>
                  </a:cubicBezTo>
                  <a:cubicBezTo>
                    <a:pt x="406320" y="2287073"/>
                    <a:pt x="376988" y="2287459"/>
                    <a:pt x="347271" y="2280898"/>
                  </a:cubicBezTo>
                  <a:cubicBezTo>
                    <a:pt x="337622" y="2277424"/>
                    <a:pt x="329132" y="2273179"/>
                    <a:pt x="327974" y="2261601"/>
                  </a:cubicBezTo>
                  <a:lnTo>
                    <a:pt x="138090" y="2261601"/>
                  </a:lnTo>
                  <a:cubicBezTo>
                    <a:pt x="129213" y="2261601"/>
                    <a:pt x="120337" y="2262759"/>
                    <a:pt x="111846" y="2258127"/>
                  </a:cubicBezTo>
                  <a:cubicBezTo>
                    <a:pt x="107987" y="2257741"/>
                    <a:pt x="104127" y="2256969"/>
                    <a:pt x="100268" y="2256198"/>
                  </a:cubicBezTo>
                  <a:cubicBezTo>
                    <a:pt x="67849" y="2245005"/>
                    <a:pt x="46236" y="2223779"/>
                    <a:pt x="38517" y="2189430"/>
                  </a:cubicBezTo>
                  <a:cubicBezTo>
                    <a:pt x="36973" y="2182483"/>
                    <a:pt x="31570" y="2176694"/>
                    <a:pt x="26167" y="2171290"/>
                  </a:cubicBezTo>
                  <a:cubicBezTo>
                    <a:pt x="13817" y="2159326"/>
                    <a:pt x="4554" y="2145046"/>
                    <a:pt x="4168" y="2126907"/>
                  </a:cubicBezTo>
                  <a:cubicBezTo>
                    <a:pt x="-1621" y="2116873"/>
                    <a:pt x="309" y="2105680"/>
                    <a:pt x="309" y="2094874"/>
                  </a:cubicBezTo>
                  <a:lnTo>
                    <a:pt x="309" y="2000704"/>
                  </a:lnTo>
                  <a:cubicBezTo>
                    <a:pt x="309" y="1993371"/>
                    <a:pt x="309" y="1986424"/>
                    <a:pt x="4554" y="1980249"/>
                  </a:cubicBezTo>
                  <a:cubicBezTo>
                    <a:pt x="4940" y="1977547"/>
                    <a:pt x="5712" y="1975232"/>
                    <a:pt x="6098" y="1972530"/>
                  </a:cubicBezTo>
                  <a:cubicBezTo>
                    <a:pt x="8028" y="1964811"/>
                    <a:pt x="10343" y="1957092"/>
                    <a:pt x="16132" y="1950917"/>
                  </a:cubicBezTo>
                  <a:cubicBezTo>
                    <a:pt x="31570" y="1934322"/>
                    <a:pt x="40061" y="1913481"/>
                    <a:pt x="48937" y="1892640"/>
                  </a:cubicBezTo>
                  <a:cubicBezTo>
                    <a:pt x="56656" y="1874887"/>
                    <a:pt x="70936" y="1863694"/>
                    <a:pt x="89075" y="1857519"/>
                  </a:cubicBezTo>
                  <a:cubicBezTo>
                    <a:pt x="103741" y="1852502"/>
                    <a:pt x="118793" y="1850958"/>
                    <a:pt x="133845" y="1850186"/>
                  </a:cubicBezTo>
                  <a:cubicBezTo>
                    <a:pt x="140792" y="1849800"/>
                    <a:pt x="148125" y="1852116"/>
                    <a:pt x="153142" y="1845169"/>
                  </a:cubicBezTo>
                  <a:cubicBezTo>
                    <a:pt x="133073" y="1804645"/>
                    <a:pt x="122652" y="1762192"/>
                    <a:pt x="119951" y="1717422"/>
                  </a:cubicBezTo>
                  <a:cubicBezTo>
                    <a:pt x="106443" y="1659917"/>
                    <a:pt x="124196" y="1590061"/>
                    <a:pt x="129985" y="1532170"/>
                  </a:cubicBezTo>
                  <a:cubicBezTo>
                    <a:pt x="136932" y="1465016"/>
                    <a:pt x="143493" y="1398248"/>
                    <a:pt x="150440" y="1331094"/>
                  </a:cubicBezTo>
                  <a:cubicBezTo>
                    <a:pt x="163948" y="1199488"/>
                    <a:pt x="191350" y="1061321"/>
                    <a:pt x="191350" y="928943"/>
                  </a:cubicBezTo>
                  <a:cubicBezTo>
                    <a:pt x="201431" y="501092"/>
                    <a:pt x="398799" y="389975"/>
                    <a:pt x="436423" y="347714"/>
                  </a:cubicBezTo>
                  <a:lnTo>
                    <a:pt x="486596" y="309506"/>
                  </a:lnTo>
                  <a:cubicBezTo>
                    <a:pt x="523261" y="282490"/>
                    <a:pt x="564170" y="263964"/>
                    <a:pt x="606238" y="247755"/>
                  </a:cubicBezTo>
                  <a:cubicBezTo>
                    <a:pt x="618588" y="209933"/>
                    <a:pt x="624377" y="170180"/>
                    <a:pt x="640973" y="133902"/>
                  </a:cubicBezTo>
                  <a:cubicBezTo>
                    <a:pt x="673681" y="62696"/>
                    <a:pt x="729185" y="11462"/>
                    <a:pt x="802110" y="1693"/>
                  </a:cubicBezTo>
                  <a:close/>
                </a:path>
              </a:pathLst>
            </a:custGeom>
            <a:solidFill>
              <a:schemeClr val="accent1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61987C8-1BD3-479C-BE00-9E843C22B445}"/>
                </a:ext>
              </a:extLst>
            </p:cNvPr>
            <p:cNvSpPr/>
            <p:nvPr/>
          </p:nvSpPr>
          <p:spPr>
            <a:xfrm>
              <a:off x="3842112" y="1847926"/>
              <a:ext cx="1663411" cy="443833"/>
            </a:xfrm>
            <a:custGeom>
              <a:avLst/>
              <a:gdLst>
                <a:gd name="connsiteX0" fmla="*/ 1642879 w 1663411"/>
                <a:gd name="connsiteY0" fmla="*/ 102661 h 443833"/>
                <a:gd name="connsiteX1" fmla="*/ 1622424 w 1663411"/>
                <a:gd name="connsiteY1" fmla="*/ 67154 h 443833"/>
                <a:gd name="connsiteX2" fmla="*/ 1547937 w 1663411"/>
                <a:gd name="connsiteY2" fmla="*/ 12736 h 443833"/>
                <a:gd name="connsiteX3" fmla="*/ 1513202 w 1663411"/>
                <a:gd name="connsiteY3" fmla="*/ 5017 h 443833"/>
                <a:gd name="connsiteX4" fmla="*/ 1515132 w 1663411"/>
                <a:gd name="connsiteY4" fmla="*/ 0 h 443833"/>
                <a:gd name="connsiteX5" fmla="*/ 150826 w 1663411"/>
                <a:gd name="connsiteY5" fmla="*/ 0 h 443833"/>
                <a:gd name="connsiteX6" fmla="*/ 153142 w 1663411"/>
                <a:gd name="connsiteY6" fmla="*/ 5403 h 443833"/>
                <a:gd name="connsiteX7" fmla="*/ 133845 w 1663411"/>
                <a:gd name="connsiteY7" fmla="*/ 10420 h 443833"/>
                <a:gd name="connsiteX8" fmla="*/ 89075 w 1663411"/>
                <a:gd name="connsiteY8" fmla="*/ 17753 h 443833"/>
                <a:gd name="connsiteX9" fmla="*/ 48937 w 1663411"/>
                <a:gd name="connsiteY9" fmla="*/ 52874 h 443833"/>
                <a:gd name="connsiteX10" fmla="*/ 16132 w 1663411"/>
                <a:gd name="connsiteY10" fmla="*/ 111151 h 443833"/>
                <a:gd name="connsiteX11" fmla="*/ 6098 w 1663411"/>
                <a:gd name="connsiteY11" fmla="*/ 132764 h 443833"/>
                <a:gd name="connsiteX12" fmla="*/ 4554 w 1663411"/>
                <a:gd name="connsiteY12" fmla="*/ 140483 h 443833"/>
                <a:gd name="connsiteX13" fmla="*/ 309 w 1663411"/>
                <a:gd name="connsiteY13" fmla="*/ 160938 h 443833"/>
                <a:gd name="connsiteX14" fmla="*/ 309 w 1663411"/>
                <a:gd name="connsiteY14" fmla="*/ 255108 h 443833"/>
                <a:gd name="connsiteX15" fmla="*/ 4168 w 1663411"/>
                <a:gd name="connsiteY15" fmla="*/ 287141 h 443833"/>
                <a:gd name="connsiteX16" fmla="*/ 26167 w 1663411"/>
                <a:gd name="connsiteY16" fmla="*/ 331524 h 443833"/>
                <a:gd name="connsiteX17" fmla="*/ 38517 w 1663411"/>
                <a:gd name="connsiteY17" fmla="*/ 349664 h 443833"/>
                <a:gd name="connsiteX18" fmla="*/ 100268 w 1663411"/>
                <a:gd name="connsiteY18" fmla="*/ 416432 h 443833"/>
                <a:gd name="connsiteX19" fmla="*/ 111846 w 1663411"/>
                <a:gd name="connsiteY19" fmla="*/ 418361 h 443833"/>
                <a:gd name="connsiteX20" fmla="*/ 138090 w 1663411"/>
                <a:gd name="connsiteY20" fmla="*/ 421835 h 443833"/>
                <a:gd name="connsiteX21" fmla="*/ 327974 w 1663411"/>
                <a:gd name="connsiteY21" fmla="*/ 421835 h 443833"/>
                <a:gd name="connsiteX22" fmla="*/ 347271 w 1663411"/>
                <a:gd name="connsiteY22" fmla="*/ 441132 h 443833"/>
                <a:gd name="connsiteX23" fmla="*/ 436038 w 1663411"/>
                <a:gd name="connsiteY23" fmla="*/ 441132 h 443833"/>
                <a:gd name="connsiteX24" fmla="*/ 455721 w 1663411"/>
                <a:gd name="connsiteY24" fmla="*/ 421835 h 443833"/>
                <a:gd name="connsiteX25" fmla="*/ 1208308 w 1663411"/>
                <a:gd name="connsiteY25" fmla="*/ 421835 h 443833"/>
                <a:gd name="connsiteX26" fmla="*/ 1227219 w 1663411"/>
                <a:gd name="connsiteY26" fmla="*/ 440746 h 443833"/>
                <a:gd name="connsiteX27" fmla="*/ 1315986 w 1663411"/>
                <a:gd name="connsiteY27" fmla="*/ 441132 h 443833"/>
                <a:gd name="connsiteX28" fmla="*/ 1336055 w 1663411"/>
                <a:gd name="connsiteY28" fmla="*/ 421835 h 443833"/>
                <a:gd name="connsiteX29" fmla="*/ 1525167 w 1663411"/>
                <a:gd name="connsiteY29" fmla="*/ 421835 h 443833"/>
                <a:gd name="connsiteX30" fmla="*/ 1551797 w 1663411"/>
                <a:gd name="connsiteY30" fmla="*/ 418747 h 443833"/>
                <a:gd name="connsiteX31" fmla="*/ 1563375 w 1663411"/>
                <a:gd name="connsiteY31" fmla="*/ 414116 h 443833"/>
                <a:gd name="connsiteX32" fmla="*/ 1598110 w 1663411"/>
                <a:gd name="connsiteY32" fmla="*/ 396362 h 443833"/>
                <a:gd name="connsiteX33" fmla="*/ 1658703 w 1663411"/>
                <a:gd name="connsiteY33" fmla="*/ 296789 h 443833"/>
                <a:gd name="connsiteX34" fmla="*/ 1659088 w 1663411"/>
                <a:gd name="connsiteY34" fmla="*/ 294860 h 443833"/>
                <a:gd name="connsiteX35" fmla="*/ 1658703 w 1663411"/>
                <a:gd name="connsiteY35" fmla="*/ 136238 h 443833"/>
                <a:gd name="connsiteX36" fmla="*/ 1642879 w 1663411"/>
                <a:gd name="connsiteY36" fmla="*/ 102661 h 4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3411" h="443833">
                  <a:moveTo>
                    <a:pt x="1642879" y="102661"/>
                  </a:moveTo>
                  <a:cubicBezTo>
                    <a:pt x="1632844" y="92240"/>
                    <a:pt x="1626669" y="81048"/>
                    <a:pt x="1622424" y="67154"/>
                  </a:cubicBezTo>
                  <a:cubicBezTo>
                    <a:pt x="1612775" y="33963"/>
                    <a:pt x="1583058" y="13508"/>
                    <a:pt x="1547937" y="12736"/>
                  </a:cubicBezTo>
                  <a:cubicBezTo>
                    <a:pt x="1537517" y="5017"/>
                    <a:pt x="1522851" y="16596"/>
                    <a:pt x="1513202" y="5017"/>
                  </a:cubicBezTo>
                  <a:cubicBezTo>
                    <a:pt x="1513974" y="3473"/>
                    <a:pt x="1514360" y="1930"/>
                    <a:pt x="1515132" y="0"/>
                  </a:cubicBezTo>
                  <a:lnTo>
                    <a:pt x="150826" y="0"/>
                  </a:lnTo>
                  <a:cubicBezTo>
                    <a:pt x="151598" y="1544"/>
                    <a:pt x="152370" y="3473"/>
                    <a:pt x="153142" y="5403"/>
                  </a:cubicBezTo>
                  <a:cubicBezTo>
                    <a:pt x="148125" y="12350"/>
                    <a:pt x="140792" y="10035"/>
                    <a:pt x="133845" y="10420"/>
                  </a:cubicBezTo>
                  <a:cubicBezTo>
                    <a:pt x="118793" y="11192"/>
                    <a:pt x="103741" y="12736"/>
                    <a:pt x="89075" y="17753"/>
                  </a:cubicBezTo>
                  <a:cubicBezTo>
                    <a:pt x="70936" y="23928"/>
                    <a:pt x="56656" y="35121"/>
                    <a:pt x="48937" y="52874"/>
                  </a:cubicBezTo>
                  <a:cubicBezTo>
                    <a:pt x="40061" y="73715"/>
                    <a:pt x="31570" y="94556"/>
                    <a:pt x="16132" y="111151"/>
                  </a:cubicBezTo>
                  <a:cubicBezTo>
                    <a:pt x="10343" y="117326"/>
                    <a:pt x="8028" y="125045"/>
                    <a:pt x="6098" y="132764"/>
                  </a:cubicBezTo>
                  <a:cubicBezTo>
                    <a:pt x="5712" y="135466"/>
                    <a:pt x="4940" y="137781"/>
                    <a:pt x="4554" y="140483"/>
                  </a:cubicBezTo>
                  <a:cubicBezTo>
                    <a:pt x="309" y="146658"/>
                    <a:pt x="309" y="153605"/>
                    <a:pt x="309" y="160938"/>
                  </a:cubicBezTo>
                  <a:cubicBezTo>
                    <a:pt x="309" y="192199"/>
                    <a:pt x="309" y="223847"/>
                    <a:pt x="309" y="255108"/>
                  </a:cubicBezTo>
                  <a:cubicBezTo>
                    <a:pt x="309" y="265914"/>
                    <a:pt x="-1621" y="277107"/>
                    <a:pt x="4168" y="287141"/>
                  </a:cubicBezTo>
                  <a:cubicBezTo>
                    <a:pt x="4554" y="305280"/>
                    <a:pt x="13817" y="319560"/>
                    <a:pt x="26167" y="331524"/>
                  </a:cubicBezTo>
                  <a:cubicBezTo>
                    <a:pt x="31570" y="336928"/>
                    <a:pt x="36973" y="342717"/>
                    <a:pt x="38517" y="349664"/>
                  </a:cubicBezTo>
                  <a:cubicBezTo>
                    <a:pt x="46236" y="384013"/>
                    <a:pt x="67849" y="405239"/>
                    <a:pt x="100268" y="416432"/>
                  </a:cubicBezTo>
                  <a:cubicBezTo>
                    <a:pt x="104127" y="417203"/>
                    <a:pt x="107987" y="417975"/>
                    <a:pt x="111846" y="418361"/>
                  </a:cubicBezTo>
                  <a:cubicBezTo>
                    <a:pt x="120337" y="422993"/>
                    <a:pt x="129213" y="421835"/>
                    <a:pt x="138090" y="421835"/>
                  </a:cubicBezTo>
                  <a:cubicBezTo>
                    <a:pt x="201385" y="421835"/>
                    <a:pt x="264679" y="421835"/>
                    <a:pt x="327974" y="421835"/>
                  </a:cubicBezTo>
                  <a:cubicBezTo>
                    <a:pt x="329132" y="433413"/>
                    <a:pt x="337622" y="437658"/>
                    <a:pt x="347271" y="441132"/>
                  </a:cubicBezTo>
                  <a:cubicBezTo>
                    <a:pt x="376988" y="447693"/>
                    <a:pt x="406320" y="447307"/>
                    <a:pt x="436038" y="441132"/>
                  </a:cubicBezTo>
                  <a:cubicBezTo>
                    <a:pt x="444914" y="437272"/>
                    <a:pt x="451475" y="430326"/>
                    <a:pt x="455721" y="421835"/>
                  </a:cubicBezTo>
                  <a:cubicBezTo>
                    <a:pt x="483122" y="421835"/>
                    <a:pt x="1188625" y="421835"/>
                    <a:pt x="1208308" y="421835"/>
                  </a:cubicBezTo>
                  <a:cubicBezTo>
                    <a:pt x="1209466" y="433027"/>
                    <a:pt x="1217957" y="437658"/>
                    <a:pt x="1227219" y="440746"/>
                  </a:cubicBezTo>
                  <a:cubicBezTo>
                    <a:pt x="1256937" y="447307"/>
                    <a:pt x="1286268" y="446921"/>
                    <a:pt x="1315986" y="441132"/>
                  </a:cubicBezTo>
                  <a:cubicBezTo>
                    <a:pt x="1324862" y="437272"/>
                    <a:pt x="1331424" y="430326"/>
                    <a:pt x="1336055" y="421835"/>
                  </a:cubicBezTo>
                  <a:cubicBezTo>
                    <a:pt x="1398963" y="421835"/>
                    <a:pt x="1461872" y="421835"/>
                    <a:pt x="1525167" y="421835"/>
                  </a:cubicBezTo>
                  <a:cubicBezTo>
                    <a:pt x="1534043" y="421835"/>
                    <a:pt x="1543306" y="422993"/>
                    <a:pt x="1551797" y="418747"/>
                  </a:cubicBezTo>
                  <a:cubicBezTo>
                    <a:pt x="1555656" y="417203"/>
                    <a:pt x="1559515" y="415660"/>
                    <a:pt x="1563375" y="414116"/>
                  </a:cubicBezTo>
                  <a:cubicBezTo>
                    <a:pt x="1577269" y="412572"/>
                    <a:pt x="1588847" y="406397"/>
                    <a:pt x="1598110" y="396362"/>
                  </a:cubicBezTo>
                  <a:cubicBezTo>
                    <a:pt x="1624740" y="367031"/>
                    <a:pt x="1635160" y="327665"/>
                    <a:pt x="1658703" y="296789"/>
                  </a:cubicBezTo>
                  <a:cubicBezTo>
                    <a:pt x="1659088" y="296404"/>
                    <a:pt x="1659088" y="295632"/>
                    <a:pt x="1659088" y="294860"/>
                  </a:cubicBezTo>
                  <a:cubicBezTo>
                    <a:pt x="1665264" y="241986"/>
                    <a:pt x="1665650" y="189112"/>
                    <a:pt x="1658703" y="136238"/>
                  </a:cubicBezTo>
                  <a:cubicBezTo>
                    <a:pt x="1658317" y="123116"/>
                    <a:pt x="1651756" y="111923"/>
                    <a:pt x="1642879" y="102661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9D4AFA9-5B95-4188-B29A-4325297961AD}"/>
                </a:ext>
              </a:extLst>
            </p:cNvPr>
            <p:cNvSpPr/>
            <p:nvPr/>
          </p:nvSpPr>
          <p:spPr>
            <a:xfrm>
              <a:off x="4341097" y="2366235"/>
              <a:ext cx="165955" cy="96486"/>
            </a:xfrm>
            <a:custGeom>
              <a:avLst/>
              <a:gdLst>
                <a:gd name="connsiteX0" fmla="*/ 142373 w 165955"/>
                <a:gd name="connsiteY0" fmla="*/ 98812 h 96485"/>
                <a:gd name="connsiteX1" fmla="*/ 10381 w 165955"/>
                <a:gd name="connsiteY1" fmla="*/ 48254 h 96485"/>
                <a:gd name="connsiteX2" fmla="*/ 18486 w 165955"/>
                <a:gd name="connsiteY2" fmla="*/ 5414 h 96485"/>
                <a:gd name="connsiteX3" fmla="*/ 70974 w 165955"/>
                <a:gd name="connsiteY3" fmla="*/ 7730 h 96485"/>
                <a:gd name="connsiteX4" fmla="*/ 137356 w 165955"/>
                <a:gd name="connsiteY4" fmla="*/ 33202 h 96485"/>
                <a:gd name="connsiteX5" fmla="*/ 157425 w 165955"/>
                <a:gd name="connsiteY5" fmla="*/ 51727 h 96485"/>
                <a:gd name="connsiteX6" fmla="*/ 168618 w 165955"/>
                <a:gd name="connsiteY6" fmla="*/ 79901 h 96485"/>
                <a:gd name="connsiteX7" fmla="*/ 142373 w 165955"/>
                <a:gd name="connsiteY7" fmla="*/ 98812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955" h="96485">
                  <a:moveTo>
                    <a:pt x="142373" y="98812"/>
                  </a:moveTo>
                  <a:cubicBezTo>
                    <a:pt x="98376" y="81831"/>
                    <a:pt x="54379" y="65235"/>
                    <a:pt x="10381" y="48254"/>
                  </a:cubicBezTo>
                  <a:cubicBezTo>
                    <a:pt x="-5442" y="27413"/>
                    <a:pt x="-3513" y="16607"/>
                    <a:pt x="18486" y="5414"/>
                  </a:cubicBezTo>
                  <a:cubicBezTo>
                    <a:pt x="36625" y="-3848"/>
                    <a:pt x="53607" y="11"/>
                    <a:pt x="70974" y="7730"/>
                  </a:cubicBezTo>
                  <a:cubicBezTo>
                    <a:pt x="92587" y="17378"/>
                    <a:pt x="115358" y="24325"/>
                    <a:pt x="137356" y="33202"/>
                  </a:cubicBezTo>
                  <a:cubicBezTo>
                    <a:pt x="146233" y="36676"/>
                    <a:pt x="155881" y="39763"/>
                    <a:pt x="157425" y="51727"/>
                  </a:cubicBezTo>
                  <a:cubicBezTo>
                    <a:pt x="167074" y="58674"/>
                    <a:pt x="172091" y="67937"/>
                    <a:pt x="168618" y="79901"/>
                  </a:cubicBezTo>
                  <a:cubicBezTo>
                    <a:pt x="164758" y="93023"/>
                    <a:pt x="154724" y="97654"/>
                    <a:pt x="142373" y="98812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68F3471-EAE4-4DAE-AE08-F54A47332090}"/>
                </a:ext>
              </a:extLst>
            </p:cNvPr>
            <p:cNvSpPr/>
            <p:nvPr/>
          </p:nvSpPr>
          <p:spPr>
            <a:xfrm>
              <a:off x="4657227" y="1987637"/>
              <a:ext cx="528741" cy="926261"/>
            </a:xfrm>
            <a:custGeom>
              <a:avLst/>
              <a:gdLst>
                <a:gd name="connsiteX0" fmla="*/ 500099 w 528740"/>
                <a:gd name="connsiteY0" fmla="*/ 542249 h 926261"/>
                <a:gd name="connsiteX1" fmla="*/ 420209 w 528740"/>
                <a:gd name="connsiteY1" fmla="*/ 449237 h 926261"/>
                <a:gd name="connsiteX2" fmla="*/ 420209 w 528740"/>
                <a:gd name="connsiteY2" fmla="*/ 449237 h 926261"/>
                <a:gd name="connsiteX3" fmla="*/ 370423 w 528740"/>
                <a:gd name="connsiteY3" fmla="*/ 417204 h 926261"/>
                <a:gd name="connsiteX4" fmla="*/ 307900 w 528740"/>
                <a:gd name="connsiteY4" fmla="*/ 318788 h 926261"/>
                <a:gd name="connsiteX5" fmla="*/ 308286 w 528740"/>
                <a:gd name="connsiteY5" fmla="*/ 280966 h 926261"/>
                <a:gd name="connsiteX6" fmla="*/ 316005 w 528740"/>
                <a:gd name="connsiteY6" fmla="*/ 266300 h 926261"/>
                <a:gd name="connsiteX7" fmla="*/ 336074 w 528740"/>
                <a:gd name="connsiteY7" fmla="*/ 54032 h 926261"/>
                <a:gd name="connsiteX8" fmla="*/ 331828 w 528740"/>
                <a:gd name="connsiteY8" fmla="*/ 35507 h 926261"/>
                <a:gd name="connsiteX9" fmla="*/ 295550 w 528740"/>
                <a:gd name="connsiteY9" fmla="*/ 0 h 926261"/>
                <a:gd name="connsiteX10" fmla="*/ 280112 w 528740"/>
                <a:gd name="connsiteY10" fmla="*/ 18139 h 926261"/>
                <a:gd name="connsiteX11" fmla="*/ 280884 w 528740"/>
                <a:gd name="connsiteY11" fmla="*/ 44769 h 926261"/>
                <a:gd name="connsiteX12" fmla="*/ 282042 w 528740"/>
                <a:gd name="connsiteY12" fmla="*/ 50559 h 926261"/>
                <a:gd name="connsiteX13" fmla="*/ 277411 w 528740"/>
                <a:gd name="connsiteY13" fmla="*/ 87995 h 926261"/>
                <a:gd name="connsiteX14" fmla="*/ 242290 w 528740"/>
                <a:gd name="connsiteY14" fmla="*/ 91854 h 926261"/>
                <a:gd name="connsiteX15" fmla="*/ 227238 w 528740"/>
                <a:gd name="connsiteY15" fmla="*/ 55962 h 926261"/>
                <a:gd name="connsiteX16" fmla="*/ 244605 w 528740"/>
                <a:gd name="connsiteY16" fmla="*/ 32033 h 926261"/>
                <a:gd name="connsiteX17" fmla="*/ 235729 w 528740"/>
                <a:gd name="connsiteY17" fmla="*/ 1544 h 926261"/>
                <a:gd name="connsiteX18" fmla="*/ 208713 w 528740"/>
                <a:gd name="connsiteY18" fmla="*/ 15824 h 926261"/>
                <a:gd name="connsiteX19" fmla="*/ 194433 w 528740"/>
                <a:gd name="connsiteY19" fmla="*/ 60979 h 926261"/>
                <a:gd name="connsiteX20" fmla="*/ 194433 w 528740"/>
                <a:gd name="connsiteY20" fmla="*/ 180621 h 926261"/>
                <a:gd name="connsiteX21" fmla="*/ 218747 w 528740"/>
                <a:gd name="connsiteY21" fmla="*/ 274791 h 926261"/>
                <a:gd name="connsiteX22" fmla="*/ 223379 w 528740"/>
                <a:gd name="connsiteY22" fmla="*/ 280194 h 926261"/>
                <a:gd name="connsiteX23" fmla="*/ 214116 w 528740"/>
                <a:gd name="connsiteY23" fmla="*/ 353137 h 926261"/>
                <a:gd name="connsiteX24" fmla="*/ 132682 w 528740"/>
                <a:gd name="connsiteY24" fmla="*/ 433799 h 926261"/>
                <a:gd name="connsiteX25" fmla="*/ 11496 w 528740"/>
                <a:gd name="connsiteY25" fmla="*/ 588562 h 926261"/>
                <a:gd name="connsiteX26" fmla="*/ 14584 w 528740"/>
                <a:gd name="connsiteY26" fmla="*/ 743711 h 926261"/>
                <a:gd name="connsiteX27" fmla="*/ 88299 w 528740"/>
                <a:gd name="connsiteY27" fmla="*/ 858721 h 926261"/>
                <a:gd name="connsiteX28" fmla="*/ 237658 w 528740"/>
                <a:gd name="connsiteY28" fmla="*/ 927033 h 926261"/>
                <a:gd name="connsiteX29" fmla="*/ 400526 w 528740"/>
                <a:gd name="connsiteY29" fmla="*/ 889211 h 926261"/>
                <a:gd name="connsiteX30" fmla="*/ 525185 w 528740"/>
                <a:gd name="connsiteY30" fmla="*/ 696626 h 926261"/>
                <a:gd name="connsiteX31" fmla="*/ 500099 w 528740"/>
                <a:gd name="connsiteY31" fmla="*/ 542249 h 92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8740" h="926261">
                  <a:moveTo>
                    <a:pt x="500099" y="542249"/>
                  </a:moveTo>
                  <a:cubicBezTo>
                    <a:pt x="482346" y="503654"/>
                    <a:pt x="454558" y="473551"/>
                    <a:pt x="420209" y="449237"/>
                  </a:cubicBezTo>
                  <a:lnTo>
                    <a:pt x="420209" y="449237"/>
                  </a:lnTo>
                  <a:cubicBezTo>
                    <a:pt x="406315" y="434571"/>
                    <a:pt x="386632" y="428782"/>
                    <a:pt x="370423" y="417204"/>
                  </a:cubicBezTo>
                  <a:cubicBezTo>
                    <a:pt x="336074" y="392889"/>
                    <a:pt x="310987" y="362786"/>
                    <a:pt x="307900" y="318788"/>
                  </a:cubicBezTo>
                  <a:cubicBezTo>
                    <a:pt x="305198" y="306052"/>
                    <a:pt x="304812" y="293316"/>
                    <a:pt x="308286" y="280966"/>
                  </a:cubicBezTo>
                  <a:cubicBezTo>
                    <a:pt x="310987" y="275949"/>
                    <a:pt x="314075" y="271317"/>
                    <a:pt x="316005" y="266300"/>
                  </a:cubicBezTo>
                  <a:cubicBezTo>
                    <a:pt x="345336" y="197602"/>
                    <a:pt x="336074" y="125431"/>
                    <a:pt x="336074" y="54032"/>
                  </a:cubicBezTo>
                  <a:cubicBezTo>
                    <a:pt x="336074" y="47471"/>
                    <a:pt x="334530" y="40910"/>
                    <a:pt x="331828" y="35507"/>
                  </a:cubicBezTo>
                  <a:cubicBezTo>
                    <a:pt x="324110" y="19297"/>
                    <a:pt x="316777" y="2702"/>
                    <a:pt x="295550" y="0"/>
                  </a:cubicBezTo>
                  <a:cubicBezTo>
                    <a:pt x="284743" y="1158"/>
                    <a:pt x="280884" y="8491"/>
                    <a:pt x="280112" y="18139"/>
                  </a:cubicBezTo>
                  <a:cubicBezTo>
                    <a:pt x="279340" y="27016"/>
                    <a:pt x="279726" y="35893"/>
                    <a:pt x="280884" y="44769"/>
                  </a:cubicBezTo>
                  <a:cubicBezTo>
                    <a:pt x="280884" y="46699"/>
                    <a:pt x="280884" y="49015"/>
                    <a:pt x="282042" y="50559"/>
                  </a:cubicBezTo>
                  <a:cubicBezTo>
                    <a:pt x="293620" y="64838"/>
                    <a:pt x="287059" y="77188"/>
                    <a:pt x="277411" y="87995"/>
                  </a:cubicBezTo>
                  <a:cubicBezTo>
                    <a:pt x="267762" y="98415"/>
                    <a:pt x="254640" y="98415"/>
                    <a:pt x="242290" y="91854"/>
                  </a:cubicBezTo>
                  <a:cubicBezTo>
                    <a:pt x="229168" y="84907"/>
                    <a:pt x="224150" y="71399"/>
                    <a:pt x="227238" y="55962"/>
                  </a:cubicBezTo>
                  <a:cubicBezTo>
                    <a:pt x="229554" y="45155"/>
                    <a:pt x="237273" y="38594"/>
                    <a:pt x="244605" y="32033"/>
                  </a:cubicBezTo>
                  <a:cubicBezTo>
                    <a:pt x="246921" y="20455"/>
                    <a:pt x="250395" y="8105"/>
                    <a:pt x="235729" y="1544"/>
                  </a:cubicBezTo>
                  <a:cubicBezTo>
                    <a:pt x="222607" y="-1158"/>
                    <a:pt x="214888" y="6561"/>
                    <a:pt x="208713" y="15824"/>
                  </a:cubicBezTo>
                  <a:cubicBezTo>
                    <a:pt x="199450" y="29332"/>
                    <a:pt x="194047" y="43997"/>
                    <a:pt x="194433" y="60979"/>
                  </a:cubicBezTo>
                  <a:cubicBezTo>
                    <a:pt x="194819" y="100731"/>
                    <a:pt x="194433" y="140869"/>
                    <a:pt x="194433" y="180621"/>
                  </a:cubicBezTo>
                  <a:cubicBezTo>
                    <a:pt x="194433" y="214198"/>
                    <a:pt x="202924" y="245459"/>
                    <a:pt x="218747" y="274791"/>
                  </a:cubicBezTo>
                  <a:cubicBezTo>
                    <a:pt x="220291" y="276721"/>
                    <a:pt x="221449" y="278650"/>
                    <a:pt x="223379" y="280194"/>
                  </a:cubicBezTo>
                  <a:cubicBezTo>
                    <a:pt x="229940" y="305666"/>
                    <a:pt x="222993" y="329981"/>
                    <a:pt x="214116" y="353137"/>
                  </a:cubicBezTo>
                  <a:cubicBezTo>
                    <a:pt x="199064" y="392117"/>
                    <a:pt x="167417" y="414116"/>
                    <a:pt x="132682" y="433799"/>
                  </a:cubicBezTo>
                  <a:cubicBezTo>
                    <a:pt x="71703" y="468534"/>
                    <a:pt x="30022" y="519864"/>
                    <a:pt x="11496" y="588562"/>
                  </a:cubicBezTo>
                  <a:cubicBezTo>
                    <a:pt x="-3941" y="640664"/>
                    <a:pt x="-4713" y="692380"/>
                    <a:pt x="14584" y="743711"/>
                  </a:cubicBezTo>
                  <a:cubicBezTo>
                    <a:pt x="27320" y="789638"/>
                    <a:pt x="52792" y="827460"/>
                    <a:pt x="88299" y="858721"/>
                  </a:cubicBezTo>
                  <a:cubicBezTo>
                    <a:pt x="129981" y="898859"/>
                    <a:pt x="182083" y="920472"/>
                    <a:pt x="237658" y="927033"/>
                  </a:cubicBezTo>
                  <a:cubicBezTo>
                    <a:pt x="294778" y="933594"/>
                    <a:pt x="350740" y="921244"/>
                    <a:pt x="400526" y="889211"/>
                  </a:cubicBezTo>
                  <a:cubicBezTo>
                    <a:pt x="470768" y="843670"/>
                    <a:pt x="517081" y="782305"/>
                    <a:pt x="525185" y="696626"/>
                  </a:cubicBezTo>
                  <a:cubicBezTo>
                    <a:pt x="537922" y="623683"/>
                    <a:pt x="516695" y="568493"/>
                    <a:pt x="500099" y="542249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A771ACB-7B7D-42F5-968F-01AD626320A5}"/>
                </a:ext>
              </a:extLst>
            </p:cNvPr>
            <p:cNvSpPr/>
            <p:nvPr/>
          </p:nvSpPr>
          <p:spPr>
            <a:xfrm>
              <a:off x="4507708" y="63118"/>
              <a:ext cx="331910" cy="177533"/>
            </a:xfrm>
            <a:custGeom>
              <a:avLst/>
              <a:gdLst>
                <a:gd name="connsiteX0" fmla="*/ 309603 w 331910"/>
                <a:gd name="connsiteY0" fmla="*/ 102486 h 177533"/>
                <a:gd name="connsiteX1" fmla="*/ 330830 w 331910"/>
                <a:gd name="connsiteY1" fmla="*/ 164237 h 177533"/>
                <a:gd name="connsiteX2" fmla="*/ 320409 w 331910"/>
                <a:gd name="connsiteY2" fmla="*/ 180447 h 177533"/>
                <a:gd name="connsiteX3" fmla="*/ 8954 w 331910"/>
                <a:gd name="connsiteY3" fmla="*/ 180833 h 177533"/>
                <a:gd name="connsiteX4" fmla="*/ 2007 w 331910"/>
                <a:gd name="connsiteY4" fmla="*/ 163465 h 177533"/>
                <a:gd name="connsiteX5" fmla="*/ 19374 w 331910"/>
                <a:gd name="connsiteY5" fmla="*/ 109433 h 177533"/>
                <a:gd name="connsiteX6" fmla="*/ 73792 w 331910"/>
                <a:gd name="connsiteY6" fmla="*/ 30315 h 177533"/>
                <a:gd name="connsiteX7" fmla="*/ 292621 w 331910"/>
                <a:gd name="connsiteY7" fmla="*/ 63506 h 177533"/>
                <a:gd name="connsiteX8" fmla="*/ 309603 w 331910"/>
                <a:gd name="connsiteY8" fmla="*/ 102486 h 1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10" h="177533">
                  <a:moveTo>
                    <a:pt x="309603" y="102486"/>
                  </a:moveTo>
                  <a:cubicBezTo>
                    <a:pt x="316550" y="122941"/>
                    <a:pt x="323883" y="143782"/>
                    <a:pt x="330830" y="164237"/>
                  </a:cubicBezTo>
                  <a:cubicBezTo>
                    <a:pt x="334303" y="173886"/>
                    <a:pt x="332759" y="180833"/>
                    <a:pt x="320409" y="180447"/>
                  </a:cubicBezTo>
                  <a:cubicBezTo>
                    <a:pt x="216591" y="154974"/>
                    <a:pt x="112772" y="155360"/>
                    <a:pt x="8954" y="180833"/>
                  </a:cubicBezTo>
                  <a:cubicBezTo>
                    <a:pt x="-3010" y="178903"/>
                    <a:pt x="-309" y="170798"/>
                    <a:pt x="2007" y="163465"/>
                  </a:cubicBezTo>
                  <a:cubicBezTo>
                    <a:pt x="7410" y="145326"/>
                    <a:pt x="13585" y="127573"/>
                    <a:pt x="19374" y="109433"/>
                  </a:cubicBezTo>
                  <a:cubicBezTo>
                    <a:pt x="25935" y="75084"/>
                    <a:pt x="46390" y="50384"/>
                    <a:pt x="73792" y="30315"/>
                  </a:cubicBezTo>
                  <a:cubicBezTo>
                    <a:pt x="153682" y="-27576"/>
                    <a:pt x="253641" y="5229"/>
                    <a:pt x="292621" y="63506"/>
                  </a:cubicBezTo>
                  <a:cubicBezTo>
                    <a:pt x="299954" y="75470"/>
                    <a:pt x="309989" y="86663"/>
                    <a:pt x="309603" y="102486"/>
                  </a:cubicBezTo>
                  <a:close/>
                </a:path>
              </a:pathLst>
            </a:custGeom>
            <a:solidFill>
              <a:srgbClr val="FEFEFE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6E82798-8662-4441-91F7-CD1B3A322988}"/>
                </a:ext>
              </a:extLst>
            </p:cNvPr>
            <p:cNvSpPr/>
            <p:nvPr/>
          </p:nvSpPr>
          <p:spPr>
            <a:xfrm>
              <a:off x="4524251" y="32237"/>
              <a:ext cx="293316" cy="146658"/>
            </a:xfrm>
            <a:custGeom>
              <a:avLst/>
              <a:gdLst>
                <a:gd name="connsiteX0" fmla="*/ 292220 w 293316"/>
                <a:gd name="connsiteY0" fmla="*/ 139704 h 146657"/>
                <a:gd name="connsiteX1" fmla="*/ 143632 w 293316"/>
                <a:gd name="connsiteY1" fmla="*/ 47850 h 146657"/>
                <a:gd name="connsiteX2" fmla="*/ 1605 w 293316"/>
                <a:gd name="connsiteY2" fmla="*/ 147037 h 146657"/>
                <a:gd name="connsiteX3" fmla="*/ 61 w 293316"/>
                <a:gd name="connsiteY3" fmla="*/ 143564 h 146657"/>
                <a:gd name="connsiteX4" fmla="*/ 186086 w 293316"/>
                <a:gd name="connsiteY4" fmla="*/ 5010 h 146657"/>
                <a:gd name="connsiteX5" fmla="*/ 246679 w 293316"/>
                <a:gd name="connsiteY5" fmla="*/ 43991 h 146657"/>
                <a:gd name="connsiteX6" fmla="*/ 291062 w 293316"/>
                <a:gd name="connsiteY6" fmla="*/ 120407 h 146657"/>
                <a:gd name="connsiteX7" fmla="*/ 292220 w 293316"/>
                <a:gd name="connsiteY7" fmla="*/ 139704 h 1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16" h="146657">
                  <a:moveTo>
                    <a:pt x="292220" y="139704"/>
                  </a:moveTo>
                  <a:cubicBezTo>
                    <a:pt x="260572" y="80269"/>
                    <a:pt x="211172" y="45920"/>
                    <a:pt x="143632" y="47850"/>
                  </a:cubicBezTo>
                  <a:cubicBezTo>
                    <a:pt x="76864" y="49780"/>
                    <a:pt x="30551" y="87602"/>
                    <a:pt x="1605" y="147037"/>
                  </a:cubicBezTo>
                  <a:cubicBezTo>
                    <a:pt x="1219" y="145879"/>
                    <a:pt x="-324" y="144721"/>
                    <a:pt x="61" y="143564"/>
                  </a:cubicBezTo>
                  <a:cubicBezTo>
                    <a:pt x="23990" y="50166"/>
                    <a:pt x="86127" y="-19690"/>
                    <a:pt x="186086" y="5010"/>
                  </a:cubicBezTo>
                  <a:cubicBezTo>
                    <a:pt x="210400" y="11185"/>
                    <a:pt x="230855" y="24308"/>
                    <a:pt x="246679" y="43991"/>
                  </a:cubicBezTo>
                  <a:cubicBezTo>
                    <a:pt x="265590" y="66761"/>
                    <a:pt x="281027" y="92233"/>
                    <a:pt x="291062" y="120407"/>
                  </a:cubicBezTo>
                  <a:cubicBezTo>
                    <a:pt x="293378" y="126196"/>
                    <a:pt x="298781" y="132757"/>
                    <a:pt x="292220" y="1397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3AB7C27-B455-4884-93FE-971FCCD0C482}"/>
                </a:ext>
              </a:extLst>
            </p:cNvPr>
            <p:cNvSpPr/>
            <p:nvPr/>
          </p:nvSpPr>
          <p:spPr>
            <a:xfrm>
              <a:off x="5071928" y="184694"/>
              <a:ext cx="231565" cy="555757"/>
            </a:xfrm>
            <a:custGeom>
              <a:avLst/>
              <a:gdLst>
                <a:gd name="connsiteX0" fmla="*/ 234653 w 231565"/>
                <a:gd name="connsiteY0" fmla="*/ 103588 h 555756"/>
                <a:gd name="connsiteX1" fmla="*/ 185252 w 231565"/>
                <a:gd name="connsiteY1" fmla="*/ 24470 h 555756"/>
                <a:gd name="connsiteX2" fmla="*/ 112695 w 231565"/>
                <a:gd name="connsiteY2" fmla="*/ 1699 h 555756"/>
                <a:gd name="connsiteX3" fmla="*/ 46313 w 231565"/>
                <a:gd name="connsiteY3" fmla="*/ 34118 h 555756"/>
                <a:gd name="connsiteX4" fmla="*/ 0 w 231565"/>
                <a:gd name="connsiteY4" fmla="*/ 172672 h 555756"/>
                <a:gd name="connsiteX5" fmla="*/ 58663 w 231565"/>
                <a:gd name="connsiteY5" fmla="*/ 229791 h 555756"/>
                <a:gd name="connsiteX6" fmla="*/ 133922 w 231565"/>
                <a:gd name="connsiteY6" fmla="*/ 330908 h 555756"/>
                <a:gd name="connsiteX7" fmla="*/ 151675 w 231565"/>
                <a:gd name="connsiteY7" fmla="*/ 341328 h 555756"/>
                <a:gd name="connsiteX8" fmla="*/ 203777 w 231565"/>
                <a:gd name="connsiteY8" fmla="*/ 181162 h 555756"/>
                <a:gd name="connsiteX9" fmla="*/ 230407 w 231565"/>
                <a:gd name="connsiteY9" fmla="*/ 102430 h 555756"/>
                <a:gd name="connsiteX10" fmla="*/ 234267 w 231565"/>
                <a:gd name="connsiteY10" fmla="*/ 557070 h 555756"/>
                <a:gd name="connsiteX11" fmla="*/ 234653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234653" y="103588"/>
                  </a:moveTo>
                  <a:cubicBezTo>
                    <a:pt x="234653" y="63836"/>
                    <a:pt x="242372" y="48784"/>
                    <a:pt x="185252" y="24470"/>
                  </a:cubicBezTo>
                  <a:cubicBezTo>
                    <a:pt x="163639" y="16365"/>
                    <a:pt x="133536" y="7488"/>
                    <a:pt x="112695" y="1699"/>
                  </a:cubicBezTo>
                  <a:cubicBezTo>
                    <a:pt x="86451" y="-5248"/>
                    <a:pt x="54804" y="9804"/>
                    <a:pt x="46313" y="34118"/>
                  </a:cubicBezTo>
                  <a:cubicBezTo>
                    <a:pt x="30103" y="80046"/>
                    <a:pt x="15438" y="126745"/>
                    <a:pt x="0" y="172672"/>
                  </a:cubicBezTo>
                  <a:cubicBezTo>
                    <a:pt x="9263" y="181548"/>
                    <a:pt x="49015" y="220914"/>
                    <a:pt x="58663" y="229791"/>
                  </a:cubicBezTo>
                  <a:cubicBezTo>
                    <a:pt x="84521" y="254105"/>
                    <a:pt x="128133" y="321645"/>
                    <a:pt x="133922" y="330908"/>
                  </a:cubicBezTo>
                  <a:cubicBezTo>
                    <a:pt x="141641" y="342486"/>
                    <a:pt x="147816" y="354064"/>
                    <a:pt x="151675" y="341328"/>
                  </a:cubicBezTo>
                  <a:cubicBezTo>
                    <a:pt x="171358" y="289998"/>
                    <a:pt x="185638" y="233265"/>
                    <a:pt x="203777" y="181162"/>
                  </a:cubicBezTo>
                  <a:cubicBezTo>
                    <a:pt x="209567" y="164953"/>
                    <a:pt x="228092" y="86607"/>
                    <a:pt x="230407" y="102430"/>
                  </a:cubicBezTo>
                  <a:cubicBezTo>
                    <a:pt x="223846" y="313540"/>
                    <a:pt x="225776" y="362169"/>
                    <a:pt x="234267" y="557070"/>
                  </a:cubicBezTo>
                  <a:cubicBezTo>
                    <a:pt x="236583" y="379537"/>
                    <a:pt x="234653" y="297717"/>
                    <a:pt x="234653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88D76D-E2A6-4135-9578-58EF52E55C55}"/>
                </a:ext>
              </a:extLst>
            </p:cNvPr>
            <p:cNvSpPr/>
            <p:nvPr/>
          </p:nvSpPr>
          <p:spPr>
            <a:xfrm>
              <a:off x="4039365" y="182045"/>
              <a:ext cx="231565" cy="555757"/>
            </a:xfrm>
            <a:custGeom>
              <a:avLst/>
              <a:gdLst>
                <a:gd name="connsiteX0" fmla="*/ 658 w 231565"/>
                <a:gd name="connsiteY0" fmla="*/ 103588 h 555756"/>
                <a:gd name="connsiteX1" fmla="*/ 50059 w 231565"/>
                <a:gd name="connsiteY1" fmla="*/ 24470 h 555756"/>
                <a:gd name="connsiteX2" fmla="*/ 122616 w 231565"/>
                <a:gd name="connsiteY2" fmla="*/ 1699 h 555756"/>
                <a:gd name="connsiteX3" fmla="*/ 188998 w 231565"/>
                <a:gd name="connsiteY3" fmla="*/ 34118 h 555756"/>
                <a:gd name="connsiteX4" fmla="*/ 235311 w 231565"/>
                <a:gd name="connsiteY4" fmla="*/ 172672 h 555756"/>
                <a:gd name="connsiteX5" fmla="*/ 176648 w 231565"/>
                <a:gd name="connsiteY5" fmla="*/ 229791 h 555756"/>
                <a:gd name="connsiteX6" fmla="*/ 101389 w 231565"/>
                <a:gd name="connsiteY6" fmla="*/ 330908 h 555756"/>
                <a:gd name="connsiteX7" fmla="*/ 83636 w 231565"/>
                <a:gd name="connsiteY7" fmla="*/ 341328 h 555756"/>
                <a:gd name="connsiteX8" fmla="*/ 31534 w 231565"/>
                <a:gd name="connsiteY8" fmla="*/ 181162 h 555756"/>
                <a:gd name="connsiteX9" fmla="*/ 4904 w 231565"/>
                <a:gd name="connsiteY9" fmla="*/ 102430 h 555756"/>
                <a:gd name="connsiteX10" fmla="*/ 1044 w 231565"/>
                <a:gd name="connsiteY10" fmla="*/ 557070 h 555756"/>
                <a:gd name="connsiteX11" fmla="*/ 658 w 231565"/>
                <a:gd name="connsiteY11" fmla="*/ 103588 h 55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565" h="555756">
                  <a:moveTo>
                    <a:pt x="658" y="103588"/>
                  </a:moveTo>
                  <a:cubicBezTo>
                    <a:pt x="658" y="63836"/>
                    <a:pt x="-7061" y="48784"/>
                    <a:pt x="50059" y="24470"/>
                  </a:cubicBezTo>
                  <a:cubicBezTo>
                    <a:pt x="71672" y="16365"/>
                    <a:pt x="101775" y="7488"/>
                    <a:pt x="122616" y="1699"/>
                  </a:cubicBezTo>
                  <a:cubicBezTo>
                    <a:pt x="148860" y="-5248"/>
                    <a:pt x="180507" y="9804"/>
                    <a:pt x="188998" y="34118"/>
                  </a:cubicBezTo>
                  <a:cubicBezTo>
                    <a:pt x="205208" y="80046"/>
                    <a:pt x="219873" y="126744"/>
                    <a:pt x="235311" y="172672"/>
                  </a:cubicBezTo>
                  <a:cubicBezTo>
                    <a:pt x="226048" y="181548"/>
                    <a:pt x="186296" y="220914"/>
                    <a:pt x="176648" y="229791"/>
                  </a:cubicBezTo>
                  <a:cubicBezTo>
                    <a:pt x="150790" y="254105"/>
                    <a:pt x="107178" y="321645"/>
                    <a:pt x="101389" y="330908"/>
                  </a:cubicBezTo>
                  <a:cubicBezTo>
                    <a:pt x="93670" y="342486"/>
                    <a:pt x="87495" y="354064"/>
                    <a:pt x="83636" y="341328"/>
                  </a:cubicBezTo>
                  <a:cubicBezTo>
                    <a:pt x="63953" y="289998"/>
                    <a:pt x="49673" y="233265"/>
                    <a:pt x="31534" y="181162"/>
                  </a:cubicBezTo>
                  <a:cubicBezTo>
                    <a:pt x="25744" y="164953"/>
                    <a:pt x="7219" y="86607"/>
                    <a:pt x="4904" y="102430"/>
                  </a:cubicBezTo>
                  <a:cubicBezTo>
                    <a:pt x="11465" y="313540"/>
                    <a:pt x="9535" y="362169"/>
                    <a:pt x="1044" y="557070"/>
                  </a:cubicBezTo>
                  <a:cubicBezTo>
                    <a:pt x="-1272" y="379151"/>
                    <a:pt x="1044" y="297331"/>
                    <a:pt x="658" y="103588"/>
                  </a:cubicBezTo>
                  <a:close/>
                </a:path>
              </a:pathLst>
            </a:custGeom>
            <a:solidFill>
              <a:schemeClr val="accent2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2D240BA-9746-4BB6-A8C8-76343173AEF0}"/>
                </a:ext>
              </a:extLst>
            </p:cNvPr>
            <p:cNvSpPr/>
            <p:nvPr/>
          </p:nvSpPr>
          <p:spPr>
            <a:xfrm>
              <a:off x="4297447" y="572773"/>
              <a:ext cx="733290" cy="733290"/>
            </a:xfrm>
            <a:custGeom>
              <a:avLst/>
              <a:gdLst>
                <a:gd name="connsiteX0" fmla="*/ 558844 w 733290"/>
                <a:gd name="connsiteY0" fmla="*/ 735606 h 733289"/>
                <a:gd name="connsiteX1" fmla="*/ 176762 w 733290"/>
                <a:gd name="connsiteY1" fmla="*/ 735606 h 733289"/>
                <a:gd name="connsiteX2" fmla="*/ 0 w 733290"/>
                <a:gd name="connsiteY2" fmla="*/ 558844 h 733289"/>
                <a:gd name="connsiteX3" fmla="*/ 0 w 733290"/>
                <a:gd name="connsiteY3" fmla="*/ 176762 h 733289"/>
                <a:gd name="connsiteX4" fmla="*/ 176762 w 733290"/>
                <a:gd name="connsiteY4" fmla="*/ 0 h 733289"/>
                <a:gd name="connsiteX5" fmla="*/ 558844 w 733290"/>
                <a:gd name="connsiteY5" fmla="*/ 0 h 733289"/>
                <a:gd name="connsiteX6" fmla="*/ 735606 w 733290"/>
                <a:gd name="connsiteY6" fmla="*/ 176762 h 733289"/>
                <a:gd name="connsiteX7" fmla="*/ 735606 w 733290"/>
                <a:gd name="connsiteY7" fmla="*/ 558844 h 733289"/>
                <a:gd name="connsiteX8" fmla="*/ 558844 w 733290"/>
                <a:gd name="connsiteY8" fmla="*/ 735606 h 7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290" h="733289">
                  <a:moveTo>
                    <a:pt x="558844" y="735606"/>
                  </a:moveTo>
                  <a:lnTo>
                    <a:pt x="176762" y="735606"/>
                  </a:lnTo>
                  <a:cubicBezTo>
                    <a:pt x="79504" y="735606"/>
                    <a:pt x="0" y="656102"/>
                    <a:pt x="0" y="558844"/>
                  </a:cubicBezTo>
                  <a:lnTo>
                    <a:pt x="0" y="176762"/>
                  </a:lnTo>
                  <a:cubicBezTo>
                    <a:pt x="0" y="79504"/>
                    <a:pt x="79504" y="0"/>
                    <a:pt x="176762" y="0"/>
                  </a:cubicBezTo>
                  <a:lnTo>
                    <a:pt x="558844" y="0"/>
                  </a:lnTo>
                  <a:cubicBezTo>
                    <a:pt x="656102" y="0"/>
                    <a:pt x="735606" y="79504"/>
                    <a:pt x="735606" y="176762"/>
                  </a:cubicBezTo>
                  <a:lnTo>
                    <a:pt x="735606" y="558844"/>
                  </a:lnTo>
                  <a:cubicBezTo>
                    <a:pt x="735606" y="656102"/>
                    <a:pt x="656102" y="735606"/>
                    <a:pt x="558844" y="7356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47DD405-107F-44B2-B378-B4C88F13B361}"/>
                </a:ext>
              </a:extLst>
            </p:cNvPr>
            <p:cNvSpPr/>
            <p:nvPr/>
          </p:nvSpPr>
          <p:spPr>
            <a:xfrm>
              <a:off x="4294359" y="774621"/>
              <a:ext cx="741009" cy="123501"/>
            </a:xfrm>
            <a:custGeom>
              <a:avLst/>
              <a:gdLst>
                <a:gd name="connsiteX0" fmla="*/ 0 w 741009"/>
                <a:gd name="connsiteY0" fmla="*/ 0 h 123501"/>
                <a:gd name="connsiteX1" fmla="*/ 742167 w 741009"/>
                <a:gd name="connsiteY1" fmla="*/ 0 h 123501"/>
                <a:gd name="connsiteX2" fmla="*/ 742167 w 741009"/>
                <a:gd name="connsiteY2" fmla="*/ 124273 h 123501"/>
                <a:gd name="connsiteX3" fmla="*/ 0 w 741009"/>
                <a:gd name="connsiteY3" fmla="*/ 124273 h 1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009" h="123501">
                  <a:moveTo>
                    <a:pt x="0" y="0"/>
                  </a:moveTo>
                  <a:lnTo>
                    <a:pt x="742167" y="0"/>
                  </a:lnTo>
                  <a:lnTo>
                    <a:pt x="742167" y="124273"/>
                  </a:lnTo>
                  <a:lnTo>
                    <a:pt x="0" y="12427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06F6876-1A59-4DC9-922C-6C7141CA1C6A}"/>
                </a:ext>
              </a:extLst>
            </p:cNvPr>
            <p:cNvSpPr/>
            <p:nvPr/>
          </p:nvSpPr>
          <p:spPr>
            <a:xfrm>
              <a:off x="4298918" y="819390"/>
              <a:ext cx="733290" cy="196830"/>
            </a:xfrm>
            <a:custGeom>
              <a:avLst/>
              <a:gdLst>
                <a:gd name="connsiteX0" fmla="*/ 734134 w 733290"/>
                <a:gd name="connsiteY0" fmla="*/ 386 h 196830"/>
                <a:gd name="connsiteX1" fmla="*/ 844 w 733290"/>
                <a:gd name="connsiteY1" fmla="*/ 0 h 196830"/>
                <a:gd name="connsiteX2" fmla="*/ 844 w 733290"/>
                <a:gd name="connsiteY2" fmla="*/ 0 h 196830"/>
                <a:gd name="connsiteX3" fmla="*/ 844 w 733290"/>
                <a:gd name="connsiteY3" fmla="*/ 0 h 196830"/>
                <a:gd name="connsiteX4" fmla="*/ 844 w 733290"/>
                <a:gd name="connsiteY4" fmla="*/ 0 h 196830"/>
                <a:gd name="connsiteX5" fmla="*/ 1230 w 733290"/>
                <a:gd name="connsiteY5" fmla="*/ 38208 h 196830"/>
                <a:gd name="connsiteX6" fmla="*/ 38666 w 733290"/>
                <a:gd name="connsiteY6" fmla="*/ 38980 h 196830"/>
                <a:gd name="connsiteX7" fmla="*/ 31333 w 733290"/>
                <a:gd name="connsiteY7" fmla="*/ 77574 h 196830"/>
                <a:gd name="connsiteX8" fmla="*/ 20913 w 733290"/>
                <a:gd name="connsiteY8" fmla="*/ 134308 h 196830"/>
                <a:gd name="connsiteX9" fmla="*/ 29404 w 733290"/>
                <a:gd name="connsiteY9" fmla="*/ 179849 h 196830"/>
                <a:gd name="connsiteX10" fmla="*/ 88067 w 733290"/>
                <a:gd name="connsiteY10" fmla="*/ 196830 h 196830"/>
                <a:gd name="connsiteX11" fmla="*/ 120486 w 733290"/>
                <a:gd name="connsiteY11" fmla="*/ 141641 h 196830"/>
                <a:gd name="connsiteX12" fmla="*/ 99645 w 733290"/>
                <a:gd name="connsiteY12" fmla="*/ 35507 h 196830"/>
                <a:gd name="connsiteX13" fmla="*/ 140941 w 733290"/>
                <a:gd name="connsiteY13" fmla="*/ 35507 h 196830"/>
                <a:gd name="connsiteX14" fmla="*/ 734906 w 733290"/>
                <a:gd name="connsiteY14" fmla="*/ 35121 h 196830"/>
                <a:gd name="connsiteX15" fmla="*/ 734134 w 733290"/>
                <a:gd name="connsiteY15" fmla="*/ 386 h 196830"/>
                <a:gd name="connsiteX16" fmla="*/ 49473 w 733290"/>
                <a:gd name="connsiteY16" fmla="*/ 59821 h 196830"/>
                <a:gd name="connsiteX17" fmla="*/ 69542 w 733290"/>
                <a:gd name="connsiteY17" fmla="*/ 42068 h 196830"/>
                <a:gd name="connsiteX18" fmla="*/ 87681 w 733290"/>
                <a:gd name="connsiteY18" fmla="*/ 59821 h 196830"/>
                <a:gd name="connsiteX19" fmla="*/ 88839 w 733290"/>
                <a:gd name="connsiteY19" fmla="*/ 97643 h 196830"/>
                <a:gd name="connsiteX20" fmla="*/ 49087 w 733290"/>
                <a:gd name="connsiteY20" fmla="*/ 98029 h 196830"/>
                <a:gd name="connsiteX21" fmla="*/ 49473 w 733290"/>
                <a:gd name="connsiteY21" fmla="*/ 59821 h 196830"/>
                <a:gd name="connsiteX22" fmla="*/ 66840 w 733290"/>
                <a:gd name="connsiteY22" fmla="*/ 179077 h 196830"/>
                <a:gd name="connsiteX23" fmla="*/ 35579 w 733290"/>
                <a:gd name="connsiteY23" fmla="*/ 144728 h 196830"/>
                <a:gd name="connsiteX24" fmla="*/ 68384 w 733290"/>
                <a:gd name="connsiteY24" fmla="*/ 113853 h 196830"/>
                <a:gd name="connsiteX25" fmla="*/ 100417 w 733290"/>
                <a:gd name="connsiteY25" fmla="*/ 147430 h 196830"/>
                <a:gd name="connsiteX26" fmla="*/ 66840 w 733290"/>
                <a:gd name="connsiteY26" fmla="*/ 179077 h 1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290" h="196830">
                  <a:moveTo>
                    <a:pt x="734134" y="386"/>
                  </a:moveTo>
                  <a:cubicBezTo>
                    <a:pt x="489833" y="386"/>
                    <a:pt x="245145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0"/>
                    <a:pt x="844" y="0"/>
                  </a:cubicBezTo>
                  <a:lnTo>
                    <a:pt x="844" y="0"/>
                  </a:lnTo>
                  <a:cubicBezTo>
                    <a:pt x="-1086" y="12350"/>
                    <a:pt x="844" y="26630"/>
                    <a:pt x="1230" y="38208"/>
                  </a:cubicBezTo>
                  <a:cubicBezTo>
                    <a:pt x="15896" y="39366"/>
                    <a:pt x="23615" y="38594"/>
                    <a:pt x="38666" y="38980"/>
                  </a:cubicBezTo>
                  <a:cubicBezTo>
                    <a:pt x="35965" y="51330"/>
                    <a:pt x="28246" y="93784"/>
                    <a:pt x="31333" y="77574"/>
                  </a:cubicBezTo>
                  <a:cubicBezTo>
                    <a:pt x="27860" y="96486"/>
                    <a:pt x="24001" y="115397"/>
                    <a:pt x="20913" y="134308"/>
                  </a:cubicBezTo>
                  <a:cubicBezTo>
                    <a:pt x="18211" y="150517"/>
                    <a:pt x="18597" y="166341"/>
                    <a:pt x="29404" y="179849"/>
                  </a:cubicBezTo>
                  <a:cubicBezTo>
                    <a:pt x="43298" y="197988"/>
                    <a:pt x="67612" y="204935"/>
                    <a:pt x="88067" y="196830"/>
                  </a:cubicBezTo>
                  <a:cubicBezTo>
                    <a:pt x="110066" y="188340"/>
                    <a:pt x="123574" y="166727"/>
                    <a:pt x="120486" y="141641"/>
                  </a:cubicBezTo>
                  <a:cubicBezTo>
                    <a:pt x="117785" y="120028"/>
                    <a:pt x="103119" y="56734"/>
                    <a:pt x="99645" y="35507"/>
                  </a:cubicBezTo>
                  <a:cubicBezTo>
                    <a:pt x="125889" y="35507"/>
                    <a:pt x="86137" y="35507"/>
                    <a:pt x="140941" y="35507"/>
                  </a:cubicBezTo>
                  <a:cubicBezTo>
                    <a:pt x="338929" y="35121"/>
                    <a:pt x="536918" y="35121"/>
                    <a:pt x="734906" y="35121"/>
                  </a:cubicBezTo>
                  <a:cubicBezTo>
                    <a:pt x="734134" y="23928"/>
                    <a:pt x="734134" y="11964"/>
                    <a:pt x="734134" y="386"/>
                  </a:cubicBezTo>
                  <a:close/>
                  <a:moveTo>
                    <a:pt x="49473" y="59821"/>
                  </a:moveTo>
                  <a:cubicBezTo>
                    <a:pt x="50245" y="50172"/>
                    <a:pt x="58735" y="42454"/>
                    <a:pt x="69542" y="42068"/>
                  </a:cubicBezTo>
                  <a:cubicBezTo>
                    <a:pt x="79962" y="41682"/>
                    <a:pt x="86523" y="50172"/>
                    <a:pt x="87681" y="59821"/>
                  </a:cubicBezTo>
                  <a:cubicBezTo>
                    <a:pt x="89225" y="73329"/>
                    <a:pt x="89611" y="82206"/>
                    <a:pt x="88839" y="97643"/>
                  </a:cubicBezTo>
                  <a:cubicBezTo>
                    <a:pt x="88839" y="97643"/>
                    <a:pt x="59121" y="102661"/>
                    <a:pt x="49087" y="98029"/>
                  </a:cubicBezTo>
                  <a:cubicBezTo>
                    <a:pt x="49087" y="87609"/>
                    <a:pt x="48701" y="70627"/>
                    <a:pt x="49473" y="59821"/>
                  </a:cubicBezTo>
                  <a:close/>
                  <a:moveTo>
                    <a:pt x="66840" y="179077"/>
                  </a:moveTo>
                  <a:cubicBezTo>
                    <a:pt x="48701" y="178305"/>
                    <a:pt x="34807" y="162868"/>
                    <a:pt x="35579" y="144728"/>
                  </a:cubicBezTo>
                  <a:cubicBezTo>
                    <a:pt x="36351" y="127361"/>
                    <a:pt x="51017" y="113853"/>
                    <a:pt x="68384" y="113853"/>
                  </a:cubicBezTo>
                  <a:cubicBezTo>
                    <a:pt x="86909" y="114239"/>
                    <a:pt x="100803" y="128519"/>
                    <a:pt x="100417" y="147430"/>
                  </a:cubicBezTo>
                  <a:cubicBezTo>
                    <a:pt x="100031" y="165955"/>
                    <a:pt x="85365" y="179463"/>
                    <a:pt x="66840" y="179077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8137B78-EFFE-4214-826B-C141E73307B0}"/>
                </a:ext>
              </a:extLst>
            </p:cNvPr>
            <p:cNvSpPr/>
            <p:nvPr/>
          </p:nvSpPr>
          <p:spPr>
            <a:xfrm>
              <a:off x="3970554" y="1419144"/>
              <a:ext cx="1408689" cy="138939"/>
            </a:xfrm>
            <a:custGeom>
              <a:avLst/>
              <a:gdLst>
                <a:gd name="connsiteX0" fmla="*/ 1412163 w 1408689"/>
                <a:gd name="connsiteY0" fmla="*/ 138939 h 138939"/>
                <a:gd name="connsiteX1" fmla="*/ 0 w 1408689"/>
                <a:gd name="connsiteY1" fmla="*/ 138939 h 138939"/>
                <a:gd name="connsiteX2" fmla="*/ 10806 w 1408689"/>
                <a:gd name="connsiteY2" fmla="*/ 0 h 138939"/>
                <a:gd name="connsiteX3" fmla="*/ 1396725 w 1408689"/>
                <a:gd name="connsiteY3" fmla="*/ 7333 h 13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8689" h="138939">
                  <a:moveTo>
                    <a:pt x="1412163" y="138939"/>
                  </a:moveTo>
                  <a:lnTo>
                    <a:pt x="0" y="138939"/>
                  </a:lnTo>
                  <a:lnTo>
                    <a:pt x="10806" y="0"/>
                  </a:lnTo>
                  <a:lnTo>
                    <a:pt x="1396725" y="7333"/>
                  </a:ln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3AC5560-CB79-439C-BDE3-2AD3BCFD9080}"/>
                </a:ext>
              </a:extLst>
            </p:cNvPr>
            <p:cNvSpPr/>
            <p:nvPr/>
          </p:nvSpPr>
          <p:spPr>
            <a:xfrm>
              <a:off x="4171244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8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8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5817" y="796585"/>
                    <a:pt x="112309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F0E29A-BD21-48F2-A136-E9B5916FDE20}"/>
                </a:ext>
              </a:extLst>
            </p:cNvPr>
            <p:cNvSpPr/>
            <p:nvPr/>
          </p:nvSpPr>
          <p:spPr>
            <a:xfrm>
              <a:off x="5050806" y="1489386"/>
              <a:ext cx="123502" cy="806619"/>
            </a:xfrm>
            <a:custGeom>
              <a:avLst/>
              <a:gdLst>
                <a:gd name="connsiteX0" fmla="*/ 96100 w 123501"/>
                <a:gd name="connsiteY0" fmla="*/ 810093 h 806618"/>
                <a:gd name="connsiteX1" fmla="*/ 29717 w 123501"/>
                <a:gd name="connsiteY1" fmla="*/ 810093 h 806618"/>
                <a:gd name="connsiteX2" fmla="*/ 0 w 123501"/>
                <a:gd name="connsiteY2" fmla="*/ 780375 h 806618"/>
                <a:gd name="connsiteX3" fmla="*/ 0 w 123501"/>
                <a:gd name="connsiteY3" fmla="*/ 0 h 806618"/>
                <a:gd name="connsiteX4" fmla="*/ 125817 w 123501"/>
                <a:gd name="connsiteY4" fmla="*/ 0 h 806618"/>
                <a:gd name="connsiteX5" fmla="*/ 125817 w 123501"/>
                <a:gd name="connsiteY5" fmla="*/ 780375 h 806618"/>
                <a:gd name="connsiteX6" fmla="*/ 96100 w 123501"/>
                <a:gd name="connsiteY6" fmla="*/ 810093 h 80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01" h="806618">
                  <a:moveTo>
                    <a:pt x="96100" y="810093"/>
                  </a:moveTo>
                  <a:lnTo>
                    <a:pt x="29717" y="810093"/>
                  </a:lnTo>
                  <a:cubicBezTo>
                    <a:pt x="13122" y="810093"/>
                    <a:pt x="0" y="796585"/>
                    <a:pt x="0" y="780375"/>
                  </a:cubicBezTo>
                  <a:lnTo>
                    <a:pt x="0" y="0"/>
                  </a:lnTo>
                  <a:lnTo>
                    <a:pt x="125817" y="0"/>
                  </a:lnTo>
                  <a:lnTo>
                    <a:pt x="125817" y="780375"/>
                  </a:lnTo>
                  <a:cubicBezTo>
                    <a:pt x="126203" y="796585"/>
                    <a:pt x="112695" y="810093"/>
                    <a:pt x="96100" y="810093"/>
                  </a:cubicBezTo>
                  <a:close/>
                </a:path>
              </a:pathLst>
            </a:custGeom>
            <a:solidFill>
              <a:schemeClr val="accent4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9BD0E69-7D07-472C-BDD7-37C5DCBEAF26}"/>
                </a:ext>
              </a:extLst>
            </p:cNvPr>
            <p:cNvSpPr/>
            <p:nvPr/>
          </p:nvSpPr>
          <p:spPr>
            <a:xfrm>
              <a:off x="4161981" y="1997286"/>
              <a:ext cx="142799" cy="162096"/>
            </a:xfrm>
            <a:custGeom>
              <a:avLst/>
              <a:gdLst>
                <a:gd name="connsiteX0" fmla="*/ 144342 w 142798"/>
                <a:gd name="connsiteY0" fmla="*/ 19297 h 162095"/>
                <a:gd name="connsiteX1" fmla="*/ 125045 w 142798"/>
                <a:gd name="connsiteY1" fmla="*/ 0 h 162095"/>
                <a:gd name="connsiteX2" fmla="*/ 386 w 142798"/>
                <a:gd name="connsiteY2" fmla="*/ 772 h 162095"/>
                <a:gd name="connsiteX3" fmla="*/ 0 w 142798"/>
                <a:gd name="connsiteY3" fmla="*/ 101117 h 162095"/>
                <a:gd name="connsiteX4" fmla="*/ 8105 w 142798"/>
                <a:gd name="connsiteY4" fmla="*/ 123888 h 162095"/>
                <a:gd name="connsiteX5" fmla="*/ 135080 w 142798"/>
                <a:gd name="connsiteY5" fmla="*/ 127361 h 162095"/>
                <a:gd name="connsiteX6" fmla="*/ 143956 w 142798"/>
                <a:gd name="connsiteY6" fmla="*/ 101503 h 162095"/>
                <a:gd name="connsiteX7" fmla="*/ 144342 w 142798"/>
                <a:gd name="connsiteY7" fmla="*/ 19297 h 162095"/>
                <a:gd name="connsiteX8" fmla="*/ 119642 w 142798"/>
                <a:gd name="connsiteY8" fmla="*/ 63295 h 162095"/>
                <a:gd name="connsiteX9" fmla="*/ 23542 w 142798"/>
                <a:gd name="connsiteY9" fmla="*/ 63295 h 162095"/>
                <a:gd name="connsiteX10" fmla="*/ 8877 w 142798"/>
                <a:gd name="connsiteY10" fmla="*/ 45927 h 162095"/>
                <a:gd name="connsiteX11" fmla="*/ 23928 w 142798"/>
                <a:gd name="connsiteY11" fmla="*/ 28560 h 162095"/>
                <a:gd name="connsiteX12" fmla="*/ 73715 w 142798"/>
                <a:gd name="connsiteY12" fmla="*/ 28560 h 162095"/>
                <a:gd name="connsiteX13" fmla="*/ 120028 w 142798"/>
                <a:gd name="connsiteY13" fmla="*/ 28560 h 162095"/>
                <a:gd name="connsiteX14" fmla="*/ 135466 w 142798"/>
                <a:gd name="connsiteY14" fmla="*/ 45155 h 162095"/>
                <a:gd name="connsiteX15" fmla="*/ 119642 w 142798"/>
                <a:gd name="connsiteY15" fmla="*/ 63295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44342" y="19297"/>
                  </a:moveTo>
                  <a:cubicBezTo>
                    <a:pt x="144728" y="5403"/>
                    <a:pt x="138939" y="0"/>
                    <a:pt x="125045" y="0"/>
                  </a:cubicBezTo>
                  <a:cubicBezTo>
                    <a:pt x="83364" y="772"/>
                    <a:pt x="42068" y="386"/>
                    <a:pt x="386" y="772"/>
                  </a:cubicBezTo>
                  <a:cubicBezTo>
                    <a:pt x="386" y="34349"/>
                    <a:pt x="386" y="67926"/>
                    <a:pt x="0" y="101117"/>
                  </a:cubicBezTo>
                  <a:cubicBezTo>
                    <a:pt x="2702" y="108836"/>
                    <a:pt x="5403" y="116555"/>
                    <a:pt x="8105" y="123888"/>
                  </a:cubicBezTo>
                  <a:cubicBezTo>
                    <a:pt x="46313" y="173674"/>
                    <a:pt x="93398" y="174832"/>
                    <a:pt x="135080" y="127361"/>
                  </a:cubicBezTo>
                  <a:cubicBezTo>
                    <a:pt x="138167" y="118870"/>
                    <a:pt x="140869" y="109994"/>
                    <a:pt x="143956" y="101503"/>
                  </a:cubicBezTo>
                  <a:cubicBezTo>
                    <a:pt x="143956" y="74101"/>
                    <a:pt x="143571" y="46699"/>
                    <a:pt x="144342" y="19297"/>
                  </a:cubicBezTo>
                  <a:close/>
                  <a:moveTo>
                    <a:pt x="119642" y="63295"/>
                  </a:moveTo>
                  <a:cubicBezTo>
                    <a:pt x="87609" y="62909"/>
                    <a:pt x="55576" y="62909"/>
                    <a:pt x="23542" y="63295"/>
                  </a:cubicBezTo>
                  <a:cubicBezTo>
                    <a:pt x="11192" y="63295"/>
                    <a:pt x="8877" y="56348"/>
                    <a:pt x="8877" y="45927"/>
                  </a:cubicBezTo>
                  <a:cubicBezTo>
                    <a:pt x="8877" y="35507"/>
                    <a:pt x="11964" y="28560"/>
                    <a:pt x="23928" y="28560"/>
                  </a:cubicBezTo>
                  <a:cubicBezTo>
                    <a:pt x="40524" y="28946"/>
                    <a:pt x="57119" y="28560"/>
                    <a:pt x="73715" y="28560"/>
                  </a:cubicBezTo>
                  <a:cubicBezTo>
                    <a:pt x="89153" y="28560"/>
                    <a:pt x="104590" y="28946"/>
                    <a:pt x="120028" y="28560"/>
                  </a:cubicBezTo>
                  <a:cubicBezTo>
                    <a:pt x="131606" y="28174"/>
                    <a:pt x="135466" y="33963"/>
                    <a:pt x="135466" y="45155"/>
                  </a:cubicBezTo>
                  <a:cubicBezTo>
                    <a:pt x="135852" y="56348"/>
                    <a:pt x="133150" y="63295"/>
                    <a:pt x="119642" y="63295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92AC844-99DF-4547-8A11-633DB278CCCC}"/>
                </a:ext>
              </a:extLst>
            </p:cNvPr>
            <p:cNvSpPr/>
            <p:nvPr/>
          </p:nvSpPr>
          <p:spPr>
            <a:xfrm>
              <a:off x="5041593" y="1997266"/>
              <a:ext cx="142799" cy="162096"/>
            </a:xfrm>
            <a:custGeom>
              <a:avLst/>
              <a:gdLst>
                <a:gd name="connsiteX0" fmla="*/ 125382 w 142798"/>
                <a:gd name="connsiteY0" fmla="*/ 19 h 162095"/>
                <a:gd name="connsiteX1" fmla="*/ 723 w 142798"/>
                <a:gd name="connsiteY1" fmla="*/ 791 h 162095"/>
                <a:gd name="connsiteX2" fmla="*/ 337 w 142798"/>
                <a:gd name="connsiteY2" fmla="*/ 40929 h 162095"/>
                <a:gd name="connsiteX3" fmla="*/ 8441 w 142798"/>
                <a:gd name="connsiteY3" fmla="*/ 124293 h 162095"/>
                <a:gd name="connsiteX4" fmla="*/ 135416 w 142798"/>
                <a:gd name="connsiteY4" fmla="*/ 127766 h 162095"/>
                <a:gd name="connsiteX5" fmla="*/ 143907 w 142798"/>
                <a:gd name="connsiteY5" fmla="*/ 105382 h 162095"/>
                <a:gd name="connsiteX6" fmla="*/ 144293 w 142798"/>
                <a:gd name="connsiteY6" fmla="*/ 19316 h 162095"/>
                <a:gd name="connsiteX7" fmla="*/ 125382 w 142798"/>
                <a:gd name="connsiteY7" fmla="*/ 19 h 162095"/>
                <a:gd name="connsiteX8" fmla="*/ 122294 w 142798"/>
                <a:gd name="connsiteY8" fmla="*/ 62928 h 162095"/>
                <a:gd name="connsiteX9" fmla="*/ 72508 w 142798"/>
                <a:gd name="connsiteY9" fmla="*/ 62928 h 162095"/>
                <a:gd name="connsiteX10" fmla="*/ 24265 w 142798"/>
                <a:gd name="connsiteY10" fmla="*/ 62928 h 162095"/>
                <a:gd name="connsiteX11" fmla="*/ 9213 w 142798"/>
                <a:gd name="connsiteY11" fmla="*/ 45561 h 162095"/>
                <a:gd name="connsiteX12" fmla="*/ 24265 w 142798"/>
                <a:gd name="connsiteY12" fmla="*/ 28193 h 162095"/>
                <a:gd name="connsiteX13" fmla="*/ 122294 w 142798"/>
                <a:gd name="connsiteY13" fmla="*/ 28193 h 162095"/>
                <a:gd name="connsiteX14" fmla="*/ 135802 w 142798"/>
                <a:gd name="connsiteY14" fmla="*/ 44403 h 162095"/>
                <a:gd name="connsiteX15" fmla="*/ 122294 w 142798"/>
                <a:gd name="connsiteY15" fmla="*/ 62928 h 16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798" h="162095">
                  <a:moveTo>
                    <a:pt x="125382" y="19"/>
                  </a:moveTo>
                  <a:cubicBezTo>
                    <a:pt x="84086" y="791"/>
                    <a:pt x="42404" y="405"/>
                    <a:pt x="723" y="791"/>
                  </a:cubicBezTo>
                  <a:cubicBezTo>
                    <a:pt x="723" y="14299"/>
                    <a:pt x="-49" y="27807"/>
                    <a:pt x="337" y="40929"/>
                  </a:cubicBezTo>
                  <a:cubicBezTo>
                    <a:pt x="1495" y="68717"/>
                    <a:pt x="-4295" y="97663"/>
                    <a:pt x="8441" y="124293"/>
                  </a:cubicBezTo>
                  <a:cubicBezTo>
                    <a:pt x="46650" y="173693"/>
                    <a:pt x="94121" y="175237"/>
                    <a:pt x="135416" y="127766"/>
                  </a:cubicBezTo>
                  <a:cubicBezTo>
                    <a:pt x="138118" y="120433"/>
                    <a:pt x="141206" y="112714"/>
                    <a:pt x="143907" y="105382"/>
                  </a:cubicBezTo>
                  <a:cubicBezTo>
                    <a:pt x="143907" y="76822"/>
                    <a:pt x="143907" y="47876"/>
                    <a:pt x="144293" y="19316"/>
                  </a:cubicBezTo>
                  <a:cubicBezTo>
                    <a:pt x="144679" y="5037"/>
                    <a:pt x="138890" y="-367"/>
                    <a:pt x="125382" y="19"/>
                  </a:cubicBezTo>
                  <a:close/>
                  <a:moveTo>
                    <a:pt x="122294" y="62928"/>
                  </a:moveTo>
                  <a:cubicBezTo>
                    <a:pt x="105699" y="62928"/>
                    <a:pt x="89103" y="62928"/>
                    <a:pt x="72508" y="62928"/>
                  </a:cubicBezTo>
                  <a:cubicBezTo>
                    <a:pt x="56298" y="62928"/>
                    <a:pt x="40475" y="62542"/>
                    <a:pt x="24265" y="62928"/>
                  </a:cubicBezTo>
                  <a:cubicBezTo>
                    <a:pt x="11915" y="63314"/>
                    <a:pt x="9213" y="56367"/>
                    <a:pt x="9213" y="45561"/>
                  </a:cubicBezTo>
                  <a:cubicBezTo>
                    <a:pt x="9213" y="35140"/>
                    <a:pt x="11915" y="28193"/>
                    <a:pt x="24265" y="28193"/>
                  </a:cubicBezTo>
                  <a:cubicBezTo>
                    <a:pt x="57070" y="28193"/>
                    <a:pt x="89489" y="28193"/>
                    <a:pt x="122294" y="28193"/>
                  </a:cubicBezTo>
                  <a:cubicBezTo>
                    <a:pt x="133873" y="28193"/>
                    <a:pt x="136188" y="34754"/>
                    <a:pt x="135802" y="44403"/>
                  </a:cubicBezTo>
                  <a:cubicBezTo>
                    <a:pt x="135802" y="54437"/>
                    <a:pt x="135416" y="63314"/>
                    <a:pt x="122294" y="6292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8C435FA8-8AFB-4A4C-99C2-CF56CA3ED636}"/>
                </a:ext>
              </a:extLst>
            </p:cNvPr>
            <p:cNvSpPr/>
            <p:nvPr/>
          </p:nvSpPr>
          <p:spPr>
            <a:xfrm>
              <a:off x="3974027" y="1471633"/>
              <a:ext cx="1400970" cy="50172"/>
            </a:xfrm>
            <a:custGeom>
              <a:avLst/>
              <a:gdLst>
                <a:gd name="connsiteX0" fmla="*/ 0 w 1400970"/>
                <a:gd name="connsiteY0" fmla="*/ 0 h 50172"/>
                <a:gd name="connsiteX1" fmla="*/ 1400970 w 1400970"/>
                <a:gd name="connsiteY1" fmla="*/ 0 h 50172"/>
                <a:gd name="connsiteX2" fmla="*/ 1400970 w 1400970"/>
                <a:gd name="connsiteY2" fmla="*/ 50172 h 50172"/>
                <a:gd name="connsiteX3" fmla="*/ 0 w 1400970"/>
                <a:gd name="connsiteY3" fmla="*/ 50172 h 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970" h="50172">
                  <a:moveTo>
                    <a:pt x="0" y="0"/>
                  </a:moveTo>
                  <a:lnTo>
                    <a:pt x="1400970" y="0"/>
                  </a:lnTo>
                  <a:lnTo>
                    <a:pt x="1400970" y="50172"/>
                  </a:lnTo>
                  <a:lnTo>
                    <a:pt x="0" y="50172"/>
                  </a:ln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78BB06A-5A14-4F55-A86A-E46583C80D8A}"/>
                </a:ext>
              </a:extLst>
            </p:cNvPr>
            <p:cNvSpPr/>
            <p:nvPr/>
          </p:nvSpPr>
          <p:spPr>
            <a:xfrm>
              <a:off x="4043636" y="1492601"/>
              <a:ext cx="100345" cy="185252"/>
            </a:xfrm>
            <a:custGeom>
              <a:avLst/>
              <a:gdLst>
                <a:gd name="connsiteX0" fmla="*/ 19158 w 100344"/>
                <a:gd name="connsiteY0" fmla="*/ 26502 h 185252"/>
                <a:gd name="connsiteX1" fmla="*/ 11825 w 100344"/>
                <a:gd name="connsiteY1" fmla="*/ 65097 h 185252"/>
                <a:gd name="connsiteX2" fmla="*/ 1405 w 100344"/>
                <a:gd name="connsiteY2" fmla="*/ 121830 h 185252"/>
                <a:gd name="connsiteX3" fmla="*/ 9896 w 100344"/>
                <a:gd name="connsiteY3" fmla="*/ 167371 h 185252"/>
                <a:gd name="connsiteX4" fmla="*/ 68559 w 100344"/>
                <a:gd name="connsiteY4" fmla="*/ 184353 h 185252"/>
                <a:gd name="connsiteX5" fmla="*/ 100978 w 100344"/>
                <a:gd name="connsiteY5" fmla="*/ 129163 h 185252"/>
                <a:gd name="connsiteX6" fmla="*/ 80137 w 100344"/>
                <a:gd name="connsiteY6" fmla="*/ 23029 h 185252"/>
                <a:gd name="connsiteX7" fmla="*/ 19158 w 100344"/>
                <a:gd name="connsiteY7" fmla="*/ 26502 h 185252"/>
                <a:gd name="connsiteX8" fmla="*/ 30351 w 100344"/>
                <a:gd name="connsiteY8" fmla="*/ 46957 h 185252"/>
                <a:gd name="connsiteX9" fmla="*/ 50420 w 100344"/>
                <a:gd name="connsiteY9" fmla="*/ 29204 h 185252"/>
                <a:gd name="connsiteX10" fmla="*/ 68559 w 100344"/>
                <a:gd name="connsiteY10" fmla="*/ 46957 h 185252"/>
                <a:gd name="connsiteX11" fmla="*/ 69717 w 100344"/>
                <a:gd name="connsiteY11" fmla="*/ 84780 h 185252"/>
                <a:gd name="connsiteX12" fmla="*/ 29965 w 100344"/>
                <a:gd name="connsiteY12" fmla="*/ 85166 h 185252"/>
                <a:gd name="connsiteX13" fmla="*/ 30351 w 100344"/>
                <a:gd name="connsiteY13" fmla="*/ 46957 h 185252"/>
                <a:gd name="connsiteX14" fmla="*/ 81295 w 100344"/>
                <a:gd name="connsiteY14" fmla="*/ 134566 h 185252"/>
                <a:gd name="connsiteX15" fmla="*/ 47718 w 100344"/>
                <a:gd name="connsiteY15" fmla="*/ 166213 h 185252"/>
                <a:gd name="connsiteX16" fmla="*/ 16457 w 100344"/>
                <a:gd name="connsiteY16" fmla="*/ 131865 h 185252"/>
                <a:gd name="connsiteX17" fmla="*/ 49262 w 100344"/>
                <a:gd name="connsiteY17" fmla="*/ 100989 h 185252"/>
                <a:gd name="connsiteX18" fmla="*/ 81295 w 100344"/>
                <a:gd name="connsiteY18" fmla="*/ 134566 h 18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44" h="185252">
                  <a:moveTo>
                    <a:pt x="19158" y="26502"/>
                  </a:moveTo>
                  <a:cubicBezTo>
                    <a:pt x="16457" y="38853"/>
                    <a:pt x="8738" y="81306"/>
                    <a:pt x="11825" y="65097"/>
                  </a:cubicBezTo>
                  <a:cubicBezTo>
                    <a:pt x="8352" y="84008"/>
                    <a:pt x="4492" y="102919"/>
                    <a:pt x="1405" y="121830"/>
                  </a:cubicBezTo>
                  <a:cubicBezTo>
                    <a:pt x="-1297" y="138040"/>
                    <a:pt x="-911" y="153863"/>
                    <a:pt x="9896" y="167371"/>
                  </a:cubicBezTo>
                  <a:cubicBezTo>
                    <a:pt x="23789" y="185511"/>
                    <a:pt x="48104" y="192458"/>
                    <a:pt x="68559" y="184353"/>
                  </a:cubicBezTo>
                  <a:cubicBezTo>
                    <a:pt x="90557" y="175862"/>
                    <a:pt x="104065" y="154249"/>
                    <a:pt x="100978" y="129163"/>
                  </a:cubicBezTo>
                  <a:cubicBezTo>
                    <a:pt x="98276" y="107550"/>
                    <a:pt x="83611" y="44256"/>
                    <a:pt x="80137" y="23029"/>
                  </a:cubicBezTo>
                  <a:cubicBezTo>
                    <a:pt x="70103" y="-8232"/>
                    <a:pt x="26877" y="-8232"/>
                    <a:pt x="19158" y="26502"/>
                  </a:cubicBezTo>
                  <a:close/>
                  <a:moveTo>
                    <a:pt x="30351" y="46957"/>
                  </a:moveTo>
                  <a:cubicBezTo>
                    <a:pt x="31122" y="37309"/>
                    <a:pt x="39613" y="29590"/>
                    <a:pt x="50420" y="29204"/>
                  </a:cubicBezTo>
                  <a:cubicBezTo>
                    <a:pt x="60840" y="28818"/>
                    <a:pt x="67401" y="37309"/>
                    <a:pt x="68559" y="46957"/>
                  </a:cubicBezTo>
                  <a:cubicBezTo>
                    <a:pt x="70103" y="60465"/>
                    <a:pt x="70489" y="69342"/>
                    <a:pt x="69717" y="84780"/>
                  </a:cubicBezTo>
                  <a:cubicBezTo>
                    <a:pt x="69717" y="84780"/>
                    <a:pt x="39999" y="89797"/>
                    <a:pt x="29965" y="85166"/>
                  </a:cubicBezTo>
                  <a:cubicBezTo>
                    <a:pt x="29965" y="74745"/>
                    <a:pt x="29579" y="57764"/>
                    <a:pt x="30351" y="46957"/>
                  </a:cubicBezTo>
                  <a:close/>
                  <a:moveTo>
                    <a:pt x="81295" y="134566"/>
                  </a:moveTo>
                  <a:cubicBezTo>
                    <a:pt x="80909" y="153091"/>
                    <a:pt x="66243" y="166985"/>
                    <a:pt x="47718" y="166213"/>
                  </a:cubicBezTo>
                  <a:cubicBezTo>
                    <a:pt x="29579" y="165442"/>
                    <a:pt x="15685" y="150004"/>
                    <a:pt x="16457" y="131865"/>
                  </a:cubicBezTo>
                  <a:cubicBezTo>
                    <a:pt x="17228" y="114497"/>
                    <a:pt x="31894" y="100989"/>
                    <a:pt x="49262" y="100989"/>
                  </a:cubicBezTo>
                  <a:cubicBezTo>
                    <a:pt x="67787" y="101375"/>
                    <a:pt x="81681" y="115655"/>
                    <a:pt x="81295" y="134566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1C7F165-4011-4F2F-BC31-449C8B868C03}"/>
                </a:ext>
              </a:extLst>
            </p:cNvPr>
            <p:cNvSpPr/>
            <p:nvPr/>
          </p:nvSpPr>
          <p:spPr>
            <a:xfrm>
              <a:off x="4403877" y="1829015"/>
              <a:ext cx="45720" cy="567335"/>
            </a:xfrm>
            <a:custGeom>
              <a:avLst/>
              <a:gdLst>
                <a:gd name="connsiteX0" fmla="*/ 40138 w 77188"/>
                <a:gd name="connsiteY0" fmla="*/ 570808 h 567334"/>
                <a:gd name="connsiteX1" fmla="*/ 40138 w 77188"/>
                <a:gd name="connsiteY1" fmla="*/ 570808 h 567334"/>
                <a:gd name="connsiteX2" fmla="*/ 0 w 77188"/>
                <a:gd name="connsiteY2" fmla="*/ 530670 h 567334"/>
                <a:gd name="connsiteX3" fmla="*/ 0 w 77188"/>
                <a:gd name="connsiteY3" fmla="*/ 40138 h 567334"/>
                <a:gd name="connsiteX4" fmla="*/ 40138 w 77188"/>
                <a:gd name="connsiteY4" fmla="*/ 0 h 567334"/>
                <a:gd name="connsiteX5" fmla="*/ 40138 w 77188"/>
                <a:gd name="connsiteY5" fmla="*/ 0 h 567334"/>
                <a:gd name="connsiteX6" fmla="*/ 80276 w 77188"/>
                <a:gd name="connsiteY6" fmla="*/ 40138 h 567334"/>
                <a:gd name="connsiteX7" fmla="*/ 80276 w 77188"/>
                <a:gd name="connsiteY7" fmla="*/ 530670 h 567334"/>
                <a:gd name="connsiteX8" fmla="*/ 40138 w 77188"/>
                <a:gd name="connsiteY8" fmla="*/ 570808 h 56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567334">
                  <a:moveTo>
                    <a:pt x="40138" y="570808"/>
                  </a:moveTo>
                  <a:lnTo>
                    <a:pt x="40138" y="570808"/>
                  </a:lnTo>
                  <a:cubicBezTo>
                    <a:pt x="17753" y="570808"/>
                    <a:pt x="0" y="552669"/>
                    <a:pt x="0" y="53067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530670"/>
                  </a:lnTo>
                  <a:cubicBezTo>
                    <a:pt x="80276" y="552669"/>
                    <a:pt x="62523" y="570808"/>
                    <a:pt x="40138" y="57080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5572A9C-8CDD-41B7-AF82-2981D7037BDE}"/>
                </a:ext>
              </a:extLst>
            </p:cNvPr>
            <p:cNvSpPr/>
            <p:nvPr/>
          </p:nvSpPr>
          <p:spPr>
            <a:xfrm>
              <a:off x="4895955" y="1820498"/>
              <a:ext cx="45719" cy="239284"/>
            </a:xfrm>
            <a:custGeom>
              <a:avLst/>
              <a:gdLst>
                <a:gd name="connsiteX0" fmla="*/ 40138 w 77188"/>
                <a:gd name="connsiteY0" fmla="*/ 242758 h 239284"/>
                <a:gd name="connsiteX1" fmla="*/ 40138 w 77188"/>
                <a:gd name="connsiteY1" fmla="*/ 242758 h 239284"/>
                <a:gd name="connsiteX2" fmla="*/ 0 w 77188"/>
                <a:gd name="connsiteY2" fmla="*/ 202620 h 239284"/>
                <a:gd name="connsiteX3" fmla="*/ 0 w 77188"/>
                <a:gd name="connsiteY3" fmla="*/ 40138 h 239284"/>
                <a:gd name="connsiteX4" fmla="*/ 40138 w 77188"/>
                <a:gd name="connsiteY4" fmla="*/ 0 h 239284"/>
                <a:gd name="connsiteX5" fmla="*/ 40138 w 77188"/>
                <a:gd name="connsiteY5" fmla="*/ 0 h 239284"/>
                <a:gd name="connsiteX6" fmla="*/ 80276 w 77188"/>
                <a:gd name="connsiteY6" fmla="*/ 40138 h 239284"/>
                <a:gd name="connsiteX7" fmla="*/ 80276 w 77188"/>
                <a:gd name="connsiteY7" fmla="*/ 202620 h 239284"/>
                <a:gd name="connsiteX8" fmla="*/ 40138 w 77188"/>
                <a:gd name="connsiteY8" fmla="*/ 242758 h 2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239284">
                  <a:moveTo>
                    <a:pt x="40138" y="242758"/>
                  </a:moveTo>
                  <a:lnTo>
                    <a:pt x="40138" y="242758"/>
                  </a:lnTo>
                  <a:cubicBezTo>
                    <a:pt x="17753" y="242758"/>
                    <a:pt x="0" y="224618"/>
                    <a:pt x="0" y="202620"/>
                  </a:cubicBezTo>
                  <a:lnTo>
                    <a:pt x="0" y="40138"/>
                  </a:lnTo>
                  <a:cubicBezTo>
                    <a:pt x="0" y="17753"/>
                    <a:pt x="18139" y="0"/>
                    <a:pt x="40138" y="0"/>
                  </a:cubicBezTo>
                  <a:lnTo>
                    <a:pt x="40138" y="0"/>
                  </a:lnTo>
                  <a:cubicBezTo>
                    <a:pt x="62523" y="0"/>
                    <a:pt x="80276" y="18139"/>
                    <a:pt x="80276" y="40138"/>
                  </a:cubicBezTo>
                  <a:lnTo>
                    <a:pt x="80276" y="202620"/>
                  </a:lnTo>
                  <a:cubicBezTo>
                    <a:pt x="80662" y="224618"/>
                    <a:pt x="62523" y="242758"/>
                    <a:pt x="40138" y="242758"/>
                  </a:cubicBezTo>
                  <a:close/>
                </a:path>
              </a:pathLst>
            </a:custGeom>
            <a:solidFill>
              <a:schemeClr val="accent3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09580D-F5B8-4E07-AAC5-47D270016CB2}"/>
                </a:ext>
              </a:extLst>
            </p:cNvPr>
            <p:cNvSpPr/>
            <p:nvPr/>
          </p:nvSpPr>
          <p:spPr>
            <a:xfrm>
              <a:off x="4733442" y="2464347"/>
              <a:ext cx="375374" cy="375374"/>
            </a:xfrm>
            <a:custGeom>
              <a:avLst/>
              <a:gdLst>
                <a:gd name="connsiteX0" fmla="*/ 448465 w 447692"/>
                <a:gd name="connsiteY0" fmla="*/ 224232 h 447692"/>
                <a:gd name="connsiteX1" fmla="*/ 224232 w 447692"/>
                <a:gd name="connsiteY1" fmla="*/ 448465 h 447692"/>
                <a:gd name="connsiteX2" fmla="*/ 0 w 447692"/>
                <a:gd name="connsiteY2" fmla="*/ 224232 h 447692"/>
                <a:gd name="connsiteX3" fmla="*/ 224232 w 447692"/>
                <a:gd name="connsiteY3" fmla="*/ 0 h 447692"/>
                <a:gd name="connsiteX4" fmla="*/ 448465 w 447692"/>
                <a:gd name="connsiteY4" fmla="*/ 224232 h 4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92" h="447692">
                  <a:moveTo>
                    <a:pt x="448465" y="224232"/>
                  </a:moveTo>
                  <a:cubicBezTo>
                    <a:pt x="448465" y="348073"/>
                    <a:pt x="348073" y="448465"/>
                    <a:pt x="224232" y="448465"/>
                  </a:cubicBezTo>
                  <a:cubicBezTo>
                    <a:pt x="100392" y="448465"/>
                    <a:pt x="0" y="348072"/>
                    <a:pt x="0" y="224232"/>
                  </a:cubicBezTo>
                  <a:cubicBezTo>
                    <a:pt x="0" y="100392"/>
                    <a:pt x="100392" y="0"/>
                    <a:pt x="224232" y="0"/>
                  </a:cubicBezTo>
                  <a:cubicBezTo>
                    <a:pt x="348073" y="0"/>
                    <a:pt x="448465" y="100392"/>
                    <a:pt x="448465" y="2242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A7A983B-A3C8-4A6F-8B8A-D1DED7163F33}"/>
                </a:ext>
              </a:extLst>
            </p:cNvPr>
            <p:cNvSpPr/>
            <p:nvPr/>
          </p:nvSpPr>
          <p:spPr>
            <a:xfrm>
              <a:off x="4127246" y="2526997"/>
              <a:ext cx="382083" cy="343488"/>
            </a:xfrm>
            <a:custGeom>
              <a:avLst/>
              <a:gdLst>
                <a:gd name="connsiteX0" fmla="*/ 0 w 382082"/>
                <a:gd name="connsiteY0" fmla="*/ 227121 h 343488"/>
                <a:gd name="connsiteX1" fmla="*/ 20069 w 382082"/>
                <a:gd name="connsiteY1" fmla="*/ 167300 h 343488"/>
                <a:gd name="connsiteX2" fmla="*/ 81434 w 382082"/>
                <a:gd name="connsiteY2" fmla="*/ 6362 h 343488"/>
                <a:gd name="connsiteX3" fmla="*/ 115397 w 382082"/>
                <a:gd name="connsiteY3" fmla="*/ 5976 h 343488"/>
                <a:gd name="connsiteX4" fmla="*/ 312999 w 382082"/>
                <a:gd name="connsiteY4" fmla="*/ 80849 h 343488"/>
                <a:gd name="connsiteX5" fmla="*/ 363558 w 382082"/>
                <a:gd name="connsiteY5" fmla="*/ 99760 h 343488"/>
                <a:gd name="connsiteX6" fmla="*/ 385942 w 382082"/>
                <a:gd name="connsiteY6" fmla="*/ 119057 h 343488"/>
                <a:gd name="connsiteX7" fmla="*/ 302579 w 382082"/>
                <a:gd name="connsiteY7" fmla="*/ 339044 h 343488"/>
                <a:gd name="connsiteX8" fmla="*/ 275563 w 382082"/>
                <a:gd name="connsiteY8" fmla="*/ 341360 h 343488"/>
                <a:gd name="connsiteX9" fmla="*/ 16981 w 382082"/>
                <a:gd name="connsiteY9" fmla="*/ 243717 h 343488"/>
                <a:gd name="connsiteX10" fmla="*/ 0 w 382082"/>
                <a:gd name="connsiteY10" fmla="*/ 227121 h 34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82" h="343488">
                  <a:moveTo>
                    <a:pt x="0" y="227121"/>
                  </a:moveTo>
                  <a:cubicBezTo>
                    <a:pt x="386" y="205122"/>
                    <a:pt x="13122" y="186983"/>
                    <a:pt x="20069" y="167300"/>
                  </a:cubicBezTo>
                  <a:cubicBezTo>
                    <a:pt x="39366" y="113268"/>
                    <a:pt x="60979" y="60008"/>
                    <a:pt x="81434" y="6362"/>
                  </a:cubicBezTo>
                  <a:cubicBezTo>
                    <a:pt x="92626" y="-5216"/>
                    <a:pt x="104590" y="1731"/>
                    <a:pt x="115397" y="5976"/>
                  </a:cubicBezTo>
                  <a:cubicBezTo>
                    <a:pt x="181007" y="31448"/>
                    <a:pt x="247389" y="55377"/>
                    <a:pt x="312999" y="80849"/>
                  </a:cubicBezTo>
                  <a:cubicBezTo>
                    <a:pt x="329595" y="87410"/>
                    <a:pt x="346576" y="93971"/>
                    <a:pt x="363558" y="99760"/>
                  </a:cubicBezTo>
                  <a:cubicBezTo>
                    <a:pt x="373978" y="103234"/>
                    <a:pt x="381697" y="109023"/>
                    <a:pt x="385942" y="119057"/>
                  </a:cubicBezTo>
                  <a:cubicBezTo>
                    <a:pt x="358154" y="192386"/>
                    <a:pt x="330367" y="265715"/>
                    <a:pt x="302579" y="339044"/>
                  </a:cubicBezTo>
                  <a:cubicBezTo>
                    <a:pt x="294088" y="346377"/>
                    <a:pt x="285211" y="344833"/>
                    <a:pt x="275563" y="341360"/>
                  </a:cubicBezTo>
                  <a:cubicBezTo>
                    <a:pt x="189112" y="309327"/>
                    <a:pt x="103047" y="276136"/>
                    <a:pt x="16981" y="243717"/>
                  </a:cubicBezTo>
                  <a:cubicBezTo>
                    <a:pt x="8105" y="241015"/>
                    <a:pt x="2316" y="235998"/>
                    <a:pt x="0" y="22712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3512559-8FE1-40C5-BD87-B6467C8EF30F}"/>
                </a:ext>
              </a:extLst>
            </p:cNvPr>
            <p:cNvSpPr/>
            <p:nvPr/>
          </p:nvSpPr>
          <p:spPr>
            <a:xfrm>
              <a:off x="4208680" y="2409422"/>
              <a:ext cx="308754" cy="235425"/>
            </a:xfrm>
            <a:custGeom>
              <a:avLst/>
              <a:gdLst>
                <a:gd name="connsiteX0" fmla="*/ 304508 w 308753"/>
                <a:gd name="connsiteY0" fmla="*/ 237018 h 235424"/>
                <a:gd name="connsiteX1" fmla="*/ 15052 w 308753"/>
                <a:gd name="connsiteY1" fmla="*/ 127025 h 235424"/>
                <a:gd name="connsiteX2" fmla="*/ 0 w 308753"/>
                <a:gd name="connsiteY2" fmla="*/ 123937 h 235424"/>
                <a:gd name="connsiteX3" fmla="*/ 81048 w 308753"/>
                <a:gd name="connsiteY3" fmla="*/ 45205 h 235424"/>
                <a:gd name="connsiteX4" fmla="*/ 142413 w 308753"/>
                <a:gd name="connsiteY4" fmla="*/ 4295 h 235424"/>
                <a:gd name="connsiteX5" fmla="*/ 159780 w 308753"/>
                <a:gd name="connsiteY5" fmla="*/ 2365 h 235424"/>
                <a:gd name="connsiteX6" fmla="*/ 259739 w 308753"/>
                <a:gd name="connsiteY6" fmla="*/ 40188 h 235424"/>
                <a:gd name="connsiteX7" fmla="*/ 274791 w 308753"/>
                <a:gd name="connsiteY7" fmla="*/ 55240 h 235424"/>
                <a:gd name="connsiteX8" fmla="*/ 294088 w 308753"/>
                <a:gd name="connsiteY8" fmla="*/ 125095 h 235424"/>
                <a:gd name="connsiteX9" fmla="*/ 304508 w 308753"/>
                <a:gd name="connsiteY9" fmla="*/ 237018 h 2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753" h="235424">
                  <a:moveTo>
                    <a:pt x="304508" y="237018"/>
                  </a:moveTo>
                  <a:cubicBezTo>
                    <a:pt x="208023" y="200354"/>
                    <a:pt x="111537" y="163689"/>
                    <a:pt x="15052" y="127025"/>
                  </a:cubicBezTo>
                  <a:cubicBezTo>
                    <a:pt x="10420" y="125095"/>
                    <a:pt x="5017" y="125095"/>
                    <a:pt x="0" y="123937"/>
                  </a:cubicBezTo>
                  <a:cubicBezTo>
                    <a:pt x="13894" y="83799"/>
                    <a:pt x="43611" y="60643"/>
                    <a:pt x="81048" y="45205"/>
                  </a:cubicBezTo>
                  <a:cubicBezTo>
                    <a:pt x="104204" y="35942"/>
                    <a:pt x="126589" y="25136"/>
                    <a:pt x="142413" y="4295"/>
                  </a:cubicBezTo>
                  <a:cubicBezTo>
                    <a:pt x="147430" y="-2266"/>
                    <a:pt x="153605" y="50"/>
                    <a:pt x="159780" y="2365"/>
                  </a:cubicBezTo>
                  <a:cubicBezTo>
                    <a:pt x="192971" y="14716"/>
                    <a:pt x="226548" y="26680"/>
                    <a:pt x="259739" y="40188"/>
                  </a:cubicBezTo>
                  <a:cubicBezTo>
                    <a:pt x="266686" y="42889"/>
                    <a:pt x="274405" y="45591"/>
                    <a:pt x="274791" y="55240"/>
                  </a:cubicBezTo>
                  <a:cubicBezTo>
                    <a:pt x="273247" y="80712"/>
                    <a:pt x="283668" y="103096"/>
                    <a:pt x="294088" y="125095"/>
                  </a:cubicBezTo>
                  <a:cubicBezTo>
                    <a:pt x="311069" y="161374"/>
                    <a:pt x="319946" y="198038"/>
                    <a:pt x="304508" y="237018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C7B5D6B-069C-4B18-B7A2-AB2027447D4A}"/>
                </a:ext>
              </a:extLst>
            </p:cNvPr>
            <p:cNvSpPr/>
            <p:nvPr/>
          </p:nvSpPr>
          <p:spPr>
            <a:xfrm>
              <a:off x="4120166" y="2754118"/>
              <a:ext cx="308754" cy="158236"/>
            </a:xfrm>
            <a:custGeom>
              <a:avLst/>
              <a:gdLst>
                <a:gd name="connsiteX0" fmla="*/ 7080 w 308753"/>
                <a:gd name="connsiteY0" fmla="*/ 0 h 158236"/>
                <a:gd name="connsiteX1" fmla="*/ 290748 w 308753"/>
                <a:gd name="connsiteY1" fmla="*/ 107292 h 158236"/>
                <a:gd name="connsiteX2" fmla="*/ 309273 w 308753"/>
                <a:gd name="connsiteY2" fmla="*/ 111923 h 158236"/>
                <a:gd name="connsiteX3" fmla="*/ 205455 w 308753"/>
                <a:gd name="connsiteY3" fmla="*/ 153219 h 158236"/>
                <a:gd name="connsiteX4" fmla="*/ 57253 w 308753"/>
                <a:gd name="connsiteY4" fmla="*/ 98029 h 158236"/>
                <a:gd name="connsiteX5" fmla="*/ 3221 w 308753"/>
                <a:gd name="connsiteY5" fmla="*/ 43226 h 158236"/>
                <a:gd name="connsiteX6" fmla="*/ 7080 w 308753"/>
                <a:gd name="connsiteY6" fmla="*/ 0 h 1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53" h="158236">
                  <a:moveTo>
                    <a:pt x="7080" y="0"/>
                  </a:moveTo>
                  <a:cubicBezTo>
                    <a:pt x="101636" y="35893"/>
                    <a:pt x="196192" y="71785"/>
                    <a:pt x="290748" y="107292"/>
                  </a:cubicBezTo>
                  <a:cubicBezTo>
                    <a:pt x="296537" y="109607"/>
                    <a:pt x="303098" y="110379"/>
                    <a:pt x="309273" y="111923"/>
                  </a:cubicBezTo>
                  <a:cubicBezTo>
                    <a:pt x="288432" y="156692"/>
                    <a:pt x="250996" y="170972"/>
                    <a:pt x="205455" y="153219"/>
                  </a:cubicBezTo>
                  <a:cubicBezTo>
                    <a:pt x="156440" y="133922"/>
                    <a:pt x="106653" y="116168"/>
                    <a:pt x="57253" y="98029"/>
                  </a:cubicBezTo>
                  <a:cubicBezTo>
                    <a:pt x="30623" y="88381"/>
                    <a:pt x="11326" y="71785"/>
                    <a:pt x="3221" y="43226"/>
                  </a:cubicBezTo>
                  <a:cubicBezTo>
                    <a:pt x="-1410" y="28174"/>
                    <a:pt x="-1796" y="13894"/>
                    <a:pt x="7080" y="0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F09C97-C301-4415-8D9A-248C2F3EA515}"/>
                </a:ext>
              </a:extLst>
            </p:cNvPr>
            <p:cNvSpPr/>
            <p:nvPr/>
          </p:nvSpPr>
          <p:spPr>
            <a:xfrm>
              <a:off x="4359584" y="2324951"/>
              <a:ext cx="162096" cy="92626"/>
            </a:xfrm>
            <a:custGeom>
              <a:avLst/>
              <a:gdLst>
                <a:gd name="connsiteX0" fmla="*/ 138553 w 162095"/>
                <a:gd name="connsiteY0" fmla="*/ 93012 h 92626"/>
                <a:gd name="connsiteX1" fmla="*/ 33577 w 162095"/>
                <a:gd name="connsiteY1" fmla="*/ 52102 h 92626"/>
                <a:gd name="connsiteX2" fmla="*/ 0 w 162095"/>
                <a:gd name="connsiteY2" fmla="*/ 46313 h 92626"/>
                <a:gd name="connsiteX3" fmla="*/ 8877 w 162095"/>
                <a:gd name="connsiteY3" fmla="*/ 30103 h 92626"/>
                <a:gd name="connsiteX4" fmla="*/ 34349 w 162095"/>
                <a:gd name="connsiteY4" fmla="*/ 0 h 92626"/>
                <a:gd name="connsiteX5" fmla="*/ 42068 w 162095"/>
                <a:gd name="connsiteY5" fmla="*/ 3859 h 92626"/>
                <a:gd name="connsiteX6" fmla="*/ 92626 w 162095"/>
                <a:gd name="connsiteY6" fmla="*/ 19297 h 92626"/>
                <a:gd name="connsiteX7" fmla="*/ 139711 w 162095"/>
                <a:gd name="connsiteY7" fmla="*/ 40138 h 92626"/>
                <a:gd name="connsiteX8" fmla="*/ 163639 w 162095"/>
                <a:gd name="connsiteY8" fmla="*/ 64452 h 92626"/>
                <a:gd name="connsiteX9" fmla="*/ 143956 w 162095"/>
                <a:gd name="connsiteY9" fmla="*/ 87609 h 92626"/>
                <a:gd name="connsiteX10" fmla="*/ 138553 w 162095"/>
                <a:gd name="connsiteY10" fmla="*/ 93012 h 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95" h="92626">
                  <a:moveTo>
                    <a:pt x="138553" y="93012"/>
                  </a:moveTo>
                  <a:cubicBezTo>
                    <a:pt x="103432" y="79504"/>
                    <a:pt x="68312" y="65996"/>
                    <a:pt x="33577" y="52102"/>
                  </a:cubicBezTo>
                  <a:cubicBezTo>
                    <a:pt x="22771" y="47857"/>
                    <a:pt x="11578" y="46699"/>
                    <a:pt x="0" y="46313"/>
                  </a:cubicBezTo>
                  <a:cubicBezTo>
                    <a:pt x="6175" y="42839"/>
                    <a:pt x="10034" y="39752"/>
                    <a:pt x="8877" y="30103"/>
                  </a:cubicBezTo>
                  <a:cubicBezTo>
                    <a:pt x="6175" y="6175"/>
                    <a:pt x="9649" y="3474"/>
                    <a:pt x="34349" y="0"/>
                  </a:cubicBezTo>
                  <a:cubicBezTo>
                    <a:pt x="36665" y="1930"/>
                    <a:pt x="40138" y="772"/>
                    <a:pt x="42068" y="3859"/>
                  </a:cubicBezTo>
                  <a:cubicBezTo>
                    <a:pt x="59049" y="8491"/>
                    <a:pt x="74101" y="19297"/>
                    <a:pt x="92626" y="19297"/>
                  </a:cubicBezTo>
                  <a:cubicBezTo>
                    <a:pt x="106134" y="31261"/>
                    <a:pt x="123887" y="33191"/>
                    <a:pt x="139711" y="40138"/>
                  </a:cubicBezTo>
                  <a:cubicBezTo>
                    <a:pt x="151289" y="45155"/>
                    <a:pt x="162868" y="49787"/>
                    <a:pt x="163639" y="64452"/>
                  </a:cubicBezTo>
                  <a:cubicBezTo>
                    <a:pt x="164411" y="77574"/>
                    <a:pt x="154377" y="82978"/>
                    <a:pt x="143956" y="87609"/>
                  </a:cubicBezTo>
                  <a:cubicBezTo>
                    <a:pt x="141641" y="88767"/>
                    <a:pt x="140483" y="91082"/>
                    <a:pt x="138553" y="93012"/>
                  </a:cubicBezTo>
                  <a:close/>
                </a:path>
              </a:pathLst>
            </a:custGeom>
            <a:solidFill>
              <a:schemeClr val="accent5"/>
            </a:solidFill>
            <a:ln w="38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E1C892E-51A0-4067-83A4-D7D4A440DB9B}"/>
              </a:ext>
            </a:extLst>
          </p:cNvPr>
          <p:cNvGrpSpPr/>
          <p:nvPr/>
        </p:nvGrpSpPr>
        <p:grpSpPr>
          <a:xfrm>
            <a:off x="3074313" y="1262388"/>
            <a:ext cx="2386869" cy="1895206"/>
            <a:chOff x="4776597" y="1437122"/>
            <a:chExt cx="2386869" cy="1895206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1C9F2C5-0375-4153-A793-75640D801E22}"/>
                </a:ext>
              </a:extLst>
            </p:cNvPr>
            <p:cNvSpPr/>
            <p:nvPr/>
          </p:nvSpPr>
          <p:spPr>
            <a:xfrm>
              <a:off x="4837613" y="1437122"/>
              <a:ext cx="2251302" cy="1888984"/>
            </a:xfrm>
            <a:custGeom>
              <a:avLst/>
              <a:gdLst>
                <a:gd name="connsiteX0" fmla="*/ 2602921 w 3175648"/>
                <a:gd name="connsiteY0" fmla="*/ 0 h 2664569"/>
                <a:gd name="connsiteX1" fmla="*/ 3175648 w 3175648"/>
                <a:gd name="connsiteY1" fmla="*/ 1304519 h 2664569"/>
                <a:gd name="connsiteX2" fmla="*/ 3175648 w 3175648"/>
                <a:gd name="connsiteY2" fmla="*/ 1304519 h 2664569"/>
                <a:gd name="connsiteX3" fmla="*/ 3175648 w 3175648"/>
                <a:gd name="connsiteY3" fmla="*/ 1304519 h 2664569"/>
                <a:gd name="connsiteX4" fmla="*/ 3175648 w 3175648"/>
                <a:gd name="connsiteY4" fmla="*/ 1304520 h 2664569"/>
                <a:gd name="connsiteX5" fmla="*/ 3175647 w 3175648"/>
                <a:gd name="connsiteY5" fmla="*/ 1304520 h 2664569"/>
                <a:gd name="connsiteX6" fmla="*/ 1841481 w 3175648"/>
                <a:gd name="connsiteY6" fmla="*/ 2664569 h 2664569"/>
                <a:gd name="connsiteX7" fmla="*/ 2 w 3175648"/>
                <a:gd name="connsiteY7" fmla="*/ 2079137 h 2664569"/>
                <a:gd name="connsiteX8" fmla="*/ 0 w 3175648"/>
                <a:gd name="connsiteY8" fmla="*/ 2079137 h 2664569"/>
                <a:gd name="connsiteX9" fmla="*/ 1 w 3175648"/>
                <a:gd name="connsiteY9" fmla="*/ 2079136 h 2664569"/>
                <a:gd name="connsiteX10" fmla="*/ 0 w 3175648"/>
                <a:gd name="connsiteY10" fmla="*/ 2079136 h 2664569"/>
                <a:gd name="connsiteX11" fmla="*/ 1 w 3175648"/>
                <a:gd name="connsiteY11" fmla="*/ 2079136 h 2664569"/>
                <a:gd name="connsiteX12" fmla="*/ 937918 w 3175648"/>
                <a:gd name="connsiteY12" fmla="*/ 279069 h 2664569"/>
                <a:gd name="connsiteX13" fmla="*/ 1932308 w 3175648"/>
                <a:gd name="connsiteY13" fmla="*/ 340248 h 2664569"/>
                <a:gd name="connsiteX14" fmla="*/ 2602921 w 3175648"/>
                <a:gd name="connsiteY14" fmla="*/ 0 h 26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648" h="2664569">
                  <a:moveTo>
                    <a:pt x="2602921" y="0"/>
                  </a:move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19"/>
                  </a:lnTo>
                  <a:lnTo>
                    <a:pt x="3175648" y="1304520"/>
                  </a:lnTo>
                  <a:lnTo>
                    <a:pt x="3175647" y="1304520"/>
                  </a:lnTo>
                  <a:lnTo>
                    <a:pt x="1841481" y="2664569"/>
                  </a:lnTo>
                  <a:lnTo>
                    <a:pt x="2" y="2079137"/>
                  </a:lnTo>
                  <a:lnTo>
                    <a:pt x="0" y="2079137"/>
                  </a:lnTo>
                  <a:lnTo>
                    <a:pt x="1" y="2079136"/>
                  </a:lnTo>
                  <a:lnTo>
                    <a:pt x="0" y="2079136"/>
                  </a:lnTo>
                  <a:lnTo>
                    <a:pt x="1" y="2079136"/>
                  </a:lnTo>
                  <a:lnTo>
                    <a:pt x="937918" y="279069"/>
                  </a:lnTo>
                  <a:cubicBezTo>
                    <a:pt x="937918" y="279069"/>
                    <a:pt x="1484291" y="404721"/>
                    <a:pt x="1932308" y="340248"/>
                  </a:cubicBezTo>
                  <a:cubicBezTo>
                    <a:pt x="2449503" y="265422"/>
                    <a:pt x="2602921" y="0"/>
                    <a:pt x="2602921" y="0"/>
                  </a:cubicBezTo>
                  <a:close/>
                </a:path>
              </a:pathLst>
            </a:custGeom>
            <a:solidFill>
              <a:schemeClr val="accent1"/>
            </a:solidFill>
            <a:ln w="469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27D6520-9A66-4AB7-A811-D6AA808D5FAA}"/>
                </a:ext>
              </a:extLst>
            </p:cNvPr>
            <p:cNvSpPr/>
            <p:nvPr/>
          </p:nvSpPr>
          <p:spPr>
            <a:xfrm>
              <a:off x="4837613" y="1638298"/>
              <a:ext cx="1294465" cy="1684806"/>
            </a:xfrm>
            <a:custGeom>
              <a:avLst/>
              <a:gdLst>
                <a:gd name="connsiteX0" fmla="*/ 0 w 1825949"/>
                <a:gd name="connsiteY0" fmla="*/ 1800537 h 2376558"/>
                <a:gd name="connsiteX1" fmla="*/ 1825950 w 1825949"/>
                <a:gd name="connsiteY1" fmla="*/ 2380794 h 2376558"/>
                <a:gd name="connsiteX2" fmla="*/ 945447 w 1825949"/>
                <a:gd name="connsiteY2" fmla="*/ 1882 h 2376558"/>
                <a:gd name="connsiteX3" fmla="*/ 937917 w 1825949"/>
                <a:gd name="connsiteY3" fmla="*/ 0 h 2376558"/>
                <a:gd name="connsiteX4" fmla="*/ 0 w 1825949"/>
                <a:gd name="connsiteY4" fmla="*/ 1800537 h 23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949" h="2376558">
                  <a:moveTo>
                    <a:pt x="0" y="1800537"/>
                  </a:moveTo>
                  <a:lnTo>
                    <a:pt x="1825950" y="2380794"/>
                  </a:lnTo>
                  <a:lnTo>
                    <a:pt x="945447" y="1882"/>
                  </a:lnTo>
                  <a:cubicBezTo>
                    <a:pt x="940270" y="941"/>
                    <a:pt x="937917" y="0"/>
                    <a:pt x="937917" y="0"/>
                  </a:cubicBezTo>
                  <a:lnTo>
                    <a:pt x="0" y="1800537"/>
                  </a:lnTo>
                </a:path>
              </a:pathLst>
            </a:custGeom>
            <a:solidFill>
              <a:schemeClr val="accent4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A6F7E59-CFBF-4A7F-AAA3-021C86BE6367}"/>
                </a:ext>
              </a:extLst>
            </p:cNvPr>
            <p:cNvSpPr/>
            <p:nvPr/>
          </p:nvSpPr>
          <p:spPr>
            <a:xfrm>
              <a:off x="5140878" y="1821338"/>
              <a:ext cx="517119" cy="1354517"/>
            </a:xfrm>
            <a:custGeom>
              <a:avLst/>
              <a:gdLst>
                <a:gd name="connsiteX0" fmla="*/ 502607 w 729438"/>
                <a:gd name="connsiteY0" fmla="*/ 0 h 1910658"/>
                <a:gd name="connsiteX1" fmla="*/ 0 w 729438"/>
                <a:gd name="connsiteY1" fmla="*/ 1671591 h 1910658"/>
                <a:gd name="connsiteX2" fmla="*/ 731792 w 729438"/>
                <a:gd name="connsiteY2" fmla="*/ 1911130 h 191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9438" h="1910658">
                  <a:moveTo>
                    <a:pt x="502607" y="0"/>
                  </a:moveTo>
                  <a:lnTo>
                    <a:pt x="0" y="1671591"/>
                  </a:lnTo>
                  <a:lnTo>
                    <a:pt x="731792" y="19111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0EF7003-F397-4AD0-817C-FAC923B471CD}"/>
                </a:ext>
              </a:extLst>
            </p:cNvPr>
            <p:cNvSpPr/>
            <p:nvPr/>
          </p:nvSpPr>
          <p:spPr>
            <a:xfrm>
              <a:off x="5499191" y="1838139"/>
              <a:ext cx="410359" cy="1347845"/>
            </a:xfrm>
            <a:custGeom>
              <a:avLst/>
              <a:gdLst>
                <a:gd name="connsiteX0" fmla="*/ 0 w 578844"/>
                <a:gd name="connsiteY0" fmla="*/ 0 h 1901246"/>
                <a:gd name="connsiteX1" fmla="*/ 579786 w 578844"/>
                <a:gd name="connsiteY1" fmla="*/ 1795361 h 1901246"/>
                <a:gd name="connsiteX2" fmla="*/ 385426 w 578844"/>
                <a:gd name="connsiteY2" fmla="*/ 1761006 h 1901246"/>
                <a:gd name="connsiteX3" fmla="*/ 229185 w 578844"/>
                <a:gd name="connsiteY3" fmla="*/ 1904541 h 1901246"/>
                <a:gd name="connsiteX4" fmla="*/ 0 w 578844"/>
                <a:gd name="connsiteY4" fmla="*/ 0 h 190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844" h="1901246">
                  <a:moveTo>
                    <a:pt x="0" y="0"/>
                  </a:moveTo>
                  <a:lnTo>
                    <a:pt x="579786" y="1795361"/>
                  </a:lnTo>
                  <a:cubicBezTo>
                    <a:pt x="579786" y="1795361"/>
                    <a:pt x="496960" y="1731358"/>
                    <a:pt x="385426" y="1761006"/>
                  </a:cubicBezTo>
                  <a:cubicBezTo>
                    <a:pt x="274363" y="1790655"/>
                    <a:pt x="229185" y="1904541"/>
                    <a:pt x="229185" y="19045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322871D-9918-40EB-A49E-BED44A6EA5D5}"/>
                </a:ext>
              </a:extLst>
            </p:cNvPr>
            <p:cNvSpPr/>
            <p:nvPr/>
          </p:nvSpPr>
          <p:spPr>
            <a:xfrm>
              <a:off x="4987744" y="1845145"/>
              <a:ext cx="503774" cy="1167687"/>
            </a:xfrm>
            <a:custGeom>
              <a:avLst/>
              <a:gdLst>
                <a:gd name="connsiteX0" fmla="*/ 711556 w 710614"/>
                <a:gd name="connsiteY0" fmla="*/ 0 h 1647119"/>
                <a:gd name="connsiteX1" fmla="*/ 0 w 710614"/>
                <a:gd name="connsiteY1" fmla="*/ 1429229 h 1647119"/>
                <a:gd name="connsiteX2" fmla="*/ 145888 w 710614"/>
                <a:gd name="connsiteY2" fmla="*/ 1477702 h 1647119"/>
                <a:gd name="connsiteX3" fmla="*/ 214126 w 710614"/>
                <a:gd name="connsiteY3" fmla="*/ 1650885 h 1647119"/>
                <a:gd name="connsiteX4" fmla="*/ 711556 w 710614"/>
                <a:gd name="connsiteY4" fmla="*/ 0 h 16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14" h="1647119">
                  <a:moveTo>
                    <a:pt x="711556" y="0"/>
                  </a:moveTo>
                  <a:lnTo>
                    <a:pt x="0" y="1429229"/>
                  </a:lnTo>
                  <a:cubicBezTo>
                    <a:pt x="0" y="1429229"/>
                    <a:pt x="74356" y="1413699"/>
                    <a:pt x="145888" y="1477702"/>
                  </a:cubicBezTo>
                  <a:cubicBezTo>
                    <a:pt x="219302" y="1543116"/>
                    <a:pt x="214126" y="1650885"/>
                    <a:pt x="214126" y="1650885"/>
                  </a:cubicBezTo>
                  <a:lnTo>
                    <a:pt x="711556" y="0"/>
                  </a:lnTo>
                  <a:close/>
                </a:path>
              </a:pathLst>
            </a:custGeom>
            <a:solidFill>
              <a:schemeClr val="accent3"/>
            </a:solidFill>
            <a:ln w="4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D423D48C-031D-4A6F-B1D4-28333BA62CF9}"/>
                </a:ext>
              </a:extLst>
            </p:cNvPr>
            <p:cNvGrpSpPr/>
            <p:nvPr/>
          </p:nvGrpSpPr>
          <p:grpSpPr>
            <a:xfrm>
              <a:off x="4776597" y="2722447"/>
              <a:ext cx="120691" cy="199564"/>
              <a:chOff x="4776597" y="2722447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7" name="Circle: Hollow 286">
                <a:extLst>
                  <a:ext uri="{FF2B5EF4-FFF2-40B4-BE49-F238E27FC236}">
                    <a16:creationId xmlns:a16="http://schemas.microsoft.com/office/drawing/2014/main" id="{E1E70903-9D89-4807-9B2A-A2D58EC48BBB}"/>
                  </a:ext>
                </a:extLst>
              </p:cNvPr>
              <p:cNvSpPr/>
              <p:nvPr/>
            </p:nvSpPr>
            <p:spPr>
              <a:xfrm>
                <a:off x="4776597" y="2722447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9B90FE0A-553F-4CAC-88D2-3D05CE82A581}"/>
                  </a:ext>
                </a:extLst>
              </p:cNvPr>
              <p:cNvSpPr/>
              <p:nvPr/>
            </p:nvSpPr>
            <p:spPr>
              <a:xfrm>
                <a:off x="4820737" y="2812870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F7C1661-48F3-420C-9591-310ADEB596B3}"/>
                </a:ext>
              </a:extLst>
            </p:cNvPr>
            <p:cNvGrpSpPr/>
            <p:nvPr/>
          </p:nvGrpSpPr>
          <p:grpSpPr>
            <a:xfrm>
              <a:off x="7042775" y="2161938"/>
              <a:ext cx="120691" cy="199564"/>
              <a:chOff x="9422620" y="1239289"/>
              <a:chExt cx="170244" cy="281501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5" name="Circle: Hollow 284">
                <a:extLst>
                  <a:ext uri="{FF2B5EF4-FFF2-40B4-BE49-F238E27FC236}">
                    <a16:creationId xmlns:a16="http://schemas.microsoft.com/office/drawing/2014/main" id="{792912A1-901C-405F-8902-350363C2B78C}"/>
                  </a:ext>
                </a:extLst>
              </p:cNvPr>
              <p:cNvSpPr/>
              <p:nvPr/>
            </p:nvSpPr>
            <p:spPr>
              <a:xfrm>
                <a:off x="9422620" y="1239289"/>
                <a:ext cx="170244" cy="17024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E7AF9D2-9557-4355-91B3-AE913B1E91C4}"/>
                  </a:ext>
                </a:extLst>
              </p:cNvPr>
              <p:cNvSpPr/>
              <p:nvPr/>
            </p:nvSpPr>
            <p:spPr>
              <a:xfrm>
                <a:off x="9484883" y="1366838"/>
                <a:ext cx="45719" cy="1539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A3B3950-080B-4EEE-AF81-C3731AE43BFC}"/>
                </a:ext>
              </a:extLst>
            </p:cNvPr>
            <p:cNvGrpSpPr/>
            <p:nvPr/>
          </p:nvGrpSpPr>
          <p:grpSpPr>
            <a:xfrm>
              <a:off x="6077399" y="3132764"/>
              <a:ext cx="120691" cy="199564"/>
              <a:chOff x="6077399" y="3132764"/>
              <a:chExt cx="120691" cy="19956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3" name="Circle: Hollow 282">
                <a:extLst>
                  <a:ext uri="{FF2B5EF4-FFF2-40B4-BE49-F238E27FC236}">
                    <a16:creationId xmlns:a16="http://schemas.microsoft.com/office/drawing/2014/main" id="{2402282D-9B16-4F94-84AF-B79ADA1B8B3B}"/>
                  </a:ext>
                </a:extLst>
              </p:cNvPr>
              <p:cNvSpPr/>
              <p:nvPr/>
            </p:nvSpPr>
            <p:spPr>
              <a:xfrm>
                <a:off x="6077399" y="3132764"/>
                <a:ext cx="120691" cy="120690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58D6670C-B0F3-4E42-A219-375D90F3DE46}"/>
                  </a:ext>
                </a:extLst>
              </p:cNvPr>
              <p:cNvSpPr/>
              <p:nvPr/>
            </p:nvSpPr>
            <p:spPr>
              <a:xfrm>
                <a:off x="6121539" y="3223187"/>
                <a:ext cx="32411" cy="109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9" name="Graphic 302">
            <a:extLst>
              <a:ext uri="{FF2B5EF4-FFF2-40B4-BE49-F238E27FC236}">
                <a16:creationId xmlns:a16="http://schemas.microsoft.com/office/drawing/2014/main" id="{EF79070E-3DFD-4013-AB68-BB00E6D1AADB}"/>
              </a:ext>
            </a:extLst>
          </p:cNvPr>
          <p:cNvGrpSpPr/>
          <p:nvPr/>
        </p:nvGrpSpPr>
        <p:grpSpPr>
          <a:xfrm rot="2700000">
            <a:off x="735805" y="2745709"/>
            <a:ext cx="395705" cy="1094070"/>
            <a:chOff x="4855791" y="0"/>
            <a:chExt cx="2480417" cy="6858000"/>
          </a:xfrm>
          <a:solidFill>
            <a:schemeClr val="accent4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D96E7A-2FA5-4361-85B8-86BBCFE6887D}"/>
                </a:ext>
              </a:extLst>
            </p:cNvPr>
            <p:cNvSpPr/>
            <p:nvPr/>
          </p:nvSpPr>
          <p:spPr>
            <a:xfrm>
              <a:off x="4856355" y="1410022"/>
              <a:ext cx="2480417" cy="5441535"/>
            </a:xfrm>
            <a:custGeom>
              <a:avLst/>
              <a:gdLst>
                <a:gd name="connsiteX0" fmla="*/ 2465112 w 2480417"/>
                <a:gd name="connsiteY0" fmla="*/ 4345571 h 5441534"/>
                <a:gd name="connsiteX1" fmla="*/ 2195278 w 2480417"/>
                <a:gd name="connsiteY1" fmla="*/ 3745656 h 5441534"/>
                <a:gd name="connsiteX2" fmla="*/ 2049786 w 2480417"/>
                <a:gd name="connsiteY2" fmla="*/ 3490564 h 5441534"/>
                <a:gd name="connsiteX3" fmla="*/ 2052991 w 2480417"/>
                <a:gd name="connsiteY3" fmla="*/ 3320716 h 5441534"/>
                <a:gd name="connsiteX4" fmla="*/ 2140799 w 2480417"/>
                <a:gd name="connsiteY4" fmla="*/ 3129077 h 5441534"/>
                <a:gd name="connsiteX5" fmla="*/ 2226043 w 2480417"/>
                <a:gd name="connsiteY5" fmla="*/ 2682345 h 5441534"/>
                <a:gd name="connsiteX6" fmla="*/ 1966464 w 2480417"/>
                <a:gd name="connsiteY6" fmla="*/ 2178571 h 5441534"/>
                <a:gd name="connsiteX7" fmla="*/ 1550498 w 2480417"/>
                <a:gd name="connsiteY7" fmla="*/ 2007441 h 5441534"/>
                <a:gd name="connsiteX8" fmla="*/ 1515887 w 2480417"/>
                <a:gd name="connsiteY8" fmla="*/ 1972190 h 5441534"/>
                <a:gd name="connsiteX9" fmla="*/ 1493455 w 2480417"/>
                <a:gd name="connsiteY9" fmla="*/ 534573 h 5441534"/>
                <a:gd name="connsiteX10" fmla="*/ 1485763 w 2480417"/>
                <a:gd name="connsiteY10" fmla="*/ 31440 h 5441534"/>
                <a:gd name="connsiteX11" fmla="*/ 1454358 w 2480417"/>
                <a:gd name="connsiteY11" fmla="*/ 34 h 5441534"/>
                <a:gd name="connsiteX12" fmla="*/ 1087743 w 2480417"/>
                <a:gd name="connsiteY12" fmla="*/ 2598 h 5441534"/>
                <a:gd name="connsiteX13" fmla="*/ 1012754 w 2480417"/>
                <a:gd name="connsiteY13" fmla="*/ 77587 h 5441534"/>
                <a:gd name="connsiteX14" fmla="*/ 985834 w 2480417"/>
                <a:gd name="connsiteY14" fmla="*/ 1204350 h 5441534"/>
                <a:gd name="connsiteX15" fmla="*/ 968529 w 2480417"/>
                <a:gd name="connsiteY15" fmla="*/ 1980522 h 5441534"/>
                <a:gd name="connsiteX16" fmla="*/ 938405 w 2480417"/>
                <a:gd name="connsiteY16" fmla="*/ 2010646 h 5441534"/>
                <a:gd name="connsiteX17" fmla="*/ 831369 w 2480417"/>
                <a:gd name="connsiteY17" fmla="*/ 2013851 h 5441534"/>
                <a:gd name="connsiteX18" fmla="*/ 254528 w 2480417"/>
                <a:gd name="connsiteY18" fmla="*/ 2884240 h 5441534"/>
                <a:gd name="connsiteX19" fmla="*/ 412839 w 2480417"/>
                <a:gd name="connsiteY19" fmla="*/ 3323921 h 5441534"/>
                <a:gd name="connsiteX20" fmla="*/ 410916 w 2480417"/>
                <a:gd name="connsiteY20" fmla="*/ 3509792 h 5441534"/>
                <a:gd name="connsiteX21" fmla="*/ 222481 w 2480417"/>
                <a:gd name="connsiteY21" fmla="*/ 3826414 h 5441534"/>
                <a:gd name="connsiteX22" fmla="*/ 10332 w 2480417"/>
                <a:gd name="connsiteY22" fmla="*/ 4630787 h 5441534"/>
                <a:gd name="connsiteX23" fmla="*/ 212226 w 2480417"/>
                <a:gd name="connsiteY23" fmla="*/ 5083927 h 5441534"/>
                <a:gd name="connsiteX24" fmla="*/ 742279 w 2480417"/>
                <a:gd name="connsiteY24" fmla="*/ 5397985 h 5441534"/>
                <a:gd name="connsiteX25" fmla="*/ 1249900 w 2480417"/>
                <a:gd name="connsiteY25" fmla="*/ 5442850 h 5441534"/>
                <a:gd name="connsiteX26" fmla="*/ 1527424 w 2480417"/>
                <a:gd name="connsiteY26" fmla="*/ 5435800 h 5441534"/>
                <a:gd name="connsiteX27" fmla="*/ 2010048 w 2480417"/>
                <a:gd name="connsiteY27" fmla="*/ 5305691 h 5441534"/>
                <a:gd name="connsiteX28" fmla="*/ 2396532 w 2480417"/>
                <a:gd name="connsiteY28" fmla="*/ 4916003 h 5441534"/>
                <a:gd name="connsiteX29" fmla="*/ 2465112 w 2480417"/>
                <a:gd name="connsiteY29" fmla="*/ 4345571 h 5441534"/>
                <a:gd name="connsiteX30" fmla="*/ 975579 w 2480417"/>
                <a:gd name="connsiteY30" fmla="*/ 3002172 h 5441534"/>
                <a:gd name="connsiteX31" fmla="*/ 1253745 w 2480417"/>
                <a:gd name="connsiteY31" fmla="*/ 3002172 h 5441534"/>
                <a:gd name="connsiteX32" fmla="*/ 1253745 w 2480417"/>
                <a:gd name="connsiteY32" fmla="*/ 3000890 h 5441534"/>
                <a:gd name="connsiteX33" fmla="*/ 1569726 w 2480417"/>
                <a:gd name="connsiteY33" fmla="*/ 3000249 h 5441534"/>
                <a:gd name="connsiteX34" fmla="*/ 1600491 w 2480417"/>
                <a:gd name="connsiteY34" fmla="*/ 3033577 h 5441534"/>
                <a:gd name="connsiteX35" fmla="*/ 1284510 w 2480417"/>
                <a:gd name="connsiteY35" fmla="*/ 3366223 h 5441534"/>
                <a:gd name="connsiteX36" fmla="*/ 914691 w 2480417"/>
                <a:gd name="connsiteY36" fmla="*/ 3078443 h 5441534"/>
                <a:gd name="connsiteX37" fmla="*/ 975579 w 2480417"/>
                <a:gd name="connsiteY37" fmla="*/ 3002172 h 5441534"/>
                <a:gd name="connsiteX38" fmla="*/ 1699836 w 2480417"/>
                <a:gd name="connsiteY38" fmla="*/ 4741668 h 5441534"/>
                <a:gd name="connsiteX39" fmla="*/ 1649843 w 2480417"/>
                <a:gd name="connsiteY39" fmla="*/ 4734618 h 5441534"/>
                <a:gd name="connsiteX40" fmla="*/ 1583826 w 2480417"/>
                <a:gd name="connsiteY40" fmla="*/ 4763460 h 5441534"/>
                <a:gd name="connsiteX41" fmla="*/ 1568444 w 2480417"/>
                <a:gd name="connsiteY41" fmla="*/ 4766665 h 5441534"/>
                <a:gd name="connsiteX42" fmla="*/ 1185165 w 2480417"/>
                <a:gd name="connsiteY42" fmla="*/ 4766665 h 5441534"/>
                <a:gd name="connsiteX43" fmla="*/ 1172346 w 2480417"/>
                <a:gd name="connsiteY43" fmla="*/ 4764742 h 5441534"/>
                <a:gd name="connsiteX44" fmla="*/ 918536 w 2480417"/>
                <a:gd name="connsiteY44" fmla="*/ 4764101 h 5441534"/>
                <a:gd name="connsiteX45" fmla="*/ 881362 w 2480417"/>
                <a:gd name="connsiteY45" fmla="*/ 4749360 h 5441534"/>
                <a:gd name="connsiteX46" fmla="*/ 834574 w 2480417"/>
                <a:gd name="connsiteY46" fmla="*/ 4736541 h 5441534"/>
                <a:gd name="connsiteX47" fmla="*/ 821114 w 2480417"/>
                <a:gd name="connsiteY47" fmla="*/ 4737823 h 5441534"/>
                <a:gd name="connsiteX48" fmla="*/ 764071 w 2480417"/>
                <a:gd name="connsiteY48" fmla="*/ 4742309 h 5441534"/>
                <a:gd name="connsiteX49" fmla="*/ 760225 w 2480417"/>
                <a:gd name="connsiteY49" fmla="*/ 4682702 h 5441534"/>
                <a:gd name="connsiteX50" fmla="*/ 758944 w 2480417"/>
                <a:gd name="connsiteY50" fmla="*/ 4559643 h 5441534"/>
                <a:gd name="connsiteX51" fmla="*/ 785863 w 2480417"/>
                <a:gd name="connsiteY51" fmla="*/ 4532724 h 5441534"/>
                <a:gd name="connsiteX52" fmla="*/ 1321043 w 2480417"/>
                <a:gd name="connsiteY52" fmla="*/ 4530801 h 5441534"/>
                <a:gd name="connsiteX53" fmla="*/ 1355654 w 2480417"/>
                <a:gd name="connsiteY53" fmla="*/ 4528878 h 5441534"/>
                <a:gd name="connsiteX54" fmla="*/ 1370395 w 2480417"/>
                <a:gd name="connsiteY54" fmla="*/ 4525673 h 5441534"/>
                <a:gd name="connsiteX55" fmla="*/ 1703040 w 2480417"/>
                <a:gd name="connsiteY55" fmla="*/ 4525673 h 5441534"/>
                <a:gd name="connsiteX56" fmla="*/ 1717782 w 2480417"/>
                <a:gd name="connsiteY56" fmla="*/ 4528878 h 5441534"/>
                <a:gd name="connsiteX57" fmla="*/ 1719705 w 2480417"/>
                <a:gd name="connsiteY57" fmla="*/ 4723722 h 5441534"/>
                <a:gd name="connsiteX58" fmla="*/ 1699836 w 2480417"/>
                <a:gd name="connsiteY58" fmla="*/ 4741668 h 54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80417" h="5441534">
                  <a:moveTo>
                    <a:pt x="2465112" y="4345571"/>
                  </a:moveTo>
                  <a:cubicBezTo>
                    <a:pt x="2427937" y="4122525"/>
                    <a:pt x="2340129" y="3921272"/>
                    <a:pt x="2195278" y="3745656"/>
                  </a:cubicBezTo>
                  <a:cubicBezTo>
                    <a:pt x="2132466" y="3669385"/>
                    <a:pt x="2090806" y="3579654"/>
                    <a:pt x="2049786" y="3490564"/>
                  </a:cubicBezTo>
                  <a:cubicBezTo>
                    <a:pt x="2024789" y="3436084"/>
                    <a:pt x="2035044" y="3374555"/>
                    <a:pt x="2052991" y="3320716"/>
                  </a:cubicBezTo>
                  <a:cubicBezTo>
                    <a:pt x="2075423" y="3254700"/>
                    <a:pt x="2110675" y="3192529"/>
                    <a:pt x="2140799" y="3129077"/>
                  </a:cubicBezTo>
                  <a:cubicBezTo>
                    <a:pt x="2206815" y="2987430"/>
                    <a:pt x="2241425" y="2838734"/>
                    <a:pt x="2226043" y="2682345"/>
                  </a:cubicBezTo>
                  <a:cubicBezTo>
                    <a:pt x="2206174" y="2481092"/>
                    <a:pt x="2117725" y="2312526"/>
                    <a:pt x="1966464" y="2178571"/>
                  </a:cubicBezTo>
                  <a:cubicBezTo>
                    <a:pt x="1848532" y="2074098"/>
                    <a:pt x="1713295" y="2006800"/>
                    <a:pt x="1550498" y="2007441"/>
                  </a:cubicBezTo>
                  <a:cubicBezTo>
                    <a:pt x="1516528" y="2007441"/>
                    <a:pt x="1516528" y="2007441"/>
                    <a:pt x="1515887" y="1972190"/>
                  </a:cubicBezTo>
                  <a:cubicBezTo>
                    <a:pt x="1508196" y="1492771"/>
                    <a:pt x="1500505" y="1013352"/>
                    <a:pt x="1493455" y="534573"/>
                  </a:cubicBezTo>
                  <a:cubicBezTo>
                    <a:pt x="1490891" y="366649"/>
                    <a:pt x="1487686" y="198724"/>
                    <a:pt x="1485763" y="31440"/>
                  </a:cubicBezTo>
                  <a:cubicBezTo>
                    <a:pt x="1485763" y="7725"/>
                    <a:pt x="1479354" y="-607"/>
                    <a:pt x="1454358" y="34"/>
                  </a:cubicBezTo>
                  <a:cubicBezTo>
                    <a:pt x="1331939" y="1957"/>
                    <a:pt x="1209521" y="1957"/>
                    <a:pt x="1087743" y="2598"/>
                  </a:cubicBezTo>
                  <a:cubicBezTo>
                    <a:pt x="1014676" y="3239"/>
                    <a:pt x="1014676" y="2598"/>
                    <a:pt x="1012754" y="77587"/>
                  </a:cubicBezTo>
                  <a:cubicBezTo>
                    <a:pt x="1003781" y="453175"/>
                    <a:pt x="994808" y="828762"/>
                    <a:pt x="985834" y="1204350"/>
                  </a:cubicBezTo>
                  <a:cubicBezTo>
                    <a:pt x="979425" y="1463288"/>
                    <a:pt x="973657" y="1722225"/>
                    <a:pt x="968529" y="1980522"/>
                  </a:cubicBezTo>
                  <a:cubicBezTo>
                    <a:pt x="967888" y="2004237"/>
                    <a:pt x="962120" y="2011287"/>
                    <a:pt x="938405" y="2010646"/>
                  </a:cubicBezTo>
                  <a:cubicBezTo>
                    <a:pt x="902513" y="2009364"/>
                    <a:pt x="866621" y="2007441"/>
                    <a:pt x="831369" y="2013851"/>
                  </a:cubicBezTo>
                  <a:cubicBezTo>
                    <a:pt x="421171" y="2088199"/>
                    <a:pt x="162874" y="2478528"/>
                    <a:pt x="254528" y="2884240"/>
                  </a:cubicBezTo>
                  <a:cubicBezTo>
                    <a:pt x="289138" y="3037423"/>
                    <a:pt x="354514" y="3179710"/>
                    <a:pt x="412839" y="3323921"/>
                  </a:cubicBezTo>
                  <a:cubicBezTo>
                    <a:pt x="438476" y="3387373"/>
                    <a:pt x="437835" y="3448262"/>
                    <a:pt x="410916" y="3509792"/>
                  </a:cubicBezTo>
                  <a:cubicBezTo>
                    <a:pt x="360923" y="3623237"/>
                    <a:pt x="294266" y="3726428"/>
                    <a:pt x="222481" y="3826414"/>
                  </a:cubicBezTo>
                  <a:cubicBezTo>
                    <a:pt x="49429" y="4067405"/>
                    <a:pt x="-30047" y="4334034"/>
                    <a:pt x="10332" y="4630787"/>
                  </a:cubicBezTo>
                  <a:cubicBezTo>
                    <a:pt x="33406" y="4800634"/>
                    <a:pt x="100063" y="4953177"/>
                    <a:pt x="212226" y="5083927"/>
                  </a:cubicBezTo>
                  <a:cubicBezTo>
                    <a:pt x="353232" y="5248648"/>
                    <a:pt x="535257" y="5344788"/>
                    <a:pt x="742279" y="5397985"/>
                  </a:cubicBezTo>
                  <a:cubicBezTo>
                    <a:pt x="907000" y="5440287"/>
                    <a:pt x="1074924" y="5450542"/>
                    <a:pt x="1249900" y="5442850"/>
                  </a:cubicBezTo>
                  <a:cubicBezTo>
                    <a:pt x="1338348" y="5445414"/>
                    <a:pt x="1433207" y="5444133"/>
                    <a:pt x="1527424" y="5435800"/>
                  </a:cubicBezTo>
                  <a:cubicBezTo>
                    <a:pt x="1695990" y="5420418"/>
                    <a:pt x="1858146" y="5383244"/>
                    <a:pt x="2010048" y="5305691"/>
                  </a:cubicBezTo>
                  <a:cubicBezTo>
                    <a:pt x="2181178" y="5218523"/>
                    <a:pt x="2313851" y="5091619"/>
                    <a:pt x="2396532" y="4916003"/>
                  </a:cubicBezTo>
                  <a:cubicBezTo>
                    <a:pt x="2481135" y="4733336"/>
                    <a:pt x="2497799" y="4541697"/>
                    <a:pt x="2465112" y="4345571"/>
                  </a:cubicBezTo>
                  <a:close/>
                  <a:moveTo>
                    <a:pt x="975579" y="3002172"/>
                  </a:moveTo>
                  <a:cubicBezTo>
                    <a:pt x="1068515" y="3002172"/>
                    <a:pt x="1160810" y="3002172"/>
                    <a:pt x="1253745" y="3002172"/>
                  </a:cubicBezTo>
                  <a:cubicBezTo>
                    <a:pt x="1253745" y="3001531"/>
                    <a:pt x="1253745" y="3001531"/>
                    <a:pt x="1253745" y="3000890"/>
                  </a:cubicBezTo>
                  <a:cubicBezTo>
                    <a:pt x="1358858" y="3000890"/>
                    <a:pt x="1463972" y="3002172"/>
                    <a:pt x="1569726" y="3000249"/>
                  </a:cubicBezTo>
                  <a:cubicBezTo>
                    <a:pt x="1597286" y="2999608"/>
                    <a:pt x="1602414" y="3008581"/>
                    <a:pt x="1600491" y="3033577"/>
                  </a:cubicBezTo>
                  <a:cubicBezTo>
                    <a:pt x="1587672" y="3205989"/>
                    <a:pt x="1446026" y="3355327"/>
                    <a:pt x="1284510" y="3366223"/>
                  </a:cubicBezTo>
                  <a:cubicBezTo>
                    <a:pt x="1104407" y="3377759"/>
                    <a:pt x="949942" y="3258546"/>
                    <a:pt x="914691" y="3078443"/>
                  </a:cubicBezTo>
                  <a:cubicBezTo>
                    <a:pt x="899308" y="3002172"/>
                    <a:pt x="899308" y="3002172"/>
                    <a:pt x="975579" y="3002172"/>
                  </a:cubicBezTo>
                  <a:close/>
                  <a:moveTo>
                    <a:pt x="1699836" y="4741668"/>
                  </a:moveTo>
                  <a:cubicBezTo>
                    <a:pt x="1683171" y="4738464"/>
                    <a:pt x="1666507" y="4736541"/>
                    <a:pt x="1649843" y="4734618"/>
                  </a:cubicBezTo>
                  <a:cubicBezTo>
                    <a:pt x="1622283" y="4731413"/>
                    <a:pt x="1598568" y="4737823"/>
                    <a:pt x="1583826" y="4763460"/>
                  </a:cubicBezTo>
                  <a:cubicBezTo>
                    <a:pt x="1579340" y="4767947"/>
                    <a:pt x="1574212" y="4766665"/>
                    <a:pt x="1568444" y="4766665"/>
                  </a:cubicBezTo>
                  <a:cubicBezTo>
                    <a:pt x="1440898" y="4766665"/>
                    <a:pt x="1312711" y="4766665"/>
                    <a:pt x="1185165" y="4766665"/>
                  </a:cubicBezTo>
                  <a:cubicBezTo>
                    <a:pt x="1180679" y="4766665"/>
                    <a:pt x="1176192" y="4766665"/>
                    <a:pt x="1172346" y="4764742"/>
                  </a:cubicBezTo>
                  <a:cubicBezTo>
                    <a:pt x="1087743" y="4764742"/>
                    <a:pt x="1003140" y="4764101"/>
                    <a:pt x="918536" y="4764101"/>
                  </a:cubicBezTo>
                  <a:cubicBezTo>
                    <a:pt x="903795" y="4764101"/>
                    <a:pt x="890976" y="4763460"/>
                    <a:pt x="881362" y="4749360"/>
                  </a:cubicBezTo>
                  <a:cubicBezTo>
                    <a:pt x="869825" y="4733336"/>
                    <a:pt x="851238" y="4736541"/>
                    <a:pt x="834574" y="4736541"/>
                  </a:cubicBezTo>
                  <a:cubicBezTo>
                    <a:pt x="830087" y="4736541"/>
                    <a:pt x="825601" y="4737182"/>
                    <a:pt x="821114" y="4737823"/>
                  </a:cubicBezTo>
                  <a:cubicBezTo>
                    <a:pt x="801245" y="4739105"/>
                    <a:pt x="775608" y="4755128"/>
                    <a:pt x="764071" y="4742309"/>
                  </a:cubicBezTo>
                  <a:cubicBezTo>
                    <a:pt x="753816" y="4730772"/>
                    <a:pt x="760225" y="4703212"/>
                    <a:pt x="760225" y="4682702"/>
                  </a:cubicBezTo>
                  <a:cubicBezTo>
                    <a:pt x="759585" y="4641683"/>
                    <a:pt x="760866" y="4600663"/>
                    <a:pt x="758944" y="4559643"/>
                  </a:cubicBezTo>
                  <a:cubicBezTo>
                    <a:pt x="758303" y="4538492"/>
                    <a:pt x="765353" y="4532724"/>
                    <a:pt x="785863" y="4532724"/>
                  </a:cubicBezTo>
                  <a:cubicBezTo>
                    <a:pt x="964043" y="4532724"/>
                    <a:pt x="1142863" y="4532083"/>
                    <a:pt x="1321043" y="4530801"/>
                  </a:cubicBezTo>
                  <a:cubicBezTo>
                    <a:pt x="1332580" y="4530801"/>
                    <a:pt x="1344117" y="4529519"/>
                    <a:pt x="1355654" y="4528878"/>
                  </a:cubicBezTo>
                  <a:cubicBezTo>
                    <a:pt x="1360140" y="4524392"/>
                    <a:pt x="1365268" y="4525673"/>
                    <a:pt x="1370395" y="4525673"/>
                  </a:cubicBezTo>
                  <a:cubicBezTo>
                    <a:pt x="1481277" y="4525673"/>
                    <a:pt x="1592159" y="4525673"/>
                    <a:pt x="1703040" y="4525673"/>
                  </a:cubicBezTo>
                  <a:cubicBezTo>
                    <a:pt x="1708168" y="4525673"/>
                    <a:pt x="1713936" y="4524392"/>
                    <a:pt x="1717782" y="4528878"/>
                  </a:cubicBezTo>
                  <a:cubicBezTo>
                    <a:pt x="1718423" y="4593613"/>
                    <a:pt x="1719064" y="4658988"/>
                    <a:pt x="1719705" y="4723722"/>
                  </a:cubicBezTo>
                  <a:cubicBezTo>
                    <a:pt x="1720346" y="4739746"/>
                    <a:pt x="1715218" y="4744873"/>
                    <a:pt x="1699836" y="4741668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8C8707-9069-439E-826B-93E0B5E78D43}"/>
                </a:ext>
              </a:extLst>
            </p:cNvPr>
            <p:cNvSpPr/>
            <p:nvPr/>
          </p:nvSpPr>
          <p:spPr>
            <a:xfrm>
              <a:off x="5745713" y="0"/>
              <a:ext cx="724256" cy="1365191"/>
            </a:xfrm>
            <a:custGeom>
              <a:avLst/>
              <a:gdLst>
                <a:gd name="connsiteX0" fmla="*/ 30460 w 724256"/>
                <a:gd name="connsiteY0" fmla="*/ 1079975 h 1365190"/>
                <a:gd name="connsiteX1" fmla="*/ 39433 w 724256"/>
                <a:gd name="connsiteY1" fmla="*/ 1109458 h 1365190"/>
                <a:gd name="connsiteX2" fmla="*/ 100322 w 724256"/>
                <a:gd name="connsiteY2" fmla="*/ 1232517 h 1365190"/>
                <a:gd name="connsiteX3" fmla="*/ 120832 w 724256"/>
                <a:gd name="connsiteY3" fmla="*/ 1351090 h 1365190"/>
                <a:gd name="connsiteX4" fmla="*/ 143906 w 724256"/>
                <a:gd name="connsiteY4" fmla="*/ 1370318 h 1365190"/>
                <a:gd name="connsiteX5" fmla="*/ 173389 w 724256"/>
                <a:gd name="connsiteY5" fmla="*/ 1369036 h 1365190"/>
                <a:gd name="connsiteX6" fmla="*/ 363105 w 724256"/>
                <a:gd name="connsiteY6" fmla="*/ 1365832 h 1365190"/>
                <a:gd name="connsiteX7" fmla="*/ 363105 w 724256"/>
                <a:gd name="connsiteY7" fmla="*/ 1365832 h 1365190"/>
                <a:gd name="connsiteX8" fmla="*/ 364387 w 724256"/>
                <a:gd name="connsiteY8" fmla="*/ 1365832 h 1365190"/>
                <a:gd name="connsiteX9" fmla="*/ 365669 w 724256"/>
                <a:gd name="connsiteY9" fmla="*/ 1365832 h 1365190"/>
                <a:gd name="connsiteX10" fmla="*/ 365669 w 724256"/>
                <a:gd name="connsiteY10" fmla="*/ 1365832 h 1365190"/>
                <a:gd name="connsiteX11" fmla="*/ 555386 w 724256"/>
                <a:gd name="connsiteY11" fmla="*/ 1369036 h 1365190"/>
                <a:gd name="connsiteX12" fmla="*/ 584869 w 724256"/>
                <a:gd name="connsiteY12" fmla="*/ 1370318 h 1365190"/>
                <a:gd name="connsiteX13" fmla="*/ 607942 w 724256"/>
                <a:gd name="connsiteY13" fmla="*/ 1351090 h 1365190"/>
                <a:gd name="connsiteX14" fmla="*/ 628452 w 724256"/>
                <a:gd name="connsiteY14" fmla="*/ 1232517 h 1365190"/>
                <a:gd name="connsiteX15" fmla="*/ 689341 w 724256"/>
                <a:gd name="connsiteY15" fmla="*/ 1109458 h 1365190"/>
                <a:gd name="connsiteX16" fmla="*/ 698314 w 724256"/>
                <a:gd name="connsiteY16" fmla="*/ 1079975 h 1365190"/>
                <a:gd name="connsiteX17" fmla="*/ 727156 w 724256"/>
                <a:gd name="connsiteY17" fmla="*/ 157029 h 1365190"/>
                <a:gd name="connsiteX18" fmla="*/ 707287 w 724256"/>
                <a:gd name="connsiteY18" fmla="*/ 128187 h 1365190"/>
                <a:gd name="connsiteX19" fmla="*/ 464373 w 724256"/>
                <a:gd name="connsiteY19" fmla="*/ 67298 h 1365190"/>
                <a:gd name="connsiteX20" fmla="*/ 365028 w 724256"/>
                <a:gd name="connsiteY20" fmla="*/ 3205 h 1365190"/>
                <a:gd name="connsiteX21" fmla="*/ 365028 w 724256"/>
                <a:gd name="connsiteY21" fmla="*/ 0 h 1365190"/>
                <a:gd name="connsiteX22" fmla="*/ 363746 w 724256"/>
                <a:gd name="connsiteY22" fmla="*/ 1282 h 1365190"/>
                <a:gd name="connsiteX23" fmla="*/ 362464 w 724256"/>
                <a:gd name="connsiteY23" fmla="*/ 0 h 1365190"/>
                <a:gd name="connsiteX24" fmla="*/ 362464 w 724256"/>
                <a:gd name="connsiteY24" fmla="*/ 3205 h 1365190"/>
                <a:gd name="connsiteX25" fmla="*/ 263120 w 724256"/>
                <a:gd name="connsiteY25" fmla="*/ 67298 h 1365190"/>
                <a:gd name="connsiteX26" fmla="*/ 20205 w 724256"/>
                <a:gd name="connsiteY26" fmla="*/ 128187 h 1365190"/>
                <a:gd name="connsiteX27" fmla="*/ 336 w 724256"/>
                <a:gd name="connsiteY27" fmla="*/ 157029 h 1365190"/>
                <a:gd name="connsiteX28" fmla="*/ 30460 w 724256"/>
                <a:gd name="connsiteY28" fmla="*/ 1079975 h 1365190"/>
                <a:gd name="connsiteX29" fmla="*/ 457964 w 724256"/>
                <a:gd name="connsiteY29" fmla="*/ 299957 h 1365190"/>
                <a:gd name="connsiteX30" fmla="*/ 461809 w 724256"/>
                <a:gd name="connsiteY30" fmla="*/ 299316 h 1365190"/>
                <a:gd name="connsiteX31" fmla="*/ 587433 w 724256"/>
                <a:gd name="connsiteY31" fmla="*/ 301239 h 1365190"/>
                <a:gd name="connsiteX32" fmla="*/ 606020 w 724256"/>
                <a:gd name="connsiteY32" fmla="*/ 320467 h 1365190"/>
                <a:gd name="connsiteX33" fmla="*/ 520134 w 724256"/>
                <a:gd name="connsiteY33" fmla="*/ 379433 h 1365190"/>
                <a:gd name="connsiteX34" fmla="*/ 457964 w 724256"/>
                <a:gd name="connsiteY34" fmla="*/ 299957 h 1365190"/>
                <a:gd name="connsiteX35" fmla="*/ 465655 w 724256"/>
                <a:gd name="connsiteY35" fmla="*/ 826165 h 1365190"/>
                <a:gd name="connsiteX36" fmla="*/ 553463 w 724256"/>
                <a:gd name="connsiteY36" fmla="*/ 826165 h 1365190"/>
                <a:gd name="connsiteX37" fmla="*/ 602815 w 724256"/>
                <a:gd name="connsiteY37" fmla="*/ 830010 h 1365190"/>
                <a:gd name="connsiteX38" fmla="*/ 502829 w 724256"/>
                <a:gd name="connsiteY38" fmla="*/ 905641 h 1365190"/>
                <a:gd name="connsiteX39" fmla="*/ 447068 w 724256"/>
                <a:gd name="connsiteY39" fmla="*/ 831292 h 1365190"/>
                <a:gd name="connsiteX40" fmla="*/ 465655 w 724256"/>
                <a:gd name="connsiteY40" fmla="*/ 826165 h 1365190"/>
                <a:gd name="connsiteX41" fmla="*/ 282348 w 724256"/>
                <a:gd name="connsiteY41" fmla="*/ 831933 h 1365190"/>
                <a:gd name="connsiteX42" fmla="*/ 226586 w 724256"/>
                <a:gd name="connsiteY42" fmla="*/ 906281 h 1365190"/>
                <a:gd name="connsiteX43" fmla="*/ 126601 w 724256"/>
                <a:gd name="connsiteY43" fmla="*/ 830651 h 1365190"/>
                <a:gd name="connsiteX44" fmla="*/ 175953 w 724256"/>
                <a:gd name="connsiteY44" fmla="*/ 826806 h 1365190"/>
                <a:gd name="connsiteX45" fmla="*/ 263761 w 724256"/>
                <a:gd name="connsiteY45" fmla="*/ 826806 h 1365190"/>
                <a:gd name="connsiteX46" fmla="*/ 282348 w 724256"/>
                <a:gd name="connsiteY46" fmla="*/ 831933 h 1365190"/>
                <a:gd name="connsiteX47" fmla="*/ 142624 w 724256"/>
                <a:gd name="connsiteY47" fmla="*/ 301239 h 1365190"/>
                <a:gd name="connsiteX48" fmla="*/ 268247 w 724256"/>
                <a:gd name="connsiteY48" fmla="*/ 299316 h 1365190"/>
                <a:gd name="connsiteX49" fmla="*/ 272093 w 724256"/>
                <a:gd name="connsiteY49" fmla="*/ 299957 h 1365190"/>
                <a:gd name="connsiteX50" fmla="*/ 210563 w 724256"/>
                <a:gd name="connsiteY50" fmla="*/ 379433 h 1365190"/>
                <a:gd name="connsiteX51" fmla="*/ 124678 w 724256"/>
                <a:gd name="connsiteY51" fmla="*/ 320467 h 1365190"/>
                <a:gd name="connsiteX52" fmla="*/ 142624 w 724256"/>
                <a:gd name="connsiteY52" fmla="*/ 301239 h 136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4256" h="1365190">
                  <a:moveTo>
                    <a:pt x="30460" y="1079975"/>
                  </a:moveTo>
                  <a:cubicBezTo>
                    <a:pt x="31101" y="1090871"/>
                    <a:pt x="31742" y="1100485"/>
                    <a:pt x="39433" y="1109458"/>
                  </a:cubicBezTo>
                  <a:cubicBezTo>
                    <a:pt x="72121" y="1144709"/>
                    <a:pt x="88144" y="1187652"/>
                    <a:pt x="100322" y="1232517"/>
                  </a:cubicBezTo>
                  <a:cubicBezTo>
                    <a:pt x="110577" y="1271614"/>
                    <a:pt x="113782" y="1311352"/>
                    <a:pt x="120832" y="1351090"/>
                  </a:cubicBezTo>
                  <a:cubicBezTo>
                    <a:pt x="123396" y="1364550"/>
                    <a:pt x="129164" y="1371600"/>
                    <a:pt x="143906" y="1370318"/>
                  </a:cubicBezTo>
                  <a:cubicBezTo>
                    <a:pt x="153520" y="1369036"/>
                    <a:pt x="163775" y="1369677"/>
                    <a:pt x="173389" y="1369036"/>
                  </a:cubicBezTo>
                  <a:cubicBezTo>
                    <a:pt x="237482" y="1364550"/>
                    <a:pt x="300294" y="1365191"/>
                    <a:pt x="363105" y="1365832"/>
                  </a:cubicBezTo>
                  <a:lnTo>
                    <a:pt x="363105" y="1365832"/>
                  </a:lnTo>
                  <a:cubicBezTo>
                    <a:pt x="363746" y="1365832"/>
                    <a:pt x="364387" y="1365832"/>
                    <a:pt x="364387" y="1365832"/>
                  </a:cubicBezTo>
                  <a:cubicBezTo>
                    <a:pt x="365028" y="1365832"/>
                    <a:pt x="365669" y="1365832"/>
                    <a:pt x="365669" y="1365832"/>
                  </a:cubicBezTo>
                  <a:lnTo>
                    <a:pt x="365669" y="1365832"/>
                  </a:lnTo>
                  <a:cubicBezTo>
                    <a:pt x="428481" y="1365191"/>
                    <a:pt x="490651" y="1364550"/>
                    <a:pt x="555386" y="1369036"/>
                  </a:cubicBezTo>
                  <a:cubicBezTo>
                    <a:pt x="565000" y="1369677"/>
                    <a:pt x="575255" y="1369677"/>
                    <a:pt x="584869" y="1370318"/>
                  </a:cubicBezTo>
                  <a:cubicBezTo>
                    <a:pt x="599610" y="1372241"/>
                    <a:pt x="605379" y="1365191"/>
                    <a:pt x="607942" y="1351090"/>
                  </a:cubicBezTo>
                  <a:cubicBezTo>
                    <a:pt x="614993" y="1311352"/>
                    <a:pt x="617556" y="1271614"/>
                    <a:pt x="628452" y="1232517"/>
                  </a:cubicBezTo>
                  <a:cubicBezTo>
                    <a:pt x="640630" y="1187011"/>
                    <a:pt x="657294" y="1144068"/>
                    <a:pt x="689341" y="1109458"/>
                  </a:cubicBezTo>
                  <a:cubicBezTo>
                    <a:pt x="697673" y="1100485"/>
                    <a:pt x="698314" y="1090871"/>
                    <a:pt x="698314" y="1079975"/>
                  </a:cubicBezTo>
                  <a:cubicBezTo>
                    <a:pt x="707928" y="772326"/>
                    <a:pt x="717542" y="464678"/>
                    <a:pt x="727156" y="157029"/>
                  </a:cubicBezTo>
                  <a:cubicBezTo>
                    <a:pt x="727797" y="142287"/>
                    <a:pt x="729720" y="125623"/>
                    <a:pt x="707287" y="128187"/>
                  </a:cubicBezTo>
                  <a:cubicBezTo>
                    <a:pt x="618838" y="137160"/>
                    <a:pt x="540644" y="106395"/>
                    <a:pt x="464373" y="67298"/>
                  </a:cubicBezTo>
                  <a:cubicBezTo>
                    <a:pt x="429122" y="49352"/>
                    <a:pt x="393870" y="31406"/>
                    <a:pt x="365028" y="3205"/>
                  </a:cubicBezTo>
                  <a:lnTo>
                    <a:pt x="365028" y="0"/>
                  </a:lnTo>
                  <a:cubicBezTo>
                    <a:pt x="364387" y="641"/>
                    <a:pt x="363746" y="641"/>
                    <a:pt x="363746" y="1282"/>
                  </a:cubicBezTo>
                  <a:cubicBezTo>
                    <a:pt x="363105" y="641"/>
                    <a:pt x="362464" y="641"/>
                    <a:pt x="362464" y="0"/>
                  </a:cubicBezTo>
                  <a:lnTo>
                    <a:pt x="362464" y="3205"/>
                  </a:lnTo>
                  <a:cubicBezTo>
                    <a:pt x="333622" y="30765"/>
                    <a:pt x="298371" y="48711"/>
                    <a:pt x="263120" y="67298"/>
                  </a:cubicBezTo>
                  <a:cubicBezTo>
                    <a:pt x="187489" y="106395"/>
                    <a:pt x="108654" y="137160"/>
                    <a:pt x="20205" y="128187"/>
                  </a:cubicBezTo>
                  <a:cubicBezTo>
                    <a:pt x="-2227" y="125623"/>
                    <a:pt x="-305" y="142287"/>
                    <a:pt x="336" y="157029"/>
                  </a:cubicBezTo>
                  <a:cubicBezTo>
                    <a:pt x="11232" y="464037"/>
                    <a:pt x="20846" y="771685"/>
                    <a:pt x="30460" y="1079975"/>
                  </a:cubicBezTo>
                  <a:close/>
                  <a:moveTo>
                    <a:pt x="457964" y="299957"/>
                  </a:moveTo>
                  <a:cubicBezTo>
                    <a:pt x="458605" y="296753"/>
                    <a:pt x="459887" y="296753"/>
                    <a:pt x="461809" y="299316"/>
                  </a:cubicBezTo>
                  <a:cubicBezTo>
                    <a:pt x="503470" y="304444"/>
                    <a:pt x="545131" y="300598"/>
                    <a:pt x="587433" y="301239"/>
                  </a:cubicBezTo>
                  <a:cubicBezTo>
                    <a:pt x="600251" y="301880"/>
                    <a:pt x="610506" y="301880"/>
                    <a:pt x="606020" y="320467"/>
                  </a:cubicBezTo>
                  <a:cubicBezTo>
                    <a:pt x="597047" y="358923"/>
                    <a:pt x="560513" y="385202"/>
                    <a:pt x="520134" y="379433"/>
                  </a:cubicBezTo>
                  <a:cubicBezTo>
                    <a:pt x="481678" y="374306"/>
                    <a:pt x="455400" y="340336"/>
                    <a:pt x="457964" y="299957"/>
                  </a:cubicBezTo>
                  <a:close/>
                  <a:moveTo>
                    <a:pt x="465655" y="826165"/>
                  </a:moveTo>
                  <a:cubicBezTo>
                    <a:pt x="495138" y="825524"/>
                    <a:pt x="523980" y="824883"/>
                    <a:pt x="553463" y="826165"/>
                  </a:cubicBezTo>
                  <a:cubicBezTo>
                    <a:pt x="569486" y="826806"/>
                    <a:pt x="586792" y="821037"/>
                    <a:pt x="602815" y="830010"/>
                  </a:cubicBezTo>
                  <a:cubicBezTo>
                    <a:pt x="595765" y="888335"/>
                    <a:pt x="551540" y="922305"/>
                    <a:pt x="502829" y="905641"/>
                  </a:cubicBezTo>
                  <a:cubicBezTo>
                    <a:pt x="466937" y="893463"/>
                    <a:pt x="454118" y="864621"/>
                    <a:pt x="447068" y="831292"/>
                  </a:cubicBezTo>
                  <a:cubicBezTo>
                    <a:pt x="450913" y="822319"/>
                    <a:pt x="459246" y="826165"/>
                    <a:pt x="465655" y="826165"/>
                  </a:cubicBezTo>
                  <a:close/>
                  <a:moveTo>
                    <a:pt x="282348" y="831933"/>
                  </a:moveTo>
                  <a:cubicBezTo>
                    <a:pt x="275297" y="865262"/>
                    <a:pt x="262479" y="894104"/>
                    <a:pt x="226586" y="906281"/>
                  </a:cubicBezTo>
                  <a:cubicBezTo>
                    <a:pt x="177875" y="922305"/>
                    <a:pt x="134292" y="888976"/>
                    <a:pt x="126601" y="830651"/>
                  </a:cubicBezTo>
                  <a:cubicBezTo>
                    <a:pt x="141983" y="821678"/>
                    <a:pt x="159288" y="827447"/>
                    <a:pt x="175953" y="826806"/>
                  </a:cubicBezTo>
                  <a:cubicBezTo>
                    <a:pt x="205435" y="825524"/>
                    <a:pt x="234277" y="826165"/>
                    <a:pt x="263761" y="826806"/>
                  </a:cubicBezTo>
                  <a:cubicBezTo>
                    <a:pt x="270170" y="826165"/>
                    <a:pt x="278502" y="822319"/>
                    <a:pt x="282348" y="831933"/>
                  </a:cubicBezTo>
                  <a:close/>
                  <a:moveTo>
                    <a:pt x="142624" y="301239"/>
                  </a:moveTo>
                  <a:cubicBezTo>
                    <a:pt x="184285" y="299957"/>
                    <a:pt x="225945" y="303803"/>
                    <a:pt x="268247" y="299316"/>
                  </a:cubicBezTo>
                  <a:cubicBezTo>
                    <a:pt x="270170" y="296753"/>
                    <a:pt x="271452" y="297394"/>
                    <a:pt x="272093" y="299957"/>
                  </a:cubicBezTo>
                  <a:cubicBezTo>
                    <a:pt x="275297" y="340336"/>
                    <a:pt x="248378" y="374306"/>
                    <a:pt x="210563" y="379433"/>
                  </a:cubicBezTo>
                  <a:cubicBezTo>
                    <a:pt x="170184" y="384561"/>
                    <a:pt x="133010" y="358923"/>
                    <a:pt x="124678" y="320467"/>
                  </a:cubicBezTo>
                  <a:cubicBezTo>
                    <a:pt x="119550" y="301880"/>
                    <a:pt x="129805" y="301880"/>
                    <a:pt x="142624" y="301239"/>
                  </a:cubicBezTo>
                  <a:close/>
                </a:path>
              </a:pathLst>
            </a:custGeom>
            <a:grpFill/>
            <a:ln w="63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85D62F-5570-4107-839F-4DA480ADD010}"/>
              </a:ext>
            </a:extLst>
          </p:cNvPr>
          <p:cNvGrpSpPr/>
          <p:nvPr/>
        </p:nvGrpSpPr>
        <p:grpSpPr>
          <a:xfrm rot="5873668">
            <a:off x="1371306" y="3031902"/>
            <a:ext cx="917258" cy="537428"/>
            <a:chOff x="952814" y="2728573"/>
            <a:chExt cx="1730866" cy="101412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C81EEB8-52AA-4F72-A0DA-10A7F537E3F1}"/>
                </a:ext>
              </a:extLst>
            </p:cNvPr>
            <p:cNvGrpSpPr/>
            <p:nvPr/>
          </p:nvGrpSpPr>
          <p:grpSpPr>
            <a:xfrm>
              <a:off x="1061603" y="2728573"/>
              <a:ext cx="1622077" cy="1014127"/>
              <a:chOff x="1061603" y="2726850"/>
              <a:chExt cx="1622077" cy="1014127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CE5C65-C300-450D-9A90-7AC5A9B80438}"/>
                  </a:ext>
                </a:extLst>
              </p:cNvPr>
              <p:cNvSpPr/>
              <p:nvPr/>
            </p:nvSpPr>
            <p:spPr>
              <a:xfrm>
                <a:off x="1061603" y="2726850"/>
                <a:ext cx="1622077" cy="1014127"/>
              </a:xfrm>
              <a:custGeom>
                <a:avLst/>
                <a:gdLst>
                  <a:gd name="connsiteX0" fmla="*/ 1289964 w 1622077"/>
                  <a:gd name="connsiteY0" fmla="*/ 137162 h 1014127"/>
                  <a:gd name="connsiteX1" fmla="*/ 995231 w 1622077"/>
                  <a:gd name="connsiteY1" fmla="*/ 143628 h 1014127"/>
                  <a:gd name="connsiteX2" fmla="*/ 679200 w 1622077"/>
                  <a:gd name="connsiteY2" fmla="*/ 152881 h 1014127"/>
                  <a:gd name="connsiteX3" fmla="*/ 474979 w 1622077"/>
                  <a:gd name="connsiteY3" fmla="*/ 158840 h 1014127"/>
                  <a:gd name="connsiteX4" fmla="*/ 290659 w 1622077"/>
                  <a:gd name="connsiteY4" fmla="*/ 171009 h 1014127"/>
                  <a:gd name="connsiteX5" fmla="*/ 195457 w 1622077"/>
                  <a:gd name="connsiteY5" fmla="*/ 218040 h 1014127"/>
                  <a:gd name="connsiteX6" fmla="*/ 161357 w 1622077"/>
                  <a:gd name="connsiteY6" fmla="*/ 401979 h 1014127"/>
                  <a:gd name="connsiteX7" fmla="*/ 215993 w 1622077"/>
                  <a:gd name="connsiteY7" fmla="*/ 620526 h 1014127"/>
                  <a:gd name="connsiteX8" fmla="*/ 353409 w 1622077"/>
                  <a:gd name="connsiteY8" fmla="*/ 691769 h 1014127"/>
                  <a:gd name="connsiteX9" fmla="*/ 585773 w 1622077"/>
                  <a:gd name="connsiteY9" fmla="*/ 727897 h 1014127"/>
                  <a:gd name="connsiteX10" fmla="*/ 1263217 w 1622077"/>
                  <a:gd name="connsiteY10" fmla="*/ 834255 h 1014127"/>
                  <a:gd name="connsiteX11" fmla="*/ 1458438 w 1622077"/>
                  <a:gd name="connsiteY11" fmla="*/ 808141 h 1014127"/>
                  <a:gd name="connsiteX12" fmla="*/ 1473397 w 1622077"/>
                  <a:gd name="connsiteY12" fmla="*/ 668317 h 1014127"/>
                  <a:gd name="connsiteX13" fmla="*/ 1459325 w 1622077"/>
                  <a:gd name="connsiteY13" fmla="*/ 268366 h 1014127"/>
                  <a:gd name="connsiteX14" fmla="*/ 1289964 w 1622077"/>
                  <a:gd name="connsiteY14" fmla="*/ 137162 h 1014127"/>
                  <a:gd name="connsiteX15" fmla="*/ 1395307 w 1622077"/>
                  <a:gd name="connsiteY15" fmla="*/ 254 h 1014127"/>
                  <a:gd name="connsiteX16" fmla="*/ 1604346 w 1622077"/>
                  <a:gd name="connsiteY16" fmla="*/ 194461 h 1014127"/>
                  <a:gd name="connsiteX17" fmla="*/ 1621713 w 1622077"/>
                  <a:gd name="connsiteY17" fmla="*/ 786083 h 1014127"/>
                  <a:gd name="connsiteX18" fmla="*/ 1593571 w 1622077"/>
                  <a:gd name="connsiteY18" fmla="*/ 941880 h 1014127"/>
                  <a:gd name="connsiteX19" fmla="*/ 1359812 w 1622077"/>
                  <a:gd name="connsiteY19" fmla="*/ 1007419 h 1014127"/>
                  <a:gd name="connsiteX20" fmla="*/ 526445 w 1622077"/>
                  <a:gd name="connsiteY20" fmla="*/ 874060 h 1014127"/>
                  <a:gd name="connsiteX21" fmla="*/ 239698 w 1622077"/>
                  <a:gd name="connsiteY21" fmla="*/ 820564 h 1014127"/>
                  <a:gd name="connsiteX22" fmla="*/ 70211 w 1622077"/>
                  <a:gd name="connsiteY22" fmla="*/ 715094 h 1014127"/>
                  <a:gd name="connsiteX23" fmla="*/ 2771 w 1622077"/>
                  <a:gd name="connsiteY23" fmla="*/ 391838 h 1014127"/>
                  <a:gd name="connsiteX24" fmla="*/ 44984 w 1622077"/>
                  <a:gd name="connsiteY24" fmla="*/ 119922 h 1014127"/>
                  <a:gd name="connsiteX25" fmla="*/ 162497 w 1622077"/>
                  <a:gd name="connsiteY25" fmla="*/ 50327 h 1014127"/>
                  <a:gd name="connsiteX26" fmla="*/ 389917 w 1622077"/>
                  <a:gd name="connsiteY26" fmla="*/ 32326 h 1014127"/>
                  <a:gd name="connsiteX27" fmla="*/ 641804 w 1622077"/>
                  <a:gd name="connsiteY27" fmla="*/ 23579 h 1014127"/>
                  <a:gd name="connsiteX28" fmla="*/ 1031739 w 1622077"/>
                  <a:gd name="connsiteY28" fmla="*/ 9888 h 1014127"/>
                  <a:gd name="connsiteX29" fmla="*/ 1395307 w 1622077"/>
                  <a:gd name="connsiteY29" fmla="*/ 254 h 101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22077" h="1014127">
                    <a:moveTo>
                      <a:pt x="1289964" y="137162"/>
                    </a:moveTo>
                    <a:cubicBezTo>
                      <a:pt x="1191593" y="136021"/>
                      <a:pt x="1093602" y="141346"/>
                      <a:pt x="995231" y="143628"/>
                    </a:cubicBezTo>
                    <a:cubicBezTo>
                      <a:pt x="889887" y="146543"/>
                      <a:pt x="784417" y="149586"/>
                      <a:pt x="679200" y="152881"/>
                    </a:cubicBezTo>
                    <a:cubicBezTo>
                      <a:pt x="611000" y="154910"/>
                      <a:pt x="543179" y="156811"/>
                      <a:pt x="474979" y="158840"/>
                    </a:cubicBezTo>
                    <a:cubicBezTo>
                      <a:pt x="416159" y="160741"/>
                      <a:pt x="357339" y="163403"/>
                      <a:pt x="290659" y="171009"/>
                    </a:cubicBezTo>
                    <a:cubicBezTo>
                      <a:pt x="254277" y="175192"/>
                      <a:pt x="219162" y="191546"/>
                      <a:pt x="195457" y="218040"/>
                    </a:cubicBezTo>
                    <a:cubicBezTo>
                      <a:pt x="147412" y="272423"/>
                      <a:pt x="160469" y="341891"/>
                      <a:pt x="161357" y="401979"/>
                    </a:cubicBezTo>
                    <a:cubicBezTo>
                      <a:pt x="162624" y="476391"/>
                      <a:pt x="163258" y="565382"/>
                      <a:pt x="215993" y="620526"/>
                    </a:cubicBezTo>
                    <a:cubicBezTo>
                      <a:pt x="250347" y="656527"/>
                      <a:pt x="298519" y="683022"/>
                      <a:pt x="353409" y="691769"/>
                    </a:cubicBezTo>
                    <a:cubicBezTo>
                      <a:pt x="428835" y="703558"/>
                      <a:pt x="510093" y="716995"/>
                      <a:pt x="585773" y="727897"/>
                    </a:cubicBezTo>
                    <a:cubicBezTo>
                      <a:pt x="808883" y="760223"/>
                      <a:pt x="1045557" y="807634"/>
                      <a:pt x="1263217" y="834255"/>
                    </a:cubicBezTo>
                    <a:cubicBezTo>
                      <a:pt x="1345489" y="844396"/>
                      <a:pt x="1425479" y="842495"/>
                      <a:pt x="1458438" y="808141"/>
                    </a:cubicBezTo>
                    <a:cubicBezTo>
                      <a:pt x="1480115" y="785576"/>
                      <a:pt x="1473270" y="722827"/>
                      <a:pt x="1473397" y="668317"/>
                    </a:cubicBezTo>
                    <a:cubicBezTo>
                      <a:pt x="1472129" y="559170"/>
                      <a:pt x="1471875" y="386260"/>
                      <a:pt x="1459325" y="268366"/>
                    </a:cubicBezTo>
                    <a:cubicBezTo>
                      <a:pt x="1451973" y="198898"/>
                      <a:pt x="1383519" y="138303"/>
                      <a:pt x="1289964" y="137162"/>
                    </a:cubicBezTo>
                    <a:close/>
                    <a:moveTo>
                      <a:pt x="1395307" y="254"/>
                    </a:moveTo>
                    <a:cubicBezTo>
                      <a:pt x="1510792" y="2029"/>
                      <a:pt x="1595219" y="91653"/>
                      <a:pt x="1604346" y="194461"/>
                    </a:cubicBezTo>
                    <a:cubicBezTo>
                      <a:pt x="1619812" y="368893"/>
                      <a:pt x="1620192" y="624582"/>
                      <a:pt x="1621713" y="786083"/>
                    </a:cubicBezTo>
                    <a:cubicBezTo>
                      <a:pt x="1621586" y="866834"/>
                      <a:pt x="1627798" y="895864"/>
                      <a:pt x="1593571" y="941880"/>
                    </a:cubicBezTo>
                    <a:cubicBezTo>
                      <a:pt x="1538301" y="1017053"/>
                      <a:pt x="1461353" y="1022377"/>
                      <a:pt x="1359812" y="1007419"/>
                    </a:cubicBezTo>
                    <a:cubicBezTo>
                      <a:pt x="1091193" y="967994"/>
                      <a:pt x="801784" y="921851"/>
                      <a:pt x="526445" y="874060"/>
                    </a:cubicBezTo>
                    <a:cubicBezTo>
                      <a:pt x="433018" y="857960"/>
                      <a:pt x="332745" y="838058"/>
                      <a:pt x="239698" y="820564"/>
                    </a:cubicBezTo>
                    <a:cubicBezTo>
                      <a:pt x="172132" y="807634"/>
                      <a:pt x="112551" y="768336"/>
                      <a:pt x="70211" y="715094"/>
                    </a:cubicBezTo>
                    <a:cubicBezTo>
                      <a:pt x="5052" y="633583"/>
                      <a:pt x="4419" y="501998"/>
                      <a:pt x="2771" y="391838"/>
                    </a:cubicBezTo>
                    <a:cubicBezTo>
                      <a:pt x="1757" y="303101"/>
                      <a:pt x="-14470" y="200293"/>
                      <a:pt x="44984" y="119922"/>
                    </a:cubicBezTo>
                    <a:cubicBezTo>
                      <a:pt x="74394" y="80751"/>
                      <a:pt x="117495" y="56412"/>
                      <a:pt x="162497" y="50327"/>
                    </a:cubicBezTo>
                    <a:cubicBezTo>
                      <a:pt x="244769" y="39045"/>
                      <a:pt x="317280" y="35115"/>
                      <a:pt x="389917" y="32326"/>
                    </a:cubicBezTo>
                    <a:cubicBezTo>
                      <a:pt x="473964" y="29284"/>
                      <a:pt x="557630" y="26622"/>
                      <a:pt x="641804" y="23579"/>
                    </a:cubicBezTo>
                    <a:cubicBezTo>
                      <a:pt x="771613" y="18762"/>
                      <a:pt x="901676" y="14325"/>
                      <a:pt x="1031739" y="9888"/>
                    </a:cubicBezTo>
                    <a:cubicBezTo>
                      <a:pt x="1152929" y="6466"/>
                      <a:pt x="1273991" y="-1521"/>
                      <a:pt x="1395307" y="2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495D072-BE13-44B5-99AC-F37A66D99745}"/>
                  </a:ext>
                </a:extLst>
              </p:cNvPr>
              <p:cNvSpPr/>
              <p:nvPr/>
            </p:nvSpPr>
            <p:spPr>
              <a:xfrm>
                <a:off x="1420803" y="3402352"/>
                <a:ext cx="902582" cy="316918"/>
              </a:xfrm>
              <a:custGeom>
                <a:avLst/>
                <a:gdLst>
                  <a:gd name="connsiteX0" fmla="*/ 5567252 w 6103620"/>
                  <a:gd name="connsiteY0" fmla="*/ 2139966 h 2143125"/>
                  <a:gd name="connsiteX1" fmla="*/ 332883 w 6103620"/>
                  <a:gd name="connsiteY1" fmla="*/ 1264714 h 2143125"/>
                  <a:gd name="connsiteX2" fmla="*/ 5414 w 6103620"/>
                  <a:gd name="connsiteY2" fmla="*/ 806085 h 2143125"/>
                  <a:gd name="connsiteX3" fmla="*/ 84281 w 6103620"/>
                  <a:gd name="connsiteY3" fmla="*/ 332883 h 2143125"/>
                  <a:gd name="connsiteX4" fmla="*/ 542910 w 6103620"/>
                  <a:gd name="connsiteY4" fmla="*/ 5414 h 2143125"/>
                  <a:gd name="connsiteX5" fmla="*/ 5776421 w 6103620"/>
                  <a:gd name="connsiteY5" fmla="*/ 880666 h 2143125"/>
                  <a:gd name="connsiteX6" fmla="*/ 6103891 w 6103620"/>
                  <a:gd name="connsiteY6" fmla="*/ 1339294 h 2143125"/>
                  <a:gd name="connsiteX7" fmla="*/ 6025023 w 6103620"/>
                  <a:gd name="connsiteY7" fmla="*/ 1812497 h 2143125"/>
                  <a:gd name="connsiteX8" fmla="*/ 5567252 w 6103620"/>
                  <a:gd name="connsiteY8" fmla="*/ 2139966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03620" h="2143125">
                    <a:moveTo>
                      <a:pt x="5567252" y="2139966"/>
                    </a:moveTo>
                    <a:lnTo>
                      <a:pt x="332883" y="1264714"/>
                    </a:lnTo>
                    <a:cubicBezTo>
                      <a:pt x="116856" y="1228710"/>
                      <a:pt x="-30591" y="1022112"/>
                      <a:pt x="5414" y="806085"/>
                    </a:cubicBezTo>
                    <a:lnTo>
                      <a:pt x="84281" y="332883"/>
                    </a:lnTo>
                    <a:cubicBezTo>
                      <a:pt x="120285" y="116856"/>
                      <a:pt x="326882" y="-30591"/>
                      <a:pt x="542910" y="5414"/>
                    </a:cubicBezTo>
                    <a:lnTo>
                      <a:pt x="5776421" y="880666"/>
                    </a:lnTo>
                    <a:cubicBezTo>
                      <a:pt x="5992448" y="916670"/>
                      <a:pt x="6139895" y="1123268"/>
                      <a:pt x="6103891" y="1339294"/>
                    </a:cubicBezTo>
                    <a:lnTo>
                      <a:pt x="6025023" y="1812497"/>
                    </a:lnTo>
                    <a:cubicBezTo>
                      <a:pt x="5989876" y="2028524"/>
                      <a:pt x="5783279" y="2175971"/>
                      <a:pt x="5567252" y="213996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3D29B26-749E-461E-B258-D110D74A7FC9}"/>
                  </a:ext>
                </a:extLst>
              </p:cNvPr>
              <p:cNvSpPr/>
              <p:nvPr/>
            </p:nvSpPr>
            <p:spPr>
              <a:xfrm>
                <a:off x="2153655" y="3571724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2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2 h 582930"/>
                  <a:gd name="connsiteX5" fmla="*/ 441679 w 582930"/>
                  <a:gd name="connsiteY5" fmla="*/ 549692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2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1131" y="288231"/>
                      <a:pt x="583125" y="468254"/>
                      <a:pt x="441679" y="549692"/>
                    </a:cubicBezTo>
                    <a:lnTo>
                      <a:pt x="441679" y="549692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DD491C7-D458-4C0A-8DC6-2440D94A43B9}"/>
                  </a:ext>
                </a:extLst>
              </p:cNvPr>
              <p:cNvSpPr/>
              <p:nvPr/>
            </p:nvSpPr>
            <p:spPr>
              <a:xfrm>
                <a:off x="1512593" y="3464479"/>
                <a:ext cx="86202" cy="86202"/>
              </a:xfrm>
              <a:custGeom>
                <a:avLst/>
                <a:gdLst>
                  <a:gd name="connsiteX0" fmla="*/ 441679 w 582930"/>
                  <a:gd name="connsiteY0" fmla="*/ 549693 h 582930"/>
                  <a:gd name="connsiteX1" fmla="*/ 39629 w 582930"/>
                  <a:gd name="connsiteY1" fmla="*/ 441679 h 582930"/>
                  <a:gd name="connsiteX2" fmla="*/ 147642 w 582930"/>
                  <a:gd name="connsiteY2" fmla="*/ 39629 h 582930"/>
                  <a:gd name="connsiteX3" fmla="*/ 549692 w 582930"/>
                  <a:gd name="connsiteY3" fmla="*/ 147642 h 582930"/>
                  <a:gd name="connsiteX4" fmla="*/ 441679 w 582930"/>
                  <a:gd name="connsiteY4" fmla="*/ 549693 h 582930"/>
                  <a:gd name="connsiteX5" fmla="*/ 441679 w 582930"/>
                  <a:gd name="connsiteY5" fmla="*/ 549693 h 58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930" h="582930">
                    <a:moveTo>
                      <a:pt x="441679" y="549693"/>
                    </a:moveTo>
                    <a:cubicBezTo>
                      <a:pt x="301090" y="631131"/>
                      <a:pt x="121067" y="583125"/>
                      <a:pt x="39629" y="441679"/>
                    </a:cubicBezTo>
                    <a:cubicBezTo>
                      <a:pt x="-41810" y="301090"/>
                      <a:pt x="6196" y="121067"/>
                      <a:pt x="147642" y="39629"/>
                    </a:cubicBezTo>
                    <a:cubicBezTo>
                      <a:pt x="288231" y="-41810"/>
                      <a:pt x="468254" y="6196"/>
                      <a:pt x="549692" y="147642"/>
                    </a:cubicBezTo>
                    <a:cubicBezTo>
                      <a:pt x="630274" y="288231"/>
                      <a:pt x="582268" y="468254"/>
                      <a:pt x="441679" y="549693"/>
                    </a:cubicBezTo>
                    <a:lnTo>
                      <a:pt x="441679" y="549693"/>
                    </a:lnTo>
                    <a:close/>
                  </a:path>
                </a:pathLst>
              </a:custGeom>
              <a:solidFill>
                <a:schemeClr val="bg1"/>
              </a:solidFill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7" name="Oval 5">
              <a:extLst>
                <a:ext uri="{FF2B5EF4-FFF2-40B4-BE49-F238E27FC236}">
                  <a16:creationId xmlns:a16="http://schemas.microsoft.com/office/drawing/2014/main" id="{5FD19671-6B9C-4369-97C4-86147939E81D}"/>
                </a:ext>
              </a:extLst>
            </p:cNvPr>
            <p:cNvSpPr/>
            <p:nvPr/>
          </p:nvSpPr>
          <p:spPr>
            <a:xfrm rot="20887729">
              <a:off x="952814" y="2749691"/>
              <a:ext cx="535746" cy="15778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2000">
                  <a:srgbClr val="73B2D1">
                    <a:lumMod val="0"/>
                    <a:lumOff val="100000"/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7D2B86-9186-41FA-B3BA-553FA09447C8}"/>
              </a:ext>
            </a:extLst>
          </p:cNvPr>
          <p:cNvGrpSpPr/>
          <p:nvPr/>
        </p:nvGrpSpPr>
        <p:grpSpPr>
          <a:xfrm>
            <a:off x="198215" y="175751"/>
            <a:ext cx="2847766" cy="2769182"/>
            <a:chOff x="3001879" y="209580"/>
            <a:chExt cx="5807242" cy="5646991"/>
          </a:xfrm>
        </p:grpSpPr>
        <p:sp>
          <p:nvSpPr>
            <p:cNvPr id="298" name="Graphic 47">
              <a:extLst>
                <a:ext uri="{FF2B5EF4-FFF2-40B4-BE49-F238E27FC236}">
                  <a16:creationId xmlns:a16="http://schemas.microsoft.com/office/drawing/2014/main" id="{BC5A6AE9-302A-4519-9D09-4E38BD9B8193}"/>
                </a:ext>
              </a:extLst>
            </p:cNvPr>
            <p:cNvSpPr/>
            <p:nvPr/>
          </p:nvSpPr>
          <p:spPr>
            <a:xfrm>
              <a:off x="5625016" y="209580"/>
              <a:ext cx="2926529" cy="438979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9" name="Graphic 153">
              <a:extLst>
                <a:ext uri="{FF2B5EF4-FFF2-40B4-BE49-F238E27FC236}">
                  <a16:creationId xmlns:a16="http://schemas.microsoft.com/office/drawing/2014/main" id="{B8337A14-323B-4B6C-B401-8E7C636D0DE2}"/>
                </a:ext>
              </a:extLst>
            </p:cNvPr>
            <p:cNvGrpSpPr/>
            <p:nvPr/>
          </p:nvGrpSpPr>
          <p:grpSpPr>
            <a:xfrm>
              <a:off x="3001879" y="2066206"/>
              <a:ext cx="5807242" cy="3790365"/>
              <a:chOff x="4662481" y="3058196"/>
              <a:chExt cx="3962114" cy="2586057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FD0BAD17-A196-48F1-BB42-DA3885AE9F37}"/>
                  </a:ext>
                </a:extLst>
              </p:cNvPr>
              <p:cNvSpPr/>
              <p:nvPr/>
            </p:nvSpPr>
            <p:spPr>
              <a:xfrm>
                <a:off x="5665023" y="3288989"/>
                <a:ext cx="2602738" cy="2016096"/>
              </a:xfrm>
              <a:custGeom>
                <a:avLst/>
                <a:gdLst>
                  <a:gd name="connsiteX0" fmla="*/ 2530172 w 2530738"/>
                  <a:gd name="connsiteY0" fmla="*/ 1392551 h 2014787"/>
                  <a:gd name="connsiteX1" fmla="*/ 2381578 w 2530738"/>
                  <a:gd name="connsiteY1" fmla="*/ 1122967 h 2014787"/>
                  <a:gd name="connsiteX2" fmla="*/ 2373581 w 2530738"/>
                  <a:gd name="connsiteY2" fmla="*/ 1116517 h 2014787"/>
                  <a:gd name="connsiteX3" fmla="*/ 2244852 w 2530738"/>
                  <a:gd name="connsiteY3" fmla="*/ 766187 h 2014787"/>
                  <a:gd name="connsiteX4" fmla="*/ 2171070 w 2530738"/>
                  <a:gd name="connsiteY4" fmla="*/ 479576 h 2014787"/>
                  <a:gd name="connsiteX5" fmla="*/ 2135986 w 2530738"/>
                  <a:gd name="connsiteY5" fmla="*/ 308023 h 2014787"/>
                  <a:gd name="connsiteX6" fmla="*/ 2095226 w 2530738"/>
                  <a:gd name="connsiteY6" fmla="*/ 39470 h 2014787"/>
                  <a:gd name="connsiteX7" fmla="*/ 2076651 w 2530738"/>
                  <a:gd name="connsiteY7" fmla="*/ 0 h 2014787"/>
                  <a:gd name="connsiteX8" fmla="*/ 2069686 w 2530738"/>
                  <a:gd name="connsiteY8" fmla="*/ 2580 h 2014787"/>
                  <a:gd name="connsiteX9" fmla="*/ 1624421 w 2530738"/>
                  <a:gd name="connsiteY9" fmla="*/ 108350 h 2014787"/>
                  <a:gd name="connsiteX10" fmla="*/ 1228944 w 2530738"/>
                  <a:gd name="connsiteY10" fmla="*/ 158139 h 2014787"/>
                  <a:gd name="connsiteX11" fmla="*/ 787291 w 2530738"/>
                  <a:gd name="connsiteY11" fmla="*/ 180325 h 2014787"/>
                  <a:gd name="connsiteX12" fmla="*/ 208 w 2530738"/>
                  <a:gd name="connsiteY12" fmla="*/ 176713 h 2014787"/>
                  <a:gd name="connsiteX13" fmla="*/ 43290 w 2530738"/>
                  <a:gd name="connsiteY13" fmla="*/ 325823 h 2014787"/>
                  <a:gd name="connsiteX14" fmla="*/ 169698 w 2530738"/>
                  <a:gd name="connsiteY14" fmla="*/ 713560 h 2014787"/>
                  <a:gd name="connsiteX15" fmla="*/ 227742 w 2530738"/>
                  <a:gd name="connsiteY15" fmla="*/ 889499 h 2014787"/>
                  <a:gd name="connsiteX16" fmla="*/ 344089 w 2530738"/>
                  <a:gd name="connsiteY16" fmla="*/ 1238540 h 2014787"/>
                  <a:gd name="connsiteX17" fmla="*/ 394136 w 2530738"/>
                  <a:gd name="connsiteY17" fmla="*/ 1385070 h 2014787"/>
                  <a:gd name="connsiteX18" fmla="*/ 455018 w 2530738"/>
                  <a:gd name="connsiteY18" fmla="*/ 1562557 h 2014787"/>
                  <a:gd name="connsiteX19" fmla="*/ 537828 w 2530738"/>
                  <a:gd name="connsiteY19" fmla="*/ 1795251 h 2014787"/>
                  <a:gd name="connsiteX20" fmla="*/ 602838 w 2530738"/>
                  <a:gd name="connsiteY20" fmla="*/ 1967836 h 2014787"/>
                  <a:gd name="connsiteX21" fmla="*/ 621670 w 2530738"/>
                  <a:gd name="connsiteY21" fmla="*/ 2016078 h 2014787"/>
                  <a:gd name="connsiteX22" fmla="*/ 2524755 w 2530738"/>
                  <a:gd name="connsiteY22" fmla="*/ 1408804 h 2014787"/>
                  <a:gd name="connsiteX23" fmla="*/ 2530172 w 2530738"/>
                  <a:gd name="connsiteY23" fmla="*/ 1392551 h 2014787"/>
                  <a:gd name="connsiteX0" fmla="*/ 2608156 w 2608484"/>
                  <a:gd name="connsiteY0" fmla="*/ 1509526 h 2016092"/>
                  <a:gd name="connsiteX1" fmla="*/ 2381578 w 2608484"/>
                  <a:gd name="connsiteY1" fmla="*/ 1122967 h 2016092"/>
                  <a:gd name="connsiteX2" fmla="*/ 2373581 w 2608484"/>
                  <a:gd name="connsiteY2" fmla="*/ 1116517 h 2016092"/>
                  <a:gd name="connsiteX3" fmla="*/ 2244852 w 2608484"/>
                  <a:gd name="connsiteY3" fmla="*/ 766187 h 2016092"/>
                  <a:gd name="connsiteX4" fmla="*/ 2171070 w 2608484"/>
                  <a:gd name="connsiteY4" fmla="*/ 479576 h 2016092"/>
                  <a:gd name="connsiteX5" fmla="*/ 2135986 w 2608484"/>
                  <a:gd name="connsiteY5" fmla="*/ 308023 h 2016092"/>
                  <a:gd name="connsiteX6" fmla="*/ 2095226 w 2608484"/>
                  <a:gd name="connsiteY6" fmla="*/ 39470 h 2016092"/>
                  <a:gd name="connsiteX7" fmla="*/ 2076651 w 2608484"/>
                  <a:gd name="connsiteY7" fmla="*/ 0 h 2016092"/>
                  <a:gd name="connsiteX8" fmla="*/ 2069686 w 2608484"/>
                  <a:gd name="connsiteY8" fmla="*/ 2580 h 2016092"/>
                  <a:gd name="connsiteX9" fmla="*/ 1624421 w 2608484"/>
                  <a:gd name="connsiteY9" fmla="*/ 108350 h 2016092"/>
                  <a:gd name="connsiteX10" fmla="*/ 1228944 w 2608484"/>
                  <a:gd name="connsiteY10" fmla="*/ 158139 h 2016092"/>
                  <a:gd name="connsiteX11" fmla="*/ 787291 w 2608484"/>
                  <a:gd name="connsiteY11" fmla="*/ 180325 h 2016092"/>
                  <a:gd name="connsiteX12" fmla="*/ 208 w 2608484"/>
                  <a:gd name="connsiteY12" fmla="*/ 176713 h 2016092"/>
                  <a:gd name="connsiteX13" fmla="*/ 43290 w 2608484"/>
                  <a:gd name="connsiteY13" fmla="*/ 325823 h 2016092"/>
                  <a:gd name="connsiteX14" fmla="*/ 169698 w 2608484"/>
                  <a:gd name="connsiteY14" fmla="*/ 713560 h 2016092"/>
                  <a:gd name="connsiteX15" fmla="*/ 227742 w 2608484"/>
                  <a:gd name="connsiteY15" fmla="*/ 889499 h 2016092"/>
                  <a:gd name="connsiteX16" fmla="*/ 344089 w 2608484"/>
                  <a:gd name="connsiteY16" fmla="*/ 1238540 h 2016092"/>
                  <a:gd name="connsiteX17" fmla="*/ 394136 w 2608484"/>
                  <a:gd name="connsiteY17" fmla="*/ 1385070 h 2016092"/>
                  <a:gd name="connsiteX18" fmla="*/ 455018 w 2608484"/>
                  <a:gd name="connsiteY18" fmla="*/ 1562557 h 2016092"/>
                  <a:gd name="connsiteX19" fmla="*/ 537828 w 2608484"/>
                  <a:gd name="connsiteY19" fmla="*/ 1795251 h 2016092"/>
                  <a:gd name="connsiteX20" fmla="*/ 602838 w 2608484"/>
                  <a:gd name="connsiteY20" fmla="*/ 1967836 h 2016092"/>
                  <a:gd name="connsiteX21" fmla="*/ 621670 w 2608484"/>
                  <a:gd name="connsiteY21" fmla="*/ 2016078 h 2016092"/>
                  <a:gd name="connsiteX22" fmla="*/ 2524755 w 2608484"/>
                  <a:gd name="connsiteY22" fmla="*/ 1408804 h 2016092"/>
                  <a:gd name="connsiteX23" fmla="*/ 2608156 w 2608484"/>
                  <a:gd name="connsiteY23" fmla="*/ 1509526 h 2016092"/>
                  <a:gd name="connsiteX0" fmla="*/ 2524755 w 2629817"/>
                  <a:gd name="connsiteY0" fmla="*/ 1408804 h 2016092"/>
                  <a:gd name="connsiteX1" fmla="*/ 2381578 w 2629817"/>
                  <a:gd name="connsiteY1" fmla="*/ 1122967 h 2016092"/>
                  <a:gd name="connsiteX2" fmla="*/ 2373581 w 2629817"/>
                  <a:gd name="connsiteY2" fmla="*/ 1116517 h 2016092"/>
                  <a:gd name="connsiteX3" fmla="*/ 2244852 w 2629817"/>
                  <a:gd name="connsiteY3" fmla="*/ 766187 h 2016092"/>
                  <a:gd name="connsiteX4" fmla="*/ 2171070 w 2629817"/>
                  <a:gd name="connsiteY4" fmla="*/ 479576 h 2016092"/>
                  <a:gd name="connsiteX5" fmla="*/ 2135986 w 2629817"/>
                  <a:gd name="connsiteY5" fmla="*/ 308023 h 2016092"/>
                  <a:gd name="connsiteX6" fmla="*/ 2095226 w 2629817"/>
                  <a:gd name="connsiteY6" fmla="*/ 39470 h 2016092"/>
                  <a:gd name="connsiteX7" fmla="*/ 2076651 w 2629817"/>
                  <a:gd name="connsiteY7" fmla="*/ 0 h 2016092"/>
                  <a:gd name="connsiteX8" fmla="*/ 2069686 w 2629817"/>
                  <a:gd name="connsiteY8" fmla="*/ 2580 h 2016092"/>
                  <a:gd name="connsiteX9" fmla="*/ 1624421 w 2629817"/>
                  <a:gd name="connsiteY9" fmla="*/ 108350 h 2016092"/>
                  <a:gd name="connsiteX10" fmla="*/ 1228944 w 2629817"/>
                  <a:gd name="connsiteY10" fmla="*/ 158139 h 2016092"/>
                  <a:gd name="connsiteX11" fmla="*/ 787291 w 2629817"/>
                  <a:gd name="connsiteY11" fmla="*/ 180325 h 2016092"/>
                  <a:gd name="connsiteX12" fmla="*/ 208 w 2629817"/>
                  <a:gd name="connsiteY12" fmla="*/ 176713 h 2016092"/>
                  <a:gd name="connsiteX13" fmla="*/ 43290 w 2629817"/>
                  <a:gd name="connsiteY13" fmla="*/ 325823 h 2016092"/>
                  <a:gd name="connsiteX14" fmla="*/ 169698 w 2629817"/>
                  <a:gd name="connsiteY14" fmla="*/ 713560 h 2016092"/>
                  <a:gd name="connsiteX15" fmla="*/ 227742 w 2629817"/>
                  <a:gd name="connsiteY15" fmla="*/ 889499 h 2016092"/>
                  <a:gd name="connsiteX16" fmla="*/ 344089 w 2629817"/>
                  <a:gd name="connsiteY16" fmla="*/ 1238540 h 2016092"/>
                  <a:gd name="connsiteX17" fmla="*/ 394136 w 2629817"/>
                  <a:gd name="connsiteY17" fmla="*/ 1385070 h 2016092"/>
                  <a:gd name="connsiteX18" fmla="*/ 455018 w 2629817"/>
                  <a:gd name="connsiteY18" fmla="*/ 1562557 h 2016092"/>
                  <a:gd name="connsiteX19" fmla="*/ 537828 w 2629817"/>
                  <a:gd name="connsiteY19" fmla="*/ 1795251 h 2016092"/>
                  <a:gd name="connsiteX20" fmla="*/ 602838 w 2629817"/>
                  <a:gd name="connsiteY20" fmla="*/ 1967836 h 2016092"/>
                  <a:gd name="connsiteX21" fmla="*/ 621670 w 2629817"/>
                  <a:gd name="connsiteY21" fmla="*/ 2016078 h 2016092"/>
                  <a:gd name="connsiteX22" fmla="*/ 2524755 w 2629817"/>
                  <a:gd name="connsiteY22" fmla="*/ 1408804 h 2016092"/>
                  <a:gd name="connsiteX0" fmla="*/ 2602739 w 2696098"/>
                  <a:gd name="connsiteY0" fmla="*/ 1519281 h 2016095"/>
                  <a:gd name="connsiteX1" fmla="*/ 2381578 w 2696098"/>
                  <a:gd name="connsiteY1" fmla="*/ 1122967 h 2016095"/>
                  <a:gd name="connsiteX2" fmla="*/ 2373581 w 2696098"/>
                  <a:gd name="connsiteY2" fmla="*/ 1116517 h 2016095"/>
                  <a:gd name="connsiteX3" fmla="*/ 2244852 w 2696098"/>
                  <a:gd name="connsiteY3" fmla="*/ 766187 h 2016095"/>
                  <a:gd name="connsiteX4" fmla="*/ 2171070 w 2696098"/>
                  <a:gd name="connsiteY4" fmla="*/ 479576 h 2016095"/>
                  <a:gd name="connsiteX5" fmla="*/ 2135986 w 2696098"/>
                  <a:gd name="connsiteY5" fmla="*/ 308023 h 2016095"/>
                  <a:gd name="connsiteX6" fmla="*/ 2095226 w 2696098"/>
                  <a:gd name="connsiteY6" fmla="*/ 39470 h 2016095"/>
                  <a:gd name="connsiteX7" fmla="*/ 2076651 w 2696098"/>
                  <a:gd name="connsiteY7" fmla="*/ 0 h 2016095"/>
                  <a:gd name="connsiteX8" fmla="*/ 2069686 w 2696098"/>
                  <a:gd name="connsiteY8" fmla="*/ 2580 h 2016095"/>
                  <a:gd name="connsiteX9" fmla="*/ 1624421 w 2696098"/>
                  <a:gd name="connsiteY9" fmla="*/ 108350 h 2016095"/>
                  <a:gd name="connsiteX10" fmla="*/ 1228944 w 2696098"/>
                  <a:gd name="connsiteY10" fmla="*/ 158139 h 2016095"/>
                  <a:gd name="connsiteX11" fmla="*/ 787291 w 2696098"/>
                  <a:gd name="connsiteY11" fmla="*/ 180325 h 2016095"/>
                  <a:gd name="connsiteX12" fmla="*/ 208 w 2696098"/>
                  <a:gd name="connsiteY12" fmla="*/ 176713 h 2016095"/>
                  <a:gd name="connsiteX13" fmla="*/ 43290 w 2696098"/>
                  <a:gd name="connsiteY13" fmla="*/ 325823 h 2016095"/>
                  <a:gd name="connsiteX14" fmla="*/ 169698 w 2696098"/>
                  <a:gd name="connsiteY14" fmla="*/ 713560 h 2016095"/>
                  <a:gd name="connsiteX15" fmla="*/ 227742 w 2696098"/>
                  <a:gd name="connsiteY15" fmla="*/ 889499 h 2016095"/>
                  <a:gd name="connsiteX16" fmla="*/ 344089 w 2696098"/>
                  <a:gd name="connsiteY16" fmla="*/ 1238540 h 2016095"/>
                  <a:gd name="connsiteX17" fmla="*/ 394136 w 2696098"/>
                  <a:gd name="connsiteY17" fmla="*/ 1385070 h 2016095"/>
                  <a:gd name="connsiteX18" fmla="*/ 455018 w 2696098"/>
                  <a:gd name="connsiteY18" fmla="*/ 1562557 h 2016095"/>
                  <a:gd name="connsiteX19" fmla="*/ 537828 w 2696098"/>
                  <a:gd name="connsiteY19" fmla="*/ 1795251 h 2016095"/>
                  <a:gd name="connsiteX20" fmla="*/ 602838 w 2696098"/>
                  <a:gd name="connsiteY20" fmla="*/ 1967836 h 2016095"/>
                  <a:gd name="connsiteX21" fmla="*/ 621670 w 2696098"/>
                  <a:gd name="connsiteY21" fmla="*/ 2016078 h 2016095"/>
                  <a:gd name="connsiteX22" fmla="*/ 2602739 w 2696098"/>
                  <a:gd name="connsiteY22" fmla="*/ 1519281 h 2016095"/>
                  <a:gd name="connsiteX0" fmla="*/ 2602739 w 2602739"/>
                  <a:gd name="connsiteY0" fmla="*/ 1519281 h 2016095"/>
                  <a:gd name="connsiteX1" fmla="*/ 2381578 w 2602739"/>
                  <a:gd name="connsiteY1" fmla="*/ 1122967 h 2016095"/>
                  <a:gd name="connsiteX2" fmla="*/ 2373581 w 2602739"/>
                  <a:gd name="connsiteY2" fmla="*/ 1116517 h 2016095"/>
                  <a:gd name="connsiteX3" fmla="*/ 2244852 w 2602739"/>
                  <a:gd name="connsiteY3" fmla="*/ 766187 h 2016095"/>
                  <a:gd name="connsiteX4" fmla="*/ 2171070 w 2602739"/>
                  <a:gd name="connsiteY4" fmla="*/ 479576 h 2016095"/>
                  <a:gd name="connsiteX5" fmla="*/ 2135986 w 2602739"/>
                  <a:gd name="connsiteY5" fmla="*/ 308023 h 2016095"/>
                  <a:gd name="connsiteX6" fmla="*/ 2095226 w 2602739"/>
                  <a:gd name="connsiteY6" fmla="*/ 39470 h 2016095"/>
                  <a:gd name="connsiteX7" fmla="*/ 2076651 w 2602739"/>
                  <a:gd name="connsiteY7" fmla="*/ 0 h 2016095"/>
                  <a:gd name="connsiteX8" fmla="*/ 2069686 w 2602739"/>
                  <a:gd name="connsiteY8" fmla="*/ 2580 h 2016095"/>
                  <a:gd name="connsiteX9" fmla="*/ 1624421 w 2602739"/>
                  <a:gd name="connsiteY9" fmla="*/ 108350 h 2016095"/>
                  <a:gd name="connsiteX10" fmla="*/ 1228944 w 2602739"/>
                  <a:gd name="connsiteY10" fmla="*/ 158139 h 2016095"/>
                  <a:gd name="connsiteX11" fmla="*/ 787291 w 2602739"/>
                  <a:gd name="connsiteY11" fmla="*/ 180325 h 2016095"/>
                  <a:gd name="connsiteX12" fmla="*/ 208 w 2602739"/>
                  <a:gd name="connsiteY12" fmla="*/ 176713 h 2016095"/>
                  <a:gd name="connsiteX13" fmla="*/ 43290 w 2602739"/>
                  <a:gd name="connsiteY13" fmla="*/ 325823 h 2016095"/>
                  <a:gd name="connsiteX14" fmla="*/ 169698 w 2602739"/>
                  <a:gd name="connsiteY14" fmla="*/ 713560 h 2016095"/>
                  <a:gd name="connsiteX15" fmla="*/ 227742 w 2602739"/>
                  <a:gd name="connsiteY15" fmla="*/ 889499 h 2016095"/>
                  <a:gd name="connsiteX16" fmla="*/ 344089 w 2602739"/>
                  <a:gd name="connsiteY16" fmla="*/ 1238540 h 2016095"/>
                  <a:gd name="connsiteX17" fmla="*/ 394136 w 2602739"/>
                  <a:gd name="connsiteY17" fmla="*/ 1385070 h 2016095"/>
                  <a:gd name="connsiteX18" fmla="*/ 455018 w 2602739"/>
                  <a:gd name="connsiteY18" fmla="*/ 1562557 h 2016095"/>
                  <a:gd name="connsiteX19" fmla="*/ 537828 w 2602739"/>
                  <a:gd name="connsiteY19" fmla="*/ 1795251 h 2016095"/>
                  <a:gd name="connsiteX20" fmla="*/ 602838 w 2602739"/>
                  <a:gd name="connsiteY20" fmla="*/ 1967836 h 2016095"/>
                  <a:gd name="connsiteX21" fmla="*/ 621670 w 2602739"/>
                  <a:gd name="connsiteY21" fmla="*/ 2016078 h 2016095"/>
                  <a:gd name="connsiteX22" fmla="*/ 2602739 w 2602739"/>
                  <a:gd name="connsiteY22" fmla="*/ 1519281 h 201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02739" h="2016095">
                    <a:moveTo>
                      <a:pt x="2602739" y="1519281"/>
                    </a:moveTo>
                    <a:cubicBezTo>
                      <a:pt x="2486643" y="1331437"/>
                      <a:pt x="2406774" y="1171682"/>
                      <a:pt x="2381578" y="1122967"/>
                    </a:cubicBezTo>
                    <a:cubicBezTo>
                      <a:pt x="2380030" y="1119613"/>
                      <a:pt x="2378999" y="1115228"/>
                      <a:pt x="2373581" y="1116517"/>
                    </a:cubicBezTo>
                    <a:cubicBezTo>
                      <a:pt x="2367132" y="1089172"/>
                      <a:pt x="2252849" y="799982"/>
                      <a:pt x="2244852" y="766187"/>
                    </a:cubicBezTo>
                    <a:cubicBezTo>
                      <a:pt x="2244852" y="766187"/>
                      <a:pt x="2187581" y="549230"/>
                      <a:pt x="2171070" y="479576"/>
                    </a:cubicBezTo>
                    <a:cubicBezTo>
                      <a:pt x="2158946" y="422564"/>
                      <a:pt x="2146563" y="365551"/>
                      <a:pt x="2135986" y="308023"/>
                    </a:cubicBezTo>
                    <a:cubicBezTo>
                      <a:pt x="2119733" y="218763"/>
                      <a:pt x="2105287" y="129504"/>
                      <a:pt x="2095226" y="39470"/>
                    </a:cubicBezTo>
                    <a:cubicBezTo>
                      <a:pt x="2089550" y="26056"/>
                      <a:pt x="2084648" y="12383"/>
                      <a:pt x="2076651" y="0"/>
                    </a:cubicBezTo>
                    <a:cubicBezTo>
                      <a:pt x="2074329" y="774"/>
                      <a:pt x="2072008" y="1806"/>
                      <a:pt x="2069686" y="2580"/>
                    </a:cubicBezTo>
                    <a:cubicBezTo>
                      <a:pt x="1923930" y="48757"/>
                      <a:pt x="1775078" y="82552"/>
                      <a:pt x="1624421" y="108350"/>
                    </a:cubicBezTo>
                    <a:cubicBezTo>
                      <a:pt x="1493369" y="130794"/>
                      <a:pt x="1361544" y="146788"/>
                      <a:pt x="1228944" y="158139"/>
                    </a:cubicBezTo>
                    <a:cubicBezTo>
                      <a:pt x="1081898" y="170780"/>
                      <a:pt x="934595" y="177745"/>
                      <a:pt x="787291" y="180325"/>
                    </a:cubicBezTo>
                    <a:cubicBezTo>
                      <a:pt x="670944" y="182389"/>
                      <a:pt x="4335" y="176197"/>
                      <a:pt x="208" y="176713"/>
                    </a:cubicBezTo>
                    <a:cubicBezTo>
                      <a:pt x="-3404" y="181099"/>
                      <a:pt x="41226" y="318858"/>
                      <a:pt x="43290" y="325823"/>
                    </a:cubicBezTo>
                    <a:cubicBezTo>
                      <a:pt x="59284" y="375612"/>
                      <a:pt x="143642" y="633846"/>
                      <a:pt x="169698" y="713560"/>
                    </a:cubicBezTo>
                    <a:cubicBezTo>
                      <a:pt x="189046" y="772120"/>
                      <a:pt x="208136" y="830939"/>
                      <a:pt x="227742" y="889499"/>
                    </a:cubicBezTo>
                    <a:lnTo>
                      <a:pt x="344089" y="1238540"/>
                    </a:lnTo>
                    <a:cubicBezTo>
                      <a:pt x="360341" y="1287555"/>
                      <a:pt x="377368" y="1336055"/>
                      <a:pt x="394136" y="1385070"/>
                    </a:cubicBezTo>
                    <a:cubicBezTo>
                      <a:pt x="414516" y="1444146"/>
                      <a:pt x="434122" y="1503481"/>
                      <a:pt x="455018" y="1562557"/>
                    </a:cubicBezTo>
                    <a:cubicBezTo>
                      <a:pt x="482364" y="1640207"/>
                      <a:pt x="509451" y="1717858"/>
                      <a:pt x="537828" y="1795251"/>
                    </a:cubicBezTo>
                    <a:cubicBezTo>
                      <a:pt x="558982" y="1853037"/>
                      <a:pt x="580652" y="1910308"/>
                      <a:pt x="602838" y="1967836"/>
                    </a:cubicBezTo>
                    <a:cubicBezTo>
                      <a:pt x="609030" y="1983831"/>
                      <a:pt x="618059" y="1998793"/>
                      <a:pt x="621670" y="2016078"/>
                    </a:cubicBezTo>
                    <a:cubicBezTo>
                      <a:pt x="625540" y="2019431"/>
                      <a:pt x="2576167" y="1533985"/>
                      <a:pt x="2602739" y="15192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493145F-543D-411E-AE4E-94638CC1CF85}"/>
                  </a:ext>
                </a:extLst>
              </p:cNvPr>
              <p:cNvSpPr/>
              <p:nvPr/>
            </p:nvSpPr>
            <p:spPr>
              <a:xfrm>
                <a:off x="5265369" y="3525810"/>
                <a:ext cx="686214" cy="1658782"/>
              </a:xfrm>
              <a:custGeom>
                <a:avLst/>
                <a:gdLst>
                  <a:gd name="connsiteX0" fmla="*/ 686988 w 686214"/>
                  <a:gd name="connsiteY0" fmla="*/ 1661104 h 1658781"/>
                  <a:gd name="connsiteX1" fmla="*/ 594117 w 686214"/>
                  <a:gd name="connsiteY1" fmla="*/ 1631436 h 1658781"/>
                  <a:gd name="connsiteX2" fmla="*/ 7997 w 686214"/>
                  <a:gd name="connsiteY2" fmla="*/ 1440019 h 1658781"/>
                  <a:gd name="connsiteX3" fmla="*/ 0 w 686214"/>
                  <a:gd name="connsiteY3" fmla="*/ 1436923 h 1658781"/>
                  <a:gd name="connsiteX4" fmla="*/ 3612 w 686214"/>
                  <a:gd name="connsiteY4" fmla="*/ 1422476 h 1658781"/>
                  <a:gd name="connsiteX5" fmla="*/ 132083 w 686214"/>
                  <a:gd name="connsiteY5" fmla="*/ 950381 h 1658781"/>
                  <a:gd name="connsiteX6" fmla="*/ 248430 w 686214"/>
                  <a:gd name="connsiteY6" fmla="*/ 522400 h 1658781"/>
                  <a:gd name="connsiteX7" fmla="*/ 376644 w 686214"/>
                  <a:gd name="connsiteY7" fmla="*/ 51337 h 1658781"/>
                  <a:gd name="connsiteX8" fmla="*/ 390575 w 686214"/>
                  <a:gd name="connsiteY8" fmla="*/ 0 h 1658781"/>
                  <a:gd name="connsiteX9" fmla="*/ 392380 w 686214"/>
                  <a:gd name="connsiteY9" fmla="*/ 258 h 1658781"/>
                  <a:gd name="connsiteX10" fmla="*/ 396250 w 686214"/>
                  <a:gd name="connsiteY10" fmla="*/ 18316 h 1658781"/>
                  <a:gd name="connsiteX11" fmla="*/ 396508 w 686214"/>
                  <a:gd name="connsiteY11" fmla="*/ 23734 h 1658781"/>
                  <a:gd name="connsiteX12" fmla="*/ 436236 w 686214"/>
                  <a:gd name="connsiteY12" fmla="*/ 245077 h 1658781"/>
                  <a:gd name="connsiteX13" fmla="*/ 494539 w 686214"/>
                  <a:gd name="connsiteY13" fmla="*/ 576317 h 1658781"/>
                  <a:gd name="connsiteX14" fmla="*/ 555421 w 686214"/>
                  <a:gd name="connsiteY14" fmla="*/ 917876 h 1658781"/>
                  <a:gd name="connsiteX15" fmla="*/ 626622 w 686214"/>
                  <a:gd name="connsiteY15" fmla="*/ 1321092 h 1658781"/>
                  <a:gd name="connsiteX16" fmla="*/ 686988 w 686214"/>
                  <a:gd name="connsiteY16" fmla="*/ 1661104 h 16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6214" h="1658781">
                    <a:moveTo>
                      <a:pt x="686988" y="1661104"/>
                    </a:moveTo>
                    <a:cubicBezTo>
                      <a:pt x="656031" y="1651300"/>
                      <a:pt x="625074" y="1641497"/>
                      <a:pt x="594117" y="1631436"/>
                    </a:cubicBezTo>
                    <a:cubicBezTo>
                      <a:pt x="398830" y="1567716"/>
                      <a:pt x="203285" y="1503739"/>
                      <a:pt x="7997" y="1440019"/>
                    </a:cubicBezTo>
                    <a:cubicBezTo>
                      <a:pt x="5417" y="1439245"/>
                      <a:pt x="2838" y="1437955"/>
                      <a:pt x="0" y="1436923"/>
                    </a:cubicBezTo>
                    <a:cubicBezTo>
                      <a:pt x="1290" y="1432021"/>
                      <a:pt x="2322" y="1427378"/>
                      <a:pt x="3612" y="1422476"/>
                    </a:cubicBezTo>
                    <a:cubicBezTo>
                      <a:pt x="46436" y="1265111"/>
                      <a:pt x="89259" y="1107746"/>
                      <a:pt x="132083" y="950381"/>
                    </a:cubicBezTo>
                    <a:cubicBezTo>
                      <a:pt x="170780" y="807721"/>
                      <a:pt x="209476" y="665061"/>
                      <a:pt x="248430" y="522400"/>
                    </a:cubicBezTo>
                    <a:cubicBezTo>
                      <a:pt x="291254" y="365293"/>
                      <a:pt x="333820" y="208444"/>
                      <a:pt x="376644" y="51337"/>
                    </a:cubicBezTo>
                    <a:cubicBezTo>
                      <a:pt x="381288" y="34311"/>
                      <a:pt x="385931" y="17026"/>
                      <a:pt x="390575" y="0"/>
                    </a:cubicBezTo>
                    <a:cubicBezTo>
                      <a:pt x="391091" y="0"/>
                      <a:pt x="391607" y="0"/>
                      <a:pt x="392380" y="258"/>
                    </a:cubicBezTo>
                    <a:cubicBezTo>
                      <a:pt x="393670" y="6191"/>
                      <a:pt x="394960" y="12383"/>
                      <a:pt x="396250" y="18316"/>
                    </a:cubicBezTo>
                    <a:cubicBezTo>
                      <a:pt x="396250" y="20122"/>
                      <a:pt x="396250" y="21928"/>
                      <a:pt x="396508" y="23734"/>
                    </a:cubicBezTo>
                    <a:cubicBezTo>
                      <a:pt x="409665" y="97515"/>
                      <a:pt x="423080" y="171296"/>
                      <a:pt x="436236" y="245077"/>
                    </a:cubicBezTo>
                    <a:cubicBezTo>
                      <a:pt x="455842" y="355490"/>
                      <a:pt x="474933" y="465904"/>
                      <a:pt x="494539" y="576317"/>
                    </a:cubicBezTo>
                    <a:cubicBezTo>
                      <a:pt x="514661" y="690084"/>
                      <a:pt x="535299" y="803851"/>
                      <a:pt x="555421" y="917876"/>
                    </a:cubicBezTo>
                    <a:cubicBezTo>
                      <a:pt x="579155" y="1052282"/>
                      <a:pt x="602888" y="1186687"/>
                      <a:pt x="626622" y="1321092"/>
                    </a:cubicBezTo>
                    <a:cubicBezTo>
                      <a:pt x="646744" y="1434085"/>
                      <a:pt x="666866" y="1547594"/>
                      <a:pt x="686988" y="166110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BA106D8-2838-468B-9F6B-D5E8FE09EA44}"/>
                  </a:ext>
                </a:extLst>
              </p:cNvPr>
              <p:cNvSpPr/>
              <p:nvPr/>
            </p:nvSpPr>
            <p:spPr>
              <a:xfrm>
                <a:off x="5629631" y="3524922"/>
                <a:ext cx="2580" cy="2580"/>
              </a:xfrm>
              <a:custGeom>
                <a:avLst/>
                <a:gdLst>
                  <a:gd name="connsiteX0" fmla="*/ 0 w 0"/>
                  <a:gd name="connsiteY0" fmla="*/ 115 h 0"/>
                  <a:gd name="connsiteX1" fmla="*/ 0 w 0"/>
                  <a:gd name="connsiteY1" fmla="*/ 115 h 0"/>
                  <a:gd name="connsiteX2" fmla="*/ 0 w 0"/>
                  <a:gd name="connsiteY2" fmla="*/ 115 h 0"/>
                  <a:gd name="connsiteX3" fmla="*/ 0 w 0"/>
                  <a:gd name="connsiteY3" fmla="*/ 1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15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0" y="-143"/>
                      <a:pt x="0" y="115"/>
                    </a:cubicBezTo>
                    <a:cubicBezTo>
                      <a:pt x="0" y="-143"/>
                      <a:pt x="0" y="115"/>
                      <a:pt x="0" y="115"/>
                    </a:cubicBez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80E5A66-47FD-40A8-9F85-856DF009FC71}"/>
                  </a:ext>
                </a:extLst>
              </p:cNvPr>
              <p:cNvSpPr/>
              <p:nvPr/>
            </p:nvSpPr>
            <p:spPr>
              <a:xfrm>
                <a:off x="5702122" y="3588498"/>
                <a:ext cx="2580" cy="258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EC21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BCC8140-2E85-422A-B7A6-C66CC32E1F9B}"/>
                  </a:ext>
                </a:extLst>
              </p:cNvPr>
              <p:cNvSpPr/>
              <p:nvPr/>
            </p:nvSpPr>
            <p:spPr>
              <a:xfrm>
                <a:off x="4914636" y="3482728"/>
                <a:ext cx="1372429" cy="1821306"/>
              </a:xfrm>
              <a:custGeom>
                <a:avLst/>
                <a:gdLst>
                  <a:gd name="connsiteX0" fmla="*/ 1288731 w 1372428"/>
                  <a:gd name="connsiteY0" fmla="*/ 1600737 h 1821306"/>
                  <a:gd name="connsiteX1" fmla="*/ 1094992 w 1372428"/>
                  <a:gd name="connsiteY1" fmla="*/ 1044026 h 1821306"/>
                  <a:gd name="connsiteX2" fmla="*/ 920601 w 1372428"/>
                  <a:gd name="connsiteY2" fmla="*/ 519304 h 1821306"/>
                  <a:gd name="connsiteX3" fmla="*/ 794193 w 1372428"/>
                  <a:gd name="connsiteY3" fmla="*/ 131567 h 1821306"/>
                  <a:gd name="connsiteX4" fmla="*/ 739760 w 1372428"/>
                  <a:gd name="connsiteY4" fmla="*/ 0 h 1821306"/>
                  <a:gd name="connsiteX5" fmla="*/ 694356 w 1372428"/>
                  <a:gd name="connsiteY5" fmla="*/ 92355 h 1821306"/>
                  <a:gd name="connsiteX6" fmla="*/ 71088 w 1372428"/>
                  <a:gd name="connsiteY6" fmla="*/ 1243183 h 1821306"/>
                  <a:gd name="connsiteX7" fmla="*/ 2724 w 1372428"/>
                  <a:gd name="connsiteY7" fmla="*/ 1361852 h 1821306"/>
                  <a:gd name="connsiteX8" fmla="*/ 350991 w 1372428"/>
                  <a:gd name="connsiteY8" fmla="*/ 1480005 h 1821306"/>
                  <a:gd name="connsiteX9" fmla="*/ 483074 w 1372428"/>
                  <a:gd name="connsiteY9" fmla="*/ 993721 h 1821306"/>
                  <a:gd name="connsiteX10" fmla="*/ 599421 w 1372428"/>
                  <a:gd name="connsiteY10" fmla="*/ 565740 h 1821306"/>
                  <a:gd name="connsiteX11" fmla="*/ 741566 w 1372428"/>
                  <a:gd name="connsiteY11" fmla="*/ 43340 h 1821306"/>
                  <a:gd name="connsiteX12" fmla="*/ 787227 w 1372428"/>
                  <a:gd name="connsiteY12" fmla="*/ 288158 h 1821306"/>
                  <a:gd name="connsiteX13" fmla="*/ 906412 w 1372428"/>
                  <a:gd name="connsiteY13" fmla="*/ 960700 h 1821306"/>
                  <a:gd name="connsiteX14" fmla="*/ 977613 w 1372428"/>
                  <a:gd name="connsiteY14" fmla="*/ 1363916 h 1821306"/>
                  <a:gd name="connsiteX15" fmla="*/ 1037979 w 1372428"/>
                  <a:gd name="connsiteY15" fmla="*/ 1704443 h 1821306"/>
                  <a:gd name="connsiteX16" fmla="*/ 1042881 w 1372428"/>
                  <a:gd name="connsiteY16" fmla="*/ 1706249 h 1821306"/>
                  <a:gd name="connsiteX17" fmla="*/ 1372573 w 1372428"/>
                  <a:gd name="connsiteY17" fmla="*/ 1821822 h 1821306"/>
                  <a:gd name="connsiteX18" fmla="*/ 1288731 w 1372428"/>
                  <a:gd name="connsiteY18" fmla="*/ 1600737 h 182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72428" h="1821306">
                    <a:moveTo>
                      <a:pt x="1288731" y="1600737"/>
                    </a:moveTo>
                    <a:cubicBezTo>
                      <a:pt x="1260354" y="1523345"/>
                      <a:pt x="1111244" y="1093042"/>
                      <a:pt x="1094992" y="1044026"/>
                    </a:cubicBezTo>
                    <a:cubicBezTo>
                      <a:pt x="1055780" y="927937"/>
                      <a:pt x="939691" y="577865"/>
                      <a:pt x="920601" y="519304"/>
                    </a:cubicBezTo>
                    <a:cubicBezTo>
                      <a:pt x="894545" y="439848"/>
                      <a:pt x="809929" y="181357"/>
                      <a:pt x="794193" y="131567"/>
                    </a:cubicBezTo>
                    <a:cubicBezTo>
                      <a:pt x="779230" y="84100"/>
                      <a:pt x="760398" y="22702"/>
                      <a:pt x="739760" y="0"/>
                    </a:cubicBezTo>
                    <a:cubicBezTo>
                      <a:pt x="718348" y="31215"/>
                      <a:pt x="699000" y="78940"/>
                      <a:pt x="694356" y="92355"/>
                    </a:cubicBezTo>
                    <a:cubicBezTo>
                      <a:pt x="552728" y="513113"/>
                      <a:pt x="353829" y="899560"/>
                      <a:pt x="71088" y="1243183"/>
                    </a:cubicBezTo>
                    <a:cubicBezTo>
                      <a:pt x="45290" y="1274656"/>
                      <a:pt x="-13270" y="1355919"/>
                      <a:pt x="2724" y="1361852"/>
                    </a:cubicBezTo>
                    <a:cubicBezTo>
                      <a:pt x="117781" y="1404418"/>
                      <a:pt x="234386" y="1441824"/>
                      <a:pt x="350991" y="1480005"/>
                    </a:cubicBezTo>
                    <a:cubicBezTo>
                      <a:pt x="352281" y="1475103"/>
                      <a:pt x="440250" y="1150828"/>
                      <a:pt x="483074" y="993721"/>
                    </a:cubicBezTo>
                    <a:cubicBezTo>
                      <a:pt x="521771" y="851061"/>
                      <a:pt x="560467" y="708400"/>
                      <a:pt x="599421" y="565740"/>
                    </a:cubicBezTo>
                    <a:cubicBezTo>
                      <a:pt x="642245" y="408633"/>
                      <a:pt x="736922" y="60366"/>
                      <a:pt x="741566" y="43340"/>
                    </a:cubicBezTo>
                    <a:cubicBezTo>
                      <a:pt x="742082" y="43340"/>
                      <a:pt x="774070" y="214378"/>
                      <a:pt x="787227" y="288158"/>
                    </a:cubicBezTo>
                    <a:cubicBezTo>
                      <a:pt x="806833" y="398572"/>
                      <a:pt x="886290" y="846933"/>
                      <a:pt x="906412" y="960700"/>
                    </a:cubicBezTo>
                    <a:cubicBezTo>
                      <a:pt x="930146" y="1095105"/>
                      <a:pt x="953879" y="1229511"/>
                      <a:pt x="977613" y="1363916"/>
                    </a:cubicBezTo>
                    <a:cubicBezTo>
                      <a:pt x="997735" y="1477425"/>
                      <a:pt x="1017857" y="1590934"/>
                      <a:pt x="1037979" y="1704443"/>
                    </a:cubicBezTo>
                    <a:cubicBezTo>
                      <a:pt x="1039785" y="1704959"/>
                      <a:pt x="1041333" y="1705733"/>
                      <a:pt x="1042881" y="1706249"/>
                    </a:cubicBezTo>
                    <a:cubicBezTo>
                      <a:pt x="1068420" y="1714762"/>
                      <a:pt x="1289763" y="1787511"/>
                      <a:pt x="1372573" y="1821822"/>
                    </a:cubicBezTo>
                    <a:cubicBezTo>
                      <a:pt x="1368962" y="1804280"/>
                      <a:pt x="1309885" y="1658524"/>
                      <a:pt x="1288731" y="1600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4DBC829-994F-44B0-AAA1-90FF65C11E62}"/>
                  </a:ext>
                </a:extLst>
              </p:cNvPr>
              <p:cNvSpPr/>
              <p:nvPr/>
            </p:nvSpPr>
            <p:spPr>
              <a:xfrm>
                <a:off x="4663323" y="3319895"/>
                <a:ext cx="2038005" cy="2324358"/>
              </a:xfrm>
              <a:custGeom>
                <a:avLst/>
                <a:gdLst>
                  <a:gd name="connsiteX0" fmla="*/ 1815046 w 2038005"/>
                  <a:gd name="connsiteY0" fmla="*/ 1937704 h 2324358"/>
                  <a:gd name="connsiteX1" fmla="*/ 1765515 w 2038005"/>
                  <a:gd name="connsiteY1" fmla="*/ 1829612 h 2324358"/>
                  <a:gd name="connsiteX2" fmla="*/ 1327731 w 2038005"/>
                  <a:gd name="connsiteY2" fmla="*/ 887744 h 2324358"/>
                  <a:gd name="connsiteX3" fmla="*/ 1047054 w 2038005"/>
                  <a:gd name="connsiteY3" fmla="*/ 283824 h 2324358"/>
                  <a:gd name="connsiteX4" fmla="*/ 1041120 w 2038005"/>
                  <a:gd name="connsiteY4" fmla="*/ 272731 h 2324358"/>
                  <a:gd name="connsiteX5" fmla="*/ 1040862 w 2038005"/>
                  <a:gd name="connsiteY5" fmla="*/ 272989 h 2324358"/>
                  <a:gd name="connsiteX6" fmla="*/ 1038540 w 2038005"/>
                  <a:gd name="connsiteY6" fmla="*/ 268603 h 2324358"/>
                  <a:gd name="connsiteX7" fmla="*/ 1038540 w 2038005"/>
                  <a:gd name="connsiteY7" fmla="*/ 268603 h 2324358"/>
                  <a:gd name="connsiteX8" fmla="*/ 1037766 w 2038005"/>
                  <a:gd name="connsiteY8" fmla="*/ 264733 h 2324358"/>
                  <a:gd name="connsiteX9" fmla="*/ 990557 w 2038005"/>
                  <a:gd name="connsiteY9" fmla="*/ 162575 h 2324358"/>
                  <a:gd name="connsiteX10" fmla="*/ 969145 w 2038005"/>
                  <a:gd name="connsiteY10" fmla="*/ 200497 h 2324358"/>
                  <a:gd name="connsiteX11" fmla="*/ 966049 w 2038005"/>
                  <a:gd name="connsiteY11" fmla="*/ 204883 h 2324358"/>
                  <a:gd name="connsiteX12" fmla="*/ 966049 w 2038005"/>
                  <a:gd name="connsiteY12" fmla="*/ 204625 h 2324358"/>
                  <a:gd name="connsiteX13" fmla="*/ 910843 w 2038005"/>
                  <a:gd name="connsiteY13" fmla="*/ 293885 h 2324358"/>
                  <a:gd name="connsiteX14" fmla="*/ 110087 w 2038005"/>
                  <a:gd name="connsiteY14" fmla="*/ 1617040 h 2324358"/>
                  <a:gd name="connsiteX15" fmla="*/ 104154 w 2038005"/>
                  <a:gd name="connsiteY15" fmla="*/ 1628133 h 2324358"/>
                  <a:gd name="connsiteX16" fmla="*/ 100800 w 2038005"/>
                  <a:gd name="connsiteY16" fmla="*/ 1634325 h 2324358"/>
                  <a:gd name="connsiteX17" fmla="*/ 105701 w 2038005"/>
                  <a:gd name="connsiteY17" fmla="*/ 1629681 h 2324358"/>
                  <a:gd name="connsiteX18" fmla="*/ 134079 w 2038005"/>
                  <a:gd name="connsiteY18" fmla="*/ 1600788 h 2324358"/>
                  <a:gd name="connsiteX19" fmla="*/ 134079 w 2038005"/>
                  <a:gd name="connsiteY19" fmla="*/ 1600530 h 2324358"/>
                  <a:gd name="connsiteX20" fmla="*/ 123244 w 2038005"/>
                  <a:gd name="connsiteY20" fmla="*/ 1627617 h 2324358"/>
                  <a:gd name="connsiteX21" fmla="*/ 106217 w 2038005"/>
                  <a:gd name="connsiteY21" fmla="*/ 1663992 h 2324358"/>
                  <a:gd name="connsiteX22" fmla="*/ 172517 w 2038005"/>
                  <a:gd name="connsiteY22" fmla="*/ 1649545 h 2324358"/>
                  <a:gd name="connsiteX23" fmla="*/ 137432 w 2038005"/>
                  <a:gd name="connsiteY23" fmla="*/ 1681276 h 2324358"/>
                  <a:gd name="connsiteX24" fmla="*/ 128145 w 2038005"/>
                  <a:gd name="connsiteY24" fmla="*/ 1682824 h 2324358"/>
                  <a:gd name="connsiteX25" fmla="*/ 33468 w 2038005"/>
                  <a:gd name="connsiteY25" fmla="*/ 1683082 h 2324358"/>
                  <a:gd name="connsiteX26" fmla="*/ 21344 w 2038005"/>
                  <a:gd name="connsiteY26" fmla="*/ 1674569 h 2324358"/>
                  <a:gd name="connsiteX27" fmla="*/ 1995 w 2038005"/>
                  <a:gd name="connsiteY27" fmla="*/ 1620652 h 2324358"/>
                  <a:gd name="connsiteX28" fmla="*/ 448 w 2038005"/>
                  <a:gd name="connsiteY28" fmla="*/ 1611623 h 2324358"/>
                  <a:gd name="connsiteX29" fmla="*/ 190 w 2038005"/>
                  <a:gd name="connsiteY29" fmla="*/ 1611881 h 2324358"/>
                  <a:gd name="connsiteX30" fmla="*/ 29599 w 2038005"/>
                  <a:gd name="connsiteY30" fmla="*/ 1645160 h 2324358"/>
                  <a:gd name="connsiteX31" fmla="*/ 36048 w 2038005"/>
                  <a:gd name="connsiteY31" fmla="*/ 1608011 h 2324358"/>
                  <a:gd name="connsiteX32" fmla="*/ 37338 w 2038005"/>
                  <a:gd name="connsiteY32" fmla="*/ 1608269 h 2324358"/>
                  <a:gd name="connsiteX33" fmla="*/ 43271 w 2038005"/>
                  <a:gd name="connsiteY33" fmla="*/ 1651609 h 2324358"/>
                  <a:gd name="connsiteX34" fmla="*/ 45077 w 2038005"/>
                  <a:gd name="connsiteY34" fmla="*/ 1651351 h 2324358"/>
                  <a:gd name="connsiteX35" fmla="*/ 45077 w 2038005"/>
                  <a:gd name="connsiteY35" fmla="*/ 1617556 h 2324358"/>
                  <a:gd name="connsiteX36" fmla="*/ 39918 w 2038005"/>
                  <a:gd name="connsiteY36" fmla="*/ 1500693 h 2324358"/>
                  <a:gd name="connsiteX37" fmla="*/ 50753 w 2038005"/>
                  <a:gd name="connsiteY37" fmla="*/ 1482377 h 2324358"/>
                  <a:gd name="connsiteX38" fmla="*/ 117568 w 2038005"/>
                  <a:gd name="connsiteY38" fmla="*/ 1482377 h 2324358"/>
                  <a:gd name="connsiteX39" fmla="*/ 126597 w 2038005"/>
                  <a:gd name="connsiteY39" fmla="*/ 1507917 h 2324358"/>
                  <a:gd name="connsiteX40" fmla="*/ 108539 w 2038005"/>
                  <a:gd name="connsiteY40" fmla="*/ 1580924 h 2324358"/>
                  <a:gd name="connsiteX41" fmla="*/ 108539 w 2038005"/>
                  <a:gd name="connsiteY41" fmla="*/ 1587373 h 2324358"/>
                  <a:gd name="connsiteX42" fmla="*/ 115247 w 2038005"/>
                  <a:gd name="connsiteY42" fmla="*/ 1579118 h 2324358"/>
                  <a:gd name="connsiteX43" fmla="*/ 978174 w 2038005"/>
                  <a:gd name="connsiteY43" fmla="*/ 154578 h 2324358"/>
                  <a:gd name="connsiteX44" fmla="*/ 979206 w 2038005"/>
                  <a:gd name="connsiteY44" fmla="*/ 137294 h 2324358"/>
                  <a:gd name="connsiteX45" fmla="*/ 923999 w 2038005"/>
                  <a:gd name="connsiteY45" fmla="*/ 18883 h 2324358"/>
                  <a:gd name="connsiteX46" fmla="*/ 926579 w 2038005"/>
                  <a:gd name="connsiteY46" fmla="*/ 6242 h 2324358"/>
                  <a:gd name="connsiteX47" fmla="*/ 937672 w 2038005"/>
                  <a:gd name="connsiteY47" fmla="*/ 12433 h 2324358"/>
                  <a:gd name="connsiteX48" fmla="*/ 992621 w 2038005"/>
                  <a:gd name="connsiteY48" fmla="*/ 130328 h 2324358"/>
                  <a:gd name="connsiteX49" fmla="*/ 1027189 w 2038005"/>
                  <a:gd name="connsiteY49" fmla="*/ 73316 h 2324358"/>
                  <a:gd name="connsiteX50" fmla="*/ 1063822 w 2038005"/>
                  <a:gd name="connsiteY50" fmla="*/ 12175 h 2324358"/>
                  <a:gd name="connsiteX51" fmla="*/ 1086782 w 2038005"/>
                  <a:gd name="connsiteY51" fmla="*/ 1083 h 2324358"/>
                  <a:gd name="connsiteX52" fmla="*/ 1082396 w 2038005"/>
                  <a:gd name="connsiteY52" fmla="*/ 10886 h 2324358"/>
                  <a:gd name="connsiteX53" fmla="*/ 1007583 w 2038005"/>
                  <a:gd name="connsiteY53" fmla="*/ 134456 h 2324358"/>
                  <a:gd name="connsiteX54" fmla="*/ 1002166 w 2038005"/>
                  <a:gd name="connsiteY54" fmla="*/ 144775 h 2324358"/>
                  <a:gd name="connsiteX55" fmla="*/ 1004488 w 2038005"/>
                  <a:gd name="connsiteY55" fmla="*/ 155094 h 2324358"/>
                  <a:gd name="connsiteX56" fmla="*/ 1228668 w 2038005"/>
                  <a:gd name="connsiteY56" fmla="*/ 637766 h 2324358"/>
                  <a:gd name="connsiteX57" fmla="*/ 1545978 w 2038005"/>
                  <a:gd name="connsiteY57" fmla="*/ 1320627 h 2324358"/>
                  <a:gd name="connsiteX58" fmla="*/ 1824333 w 2038005"/>
                  <a:gd name="connsiteY58" fmla="*/ 1919645 h 2324358"/>
                  <a:gd name="connsiteX59" fmla="*/ 1831041 w 2038005"/>
                  <a:gd name="connsiteY59" fmla="*/ 1932802 h 2324358"/>
                  <a:gd name="connsiteX60" fmla="*/ 1879282 w 2038005"/>
                  <a:gd name="connsiteY60" fmla="*/ 2038056 h 2324358"/>
                  <a:gd name="connsiteX61" fmla="*/ 1939390 w 2038005"/>
                  <a:gd name="connsiteY61" fmla="*/ 2167044 h 2324358"/>
                  <a:gd name="connsiteX62" fmla="*/ 1945324 w 2038005"/>
                  <a:gd name="connsiteY62" fmla="*/ 2176331 h 2324358"/>
                  <a:gd name="connsiteX63" fmla="*/ 1943518 w 2038005"/>
                  <a:gd name="connsiteY63" fmla="*/ 2129380 h 2324358"/>
                  <a:gd name="connsiteX64" fmla="*/ 1955385 w 2038005"/>
                  <a:gd name="connsiteY64" fmla="*/ 2106420 h 2324358"/>
                  <a:gd name="connsiteX65" fmla="*/ 2019363 w 2038005"/>
                  <a:gd name="connsiteY65" fmla="*/ 2106162 h 2324358"/>
                  <a:gd name="connsiteX66" fmla="*/ 2030198 w 2038005"/>
                  <a:gd name="connsiteY66" fmla="*/ 2132733 h 2324358"/>
                  <a:gd name="connsiteX67" fmla="*/ 2010591 w 2038005"/>
                  <a:gd name="connsiteY67" fmla="*/ 2216317 h 2324358"/>
                  <a:gd name="connsiteX68" fmla="*/ 1992533 w 2038005"/>
                  <a:gd name="connsiteY68" fmla="*/ 2286486 h 2324358"/>
                  <a:gd name="connsiteX69" fmla="*/ 1991759 w 2038005"/>
                  <a:gd name="connsiteY69" fmla="*/ 2291646 h 2324358"/>
                  <a:gd name="connsiteX70" fmla="*/ 2006722 w 2038005"/>
                  <a:gd name="connsiteY70" fmla="*/ 2284681 h 2324358"/>
                  <a:gd name="connsiteX71" fmla="*/ 2007754 w 2038005"/>
                  <a:gd name="connsiteY71" fmla="*/ 2305319 h 2324358"/>
                  <a:gd name="connsiteX72" fmla="*/ 2036905 w 2038005"/>
                  <a:gd name="connsiteY72" fmla="*/ 2273846 h 2324358"/>
                  <a:gd name="connsiteX73" fmla="*/ 2039227 w 2038005"/>
                  <a:gd name="connsiteY73" fmla="*/ 2274362 h 2324358"/>
                  <a:gd name="connsiteX74" fmla="*/ 2032261 w 2038005"/>
                  <a:gd name="connsiteY74" fmla="*/ 2321571 h 2324358"/>
                  <a:gd name="connsiteX75" fmla="*/ 2025296 w 2038005"/>
                  <a:gd name="connsiteY75" fmla="*/ 2324667 h 2324358"/>
                  <a:gd name="connsiteX76" fmla="*/ 1932683 w 2038005"/>
                  <a:gd name="connsiteY76" fmla="*/ 2323635 h 2324358"/>
                  <a:gd name="connsiteX77" fmla="*/ 1923396 w 2038005"/>
                  <a:gd name="connsiteY77" fmla="*/ 2319507 h 2324358"/>
                  <a:gd name="connsiteX78" fmla="*/ 1895276 w 2038005"/>
                  <a:gd name="connsiteY78" fmla="*/ 2285455 h 2324358"/>
                  <a:gd name="connsiteX79" fmla="*/ 1916946 w 2038005"/>
                  <a:gd name="connsiteY79" fmla="*/ 2291904 h 2324358"/>
                  <a:gd name="connsiteX80" fmla="*/ 1924170 w 2038005"/>
                  <a:gd name="connsiteY80" fmla="*/ 2286229 h 2324358"/>
                  <a:gd name="connsiteX81" fmla="*/ 1921332 w 2038005"/>
                  <a:gd name="connsiteY81" fmla="*/ 2254240 h 2324358"/>
                  <a:gd name="connsiteX82" fmla="*/ 1947645 w 2038005"/>
                  <a:gd name="connsiteY82" fmla="*/ 2282617 h 2324358"/>
                  <a:gd name="connsiteX83" fmla="*/ 1947388 w 2038005"/>
                  <a:gd name="connsiteY83" fmla="*/ 2219671 h 2324358"/>
                  <a:gd name="connsiteX84" fmla="*/ 1941454 w 2038005"/>
                  <a:gd name="connsiteY84" fmla="*/ 2207546 h 2324358"/>
                  <a:gd name="connsiteX85" fmla="*/ 1819690 w 2038005"/>
                  <a:gd name="connsiteY85" fmla="*/ 1945443 h 2324358"/>
                  <a:gd name="connsiteX86" fmla="*/ 1815046 w 2038005"/>
                  <a:gd name="connsiteY86" fmla="*/ 1937704 h 232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038005" h="2324358">
                    <a:moveTo>
                      <a:pt x="1815046" y="1937704"/>
                    </a:moveTo>
                    <a:cubicBezTo>
                      <a:pt x="1798536" y="1901587"/>
                      <a:pt x="1782283" y="1865471"/>
                      <a:pt x="1765515" y="1829612"/>
                    </a:cubicBezTo>
                    <a:cubicBezTo>
                      <a:pt x="1619759" y="1515656"/>
                      <a:pt x="1473745" y="1201700"/>
                      <a:pt x="1327731" y="887744"/>
                    </a:cubicBezTo>
                    <a:cubicBezTo>
                      <a:pt x="1234086" y="686523"/>
                      <a:pt x="1140699" y="485044"/>
                      <a:pt x="1047054" y="283824"/>
                    </a:cubicBezTo>
                    <a:cubicBezTo>
                      <a:pt x="1045248" y="279954"/>
                      <a:pt x="1043184" y="276342"/>
                      <a:pt x="1041120" y="272731"/>
                    </a:cubicBezTo>
                    <a:cubicBezTo>
                      <a:pt x="1041120" y="272731"/>
                      <a:pt x="1040862" y="272989"/>
                      <a:pt x="1040862" y="272989"/>
                    </a:cubicBezTo>
                    <a:cubicBezTo>
                      <a:pt x="1040862" y="271183"/>
                      <a:pt x="1040346" y="269635"/>
                      <a:pt x="1038540" y="268603"/>
                    </a:cubicBezTo>
                    <a:cubicBezTo>
                      <a:pt x="1038540" y="268603"/>
                      <a:pt x="1038540" y="268603"/>
                      <a:pt x="1038540" y="268603"/>
                    </a:cubicBezTo>
                    <a:cubicBezTo>
                      <a:pt x="1038282" y="267313"/>
                      <a:pt x="1038024" y="266023"/>
                      <a:pt x="1037766" y="264733"/>
                    </a:cubicBezTo>
                    <a:cubicBezTo>
                      <a:pt x="1022288" y="231197"/>
                      <a:pt x="1006551" y="197402"/>
                      <a:pt x="990557" y="162575"/>
                    </a:cubicBezTo>
                    <a:cubicBezTo>
                      <a:pt x="983076" y="175990"/>
                      <a:pt x="974046" y="187083"/>
                      <a:pt x="969145" y="200497"/>
                    </a:cubicBezTo>
                    <a:cubicBezTo>
                      <a:pt x="967081" y="201271"/>
                      <a:pt x="965791" y="202561"/>
                      <a:pt x="966049" y="204883"/>
                    </a:cubicBezTo>
                    <a:cubicBezTo>
                      <a:pt x="966049" y="204883"/>
                      <a:pt x="966049" y="204625"/>
                      <a:pt x="966049" y="204625"/>
                    </a:cubicBezTo>
                    <a:cubicBezTo>
                      <a:pt x="946185" y="233518"/>
                      <a:pt x="929159" y="263959"/>
                      <a:pt x="910843" y="293885"/>
                    </a:cubicBezTo>
                    <a:cubicBezTo>
                      <a:pt x="644096" y="735022"/>
                      <a:pt x="377092" y="1176160"/>
                      <a:pt x="110087" y="1617040"/>
                    </a:cubicBezTo>
                    <a:cubicBezTo>
                      <a:pt x="108023" y="1620652"/>
                      <a:pt x="105959" y="1624522"/>
                      <a:pt x="104154" y="1628133"/>
                    </a:cubicBezTo>
                    <a:cubicBezTo>
                      <a:pt x="102348" y="1629681"/>
                      <a:pt x="100542" y="1631229"/>
                      <a:pt x="100800" y="1634325"/>
                    </a:cubicBezTo>
                    <a:cubicBezTo>
                      <a:pt x="103638" y="1634067"/>
                      <a:pt x="104412" y="1631487"/>
                      <a:pt x="105701" y="1629681"/>
                    </a:cubicBezTo>
                    <a:cubicBezTo>
                      <a:pt x="115247" y="1620136"/>
                      <a:pt x="124792" y="1610333"/>
                      <a:pt x="134079" y="1600788"/>
                    </a:cubicBezTo>
                    <a:cubicBezTo>
                      <a:pt x="134079" y="1600788"/>
                      <a:pt x="134079" y="1600530"/>
                      <a:pt x="134079" y="1600530"/>
                    </a:cubicBezTo>
                    <a:cubicBezTo>
                      <a:pt x="133563" y="1610849"/>
                      <a:pt x="126855" y="1618588"/>
                      <a:pt x="123244" y="1627617"/>
                    </a:cubicBezTo>
                    <a:cubicBezTo>
                      <a:pt x="118600" y="1638968"/>
                      <a:pt x="112925" y="1650061"/>
                      <a:pt x="106217" y="1663992"/>
                    </a:cubicBezTo>
                    <a:cubicBezTo>
                      <a:pt x="128919" y="1659090"/>
                      <a:pt x="149041" y="1654705"/>
                      <a:pt x="172517" y="1649545"/>
                    </a:cubicBezTo>
                    <a:cubicBezTo>
                      <a:pt x="159360" y="1661412"/>
                      <a:pt x="148525" y="1671473"/>
                      <a:pt x="137432" y="1681276"/>
                    </a:cubicBezTo>
                    <a:cubicBezTo>
                      <a:pt x="134853" y="1683598"/>
                      <a:pt x="131241" y="1682824"/>
                      <a:pt x="128145" y="1682824"/>
                    </a:cubicBezTo>
                    <a:cubicBezTo>
                      <a:pt x="96672" y="1682824"/>
                      <a:pt x="64941" y="1682566"/>
                      <a:pt x="33468" y="1683082"/>
                    </a:cubicBezTo>
                    <a:cubicBezTo>
                      <a:pt x="26761" y="1683082"/>
                      <a:pt x="23407" y="1681018"/>
                      <a:pt x="21344" y="1674569"/>
                    </a:cubicBezTo>
                    <a:cubicBezTo>
                      <a:pt x="15152" y="1656510"/>
                      <a:pt x="8445" y="1638452"/>
                      <a:pt x="1995" y="1620652"/>
                    </a:cubicBezTo>
                    <a:cubicBezTo>
                      <a:pt x="963" y="1617814"/>
                      <a:pt x="-842" y="1614977"/>
                      <a:pt x="448" y="1611623"/>
                    </a:cubicBezTo>
                    <a:lnTo>
                      <a:pt x="190" y="1611881"/>
                    </a:lnTo>
                    <a:cubicBezTo>
                      <a:pt x="9477" y="1622458"/>
                      <a:pt x="18764" y="1633035"/>
                      <a:pt x="29599" y="1645160"/>
                    </a:cubicBezTo>
                    <a:cubicBezTo>
                      <a:pt x="31921" y="1631745"/>
                      <a:pt x="33984" y="1619878"/>
                      <a:pt x="36048" y="1608011"/>
                    </a:cubicBezTo>
                    <a:cubicBezTo>
                      <a:pt x="36564" y="1608011"/>
                      <a:pt x="36822" y="1608269"/>
                      <a:pt x="37338" y="1608269"/>
                    </a:cubicBezTo>
                    <a:cubicBezTo>
                      <a:pt x="39402" y="1622716"/>
                      <a:pt x="41208" y="1637162"/>
                      <a:pt x="43271" y="1651609"/>
                    </a:cubicBezTo>
                    <a:cubicBezTo>
                      <a:pt x="43787" y="1651609"/>
                      <a:pt x="44561" y="1651609"/>
                      <a:pt x="45077" y="1651351"/>
                    </a:cubicBezTo>
                    <a:cubicBezTo>
                      <a:pt x="45077" y="1640000"/>
                      <a:pt x="45335" y="1628907"/>
                      <a:pt x="45077" y="1617556"/>
                    </a:cubicBezTo>
                    <a:cubicBezTo>
                      <a:pt x="43529" y="1578602"/>
                      <a:pt x="41724" y="1539648"/>
                      <a:pt x="39918" y="1500693"/>
                    </a:cubicBezTo>
                    <a:cubicBezTo>
                      <a:pt x="39402" y="1492180"/>
                      <a:pt x="44303" y="1486763"/>
                      <a:pt x="50753" y="1482377"/>
                    </a:cubicBezTo>
                    <a:cubicBezTo>
                      <a:pt x="68553" y="1470510"/>
                      <a:pt x="100026" y="1470510"/>
                      <a:pt x="117568" y="1482377"/>
                    </a:cubicBezTo>
                    <a:cubicBezTo>
                      <a:pt x="127629" y="1489085"/>
                      <a:pt x="129693" y="1496050"/>
                      <a:pt x="126597" y="1507917"/>
                    </a:cubicBezTo>
                    <a:cubicBezTo>
                      <a:pt x="120406" y="1532166"/>
                      <a:pt x="114473" y="1556674"/>
                      <a:pt x="108539" y="1580924"/>
                    </a:cubicBezTo>
                    <a:cubicBezTo>
                      <a:pt x="108023" y="1582988"/>
                      <a:pt x="108539" y="1585051"/>
                      <a:pt x="108539" y="1587373"/>
                    </a:cubicBezTo>
                    <a:cubicBezTo>
                      <a:pt x="112409" y="1585567"/>
                      <a:pt x="113441" y="1581956"/>
                      <a:pt x="115247" y="1579118"/>
                    </a:cubicBezTo>
                    <a:cubicBezTo>
                      <a:pt x="402889" y="1104185"/>
                      <a:pt x="690532" y="629253"/>
                      <a:pt x="978174" y="154578"/>
                    </a:cubicBezTo>
                    <a:cubicBezTo>
                      <a:pt x="981786" y="148386"/>
                      <a:pt x="982302" y="143743"/>
                      <a:pt x="979206" y="137294"/>
                    </a:cubicBezTo>
                    <a:cubicBezTo>
                      <a:pt x="960632" y="97823"/>
                      <a:pt x="942316" y="58353"/>
                      <a:pt x="923999" y="18883"/>
                    </a:cubicBezTo>
                    <a:cubicBezTo>
                      <a:pt x="921678" y="14239"/>
                      <a:pt x="918582" y="10112"/>
                      <a:pt x="926579" y="6242"/>
                    </a:cubicBezTo>
                    <a:cubicBezTo>
                      <a:pt x="934576" y="2372"/>
                      <a:pt x="935608" y="7790"/>
                      <a:pt x="937672" y="12433"/>
                    </a:cubicBezTo>
                    <a:cubicBezTo>
                      <a:pt x="955730" y="51388"/>
                      <a:pt x="973788" y="90084"/>
                      <a:pt x="992621" y="130328"/>
                    </a:cubicBezTo>
                    <a:cubicBezTo>
                      <a:pt x="1004746" y="110464"/>
                      <a:pt x="1015839" y="91890"/>
                      <a:pt x="1027189" y="73316"/>
                    </a:cubicBezTo>
                    <a:cubicBezTo>
                      <a:pt x="1039572" y="52936"/>
                      <a:pt x="1052471" y="33071"/>
                      <a:pt x="1063822" y="12175"/>
                    </a:cubicBezTo>
                    <a:cubicBezTo>
                      <a:pt x="1069239" y="2372"/>
                      <a:pt x="1075431" y="-2271"/>
                      <a:pt x="1086782" y="1083"/>
                    </a:cubicBezTo>
                    <a:cubicBezTo>
                      <a:pt x="1087814" y="5210"/>
                      <a:pt x="1084202" y="7790"/>
                      <a:pt x="1082396" y="10886"/>
                    </a:cubicBezTo>
                    <a:cubicBezTo>
                      <a:pt x="1057630" y="52162"/>
                      <a:pt x="1032607" y="93438"/>
                      <a:pt x="1007583" y="134456"/>
                    </a:cubicBezTo>
                    <a:cubicBezTo>
                      <a:pt x="1005519" y="137809"/>
                      <a:pt x="1003972" y="141421"/>
                      <a:pt x="1002166" y="144775"/>
                    </a:cubicBezTo>
                    <a:cubicBezTo>
                      <a:pt x="998554" y="149160"/>
                      <a:pt x="1002940" y="151998"/>
                      <a:pt x="1004488" y="155094"/>
                    </a:cubicBezTo>
                    <a:cubicBezTo>
                      <a:pt x="1079042" y="316070"/>
                      <a:pt x="1153855" y="476789"/>
                      <a:pt x="1228668" y="637766"/>
                    </a:cubicBezTo>
                    <a:cubicBezTo>
                      <a:pt x="1334438" y="865300"/>
                      <a:pt x="1440208" y="1093092"/>
                      <a:pt x="1545978" y="1320627"/>
                    </a:cubicBezTo>
                    <a:cubicBezTo>
                      <a:pt x="1638849" y="1520300"/>
                      <a:pt x="1731462" y="1719973"/>
                      <a:pt x="1824333" y="1919645"/>
                    </a:cubicBezTo>
                    <a:cubicBezTo>
                      <a:pt x="1826397" y="1924031"/>
                      <a:pt x="1828977" y="1928417"/>
                      <a:pt x="1831041" y="1932802"/>
                    </a:cubicBezTo>
                    <a:cubicBezTo>
                      <a:pt x="1847035" y="1967887"/>
                      <a:pt x="1863030" y="2002972"/>
                      <a:pt x="1879282" y="2038056"/>
                    </a:cubicBezTo>
                    <a:cubicBezTo>
                      <a:pt x="1899146" y="2081138"/>
                      <a:pt x="1919268" y="2124220"/>
                      <a:pt x="1939390" y="2167044"/>
                    </a:cubicBezTo>
                    <a:cubicBezTo>
                      <a:pt x="1940680" y="2170140"/>
                      <a:pt x="1941454" y="2173751"/>
                      <a:pt x="1945324" y="2176331"/>
                    </a:cubicBezTo>
                    <a:cubicBezTo>
                      <a:pt x="1946356" y="2160079"/>
                      <a:pt x="1944808" y="2144600"/>
                      <a:pt x="1943518" y="2129380"/>
                    </a:cubicBezTo>
                    <a:cubicBezTo>
                      <a:pt x="1942744" y="2118545"/>
                      <a:pt x="1946614" y="2111321"/>
                      <a:pt x="1955385" y="2106420"/>
                    </a:cubicBezTo>
                    <a:cubicBezTo>
                      <a:pt x="1976539" y="2095069"/>
                      <a:pt x="1998209" y="2094811"/>
                      <a:pt x="2019363" y="2106162"/>
                    </a:cubicBezTo>
                    <a:cubicBezTo>
                      <a:pt x="2030971" y="2112353"/>
                      <a:pt x="2033293" y="2120092"/>
                      <a:pt x="2030198" y="2132733"/>
                    </a:cubicBezTo>
                    <a:cubicBezTo>
                      <a:pt x="2023232" y="2160595"/>
                      <a:pt x="2013429" y="2187940"/>
                      <a:pt x="2010591" y="2216317"/>
                    </a:cubicBezTo>
                    <a:cubicBezTo>
                      <a:pt x="2008012" y="2241083"/>
                      <a:pt x="1994081" y="2261979"/>
                      <a:pt x="1992533" y="2286486"/>
                    </a:cubicBezTo>
                    <a:cubicBezTo>
                      <a:pt x="1992533" y="2288034"/>
                      <a:pt x="1992017" y="2289840"/>
                      <a:pt x="1991759" y="2291646"/>
                    </a:cubicBezTo>
                    <a:cubicBezTo>
                      <a:pt x="1998209" y="2291904"/>
                      <a:pt x="2000788" y="2285455"/>
                      <a:pt x="2006722" y="2284681"/>
                    </a:cubicBezTo>
                    <a:cubicBezTo>
                      <a:pt x="2006980" y="2290614"/>
                      <a:pt x="2007238" y="2296289"/>
                      <a:pt x="2007754" y="2305319"/>
                    </a:cubicBezTo>
                    <a:cubicBezTo>
                      <a:pt x="2018589" y="2293710"/>
                      <a:pt x="2027876" y="2283907"/>
                      <a:pt x="2036905" y="2273846"/>
                    </a:cubicBezTo>
                    <a:cubicBezTo>
                      <a:pt x="2037679" y="2274104"/>
                      <a:pt x="2038453" y="2274104"/>
                      <a:pt x="2039227" y="2274362"/>
                    </a:cubicBezTo>
                    <a:cubicBezTo>
                      <a:pt x="2036905" y="2290098"/>
                      <a:pt x="2034583" y="2305835"/>
                      <a:pt x="2032261" y="2321571"/>
                    </a:cubicBezTo>
                    <a:cubicBezTo>
                      <a:pt x="2031745" y="2325699"/>
                      <a:pt x="2027876" y="2324667"/>
                      <a:pt x="2025296" y="2324667"/>
                    </a:cubicBezTo>
                    <a:cubicBezTo>
                      <a:pt x="1994339" y="2324409"/>
                      <a:pt x="1963640" y="2323893"/>
                      <a:pt x="1932683" y="2323635"/>
                    </a:cubicBezTo>
                    <a:cubicBezTo>
                      <a:pt x="1928813" y="2323635"/>
                      <a:pt x="1925718" y="2322345"/>
                      <a:pt x="1923396" y="2319507"/>
                    </a:cubicBezTo>
                    <a:cubicBezTo>
                      <a:pt x="1913851" y="2308672"/>
                      <a:pt x="1904048" y="2297837"/>
                      <a:pt x="1895276" y="2285455"/>
                    </a:cubicBezTo>
                    <a:cubicBezTo>
                      <a:pt x="1902500" y="2287518"/>
                      <a:pt x="1909723" y="2289582"/>
                      <a:pt x="1916946" y="2291904"/>
                    </a:cubicBezTo>
                    <a:cubicBezTo>
                      <a:pt x="1922364" y="2293710"/>
                      <a:pt x="1924944" y="2292678"/>
                      <a:pt x="1924170" y="2286229"/>
                    </a:cubicBezTo>
                    <a:cubicBezTo>
                      <a:pt x="1923138" y="2276683"/>
                      <a:pt x="1922364" y="2267138"/>
                      <a:pt x="1921332" y="2254240"/>
                    </a:cubicBezTo>
                    <a:cubicBezTo>
                      <a:pt x="1931393" y="2265075"/>
                      <a:pt x="1939390" y="2273846"/>
                      <a:pt x="1947645" y="2282617"/>
                    </a:cubicBezTo>
                    <a:cubicBezTo>
                      <a:pt x="1947645" y="2260947"/>
                      <a:pt x="1947903" y="2240309"/>
                      <a:pt x="1947388" y="2219671"/>
                    </a:cubicBezTo>
                    <a:cubicBezTo>
                      <a:pt x="1947388" y="2215543"/>
                      <a:pt x="1943260" y="2211674"/>
                      <a:pt x="1941454" y="2207546"/>
                    </a:cubicBezTo>
                    <a:cubicBezTo>
                      <a:pt x="1900952" y="2120092"/>
                      <a:pt x="1860192" y="2032897"/>
                      <a:pt x="1819690" y="1945443"/>
                    </a:cubicBezTo>
                    <a:cubicBezTo>
                      <a:pt x="1818142" y="1943121"/>
                      <a:pt x="1816594" y="1940541"/>
                      <a:pt x="1815046" y="193770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CA0F5-561D-43C1-A69D-50675AFF19DD}"/>
                  </a:ext>
                </a:extLst>
              </p:cNvPr>
              <p:cNvSpPr/>
              <p:nvPr/>
            </p:nvSpPr>
            <p:spPr>
              <a:xfrm>
                <a:off x="7641709" y="3058196"/>
                <a:ext cx="982886" cy="2040585"/>
              </a:xfrm>
              <a:custGeom>
                <a:avLst/>
                <a:gdLst>
                  <a:gd name="connsiteX0" fmla="*/ 118798 w 982886"/>
                  <a:gd name="connsiteY0" fmla="*/ 270005 h 2040585"/>
                  <a:gd name="connsiteX1" fmla="*/ 100223 w 982886"/>
                  <a:gd name="connsiteY1" fmla="*/ 230535 h 2040585"/>
                  <a:gd name="connsiteX2" fmla="*/ 73910 w 982886"/>
                  <a:gd name="connsiteY2" fmla="*/ 170427 h 2040585"/>
                  <a:gd name="connsiteX3" fmla="*/ 2193 w 982886"/>
                  <a:gd name="connsiteY3" fmla="*/ 12804 h 2040585"/>
                  <a:gd name="connsiteX4" fmla="*/ 4772 w 982886"/>
                  <a:gd name="connsiteY4" fmla="*/ 1453 h 2040585"/>
                  <a:gd name="connsiteX5" fmla="*/ 15608 w 982886"/>
                  <a:gd name="connsiteY5" fmla="*/ 5580 h 2040585"/>
                  <a:gd name="connsiteX6" fmla="*/ 81907 w 982886"/>
                  <a:gd name="connsiteY6" fmla="*/ 151595 h 2040585"/>
                  <a:gd name="connsiteX7" fmla="*/ 107963 w 982886"/>
                  <a:gd name="connsiteY7" fmla="*/ 208607 h 2040585"/>
                  <a:gd name="connsiteX8" fmla="*/ 113638 w 982886"/>
                  <a:gd name="connsiteY8" fmla="*/ 199836 h 2040585"/>
                  <a:gd name="connsiteX9" fmla="*/ 190773 w 982886"/>
                  <a:gd name="connsiteY9" fmla="*/ 30604 h 2040585"/>
                  <a:gd name="connsiteX10" fmla="*/ 200834 w 982886"/>
                  <a:gd name="connsiteY10" fmla="*/ 24155 h 2040585"/>
                  <a:gd name="connsiteX11" fmla="*/ 204445 w 982886"/>
                  <a:gd name="connsiteY11" fmla="*/ 37053 h 2040585"/>
                  <a:gd name="connsiteX12" fmla="*/ 121635 w 982886"/>
                  <a:gd name="connsiteY12" fmla="*/ 217636 h 2040585"/>
                  <a:gd name="connsiteX13" fmla="*/ 121635 w 982886"/>
                  <a:gd name="connsiteY13" fmla="*/ 239306 h 2040585"/>
                  <a:gd name="connsiteX14" fmla="*/ 890402 w 982886"/>
                  <a:gd name="connsiteY14" fmla="*/ 1924917 h 2040585"/>
                  <a:gd name="connsiteX15" fmla="*/ 896851 w 982886"/>
                  <a:gd name="connsiteY15" fmla="*/ 1933947 h 2040585"/>
                  <a:gd name="connsiteX16" fmla="*/ 896851 w 982886"/>
                  <a:gd name="connsiteY16" fmla="*/ 1902216 h 2040585"/>
                  <a:gd name="connsiteX17" fmla="*/ 893497 w 982886"/>
                  <a:gd name="connsiteY17" fmla="*/ 1837464 h 2040585"/>
                  <a:gd name="connsiteX18" fmla="*/ 902785 w 982886"/>
                  <a:gd name="connsiteY18" fmla="*/ 1820437 h 2040585"/>
                  <a:gd name="connsiteX19" fmla="*/ 971406 w 982886"/>
                  <a:gd name="connsiteY19" fmla="*/ 1819405 h 2040585"/>
                  <a:gd name="connsiteX20" fmla="*/ 980177 w 982886"/>
                  <a:gd name="connsiteY20" fmla="*/ 1844945 h 2040585"/>
                  <a:gd name="connsiteX21" fmla="*/ 947672 w 982886"/>
                  <a:gd name="connsiteY21" fmla="*/ 1978834 h 2040585"/>
                  <a:gd name="connsiteX22" fmla="*/ 947931 w 982886"/>
                  <a:gd name="connsiteY22" fmla="*/ 1987863 h 2040585"/>
                  <a:gd name="connsiteX23" fmla="*/ 946382 w 982886"/>
                  <a:gd name="connsiteY23" fmla="*/ 1987605 h 2040585"/>
                  <a:gd name="connsiteX24" fmla="*/ 946641 w 982886"/>
                  <a:gd name="connsiteY24" fmla="*/ 1988895 h 2040585"/>
                  <a:gd name="connsiteX25" fmla="*/ 947931 w 982886"/>
                  <a:gd name="connsiteY25" fmla="*/ 1987605 h 2040585"/>
                  <a:gd name="connsiteX26" fmla="*/ 971148 w 982886"/>
                  <a:gd name="connsiteY26" fmla="*/ 1977544 h 2040585"/>
                  <a:gd name="connsiteX27" fmla="*/ 959797 w 982886"/>
                  <a:gd name="connsiteY27" fmla="*/ 2003858 h 2040585"/>
                  <a:gd name="connsiteX28" fmla="*/ 958507 w 982886"/>
                  <a:gd name="connsiteY28" fmla="*/ 2007985 h 2040585"/>
                  <a:gd name="connsiteX29" fmla="*/ 962119 w 982886"/>
                  <a:gd name="connsiteY29" fmla="*/ 2006180 h 2040585"/>
                  <a:gd name="connsiteX30" fmla="*/ 974760 w 982886"/>
                  <a:gd name="connsiteY30" fmla="*/ 1994829 h 2040585"/>
                  <a:gd name="connsiteX31" fmla="*/ 972696 w 982886"/>
                  <a:gd name="connsiteY31" fmla="*/ 2021658 h 2040585"/>
                  <a:gd name="connsiteX32" fmla="*/ 984821 w 982886"/>
                  <a:gd name="connsiteY32" fmla="*/ 2017789 h 2040585"/>
                  <a:gd name="connsiteX33" fmla="*/ 963667 w 982886"/>
                  <a:gd name="connsiteY33" fmla="*/ 2036621 h 2040585"/>
                  <a:gd name="connsiteX34" fmla="*/ 862799 w 982886"/>
                  <a:gd name="connsiteY34" fmla="*/ 2041264 h 2040585"/>
                  <a:gd name="connsiteX35" fmla="*/ 846804 w 982886"/>
                  <a:gd name="connsiteY35" fmla="*/ 2030429 h 2040585"/>
                  <a:gd name="connsiteX36" fmla="*/ 830552 w 982886"/>
                  <a:gd name="connsiteY36" fmla="*/ 1989153 h 2040585"/>
                  <a:gd name="connsiteX37" fmla="*/ 832873 w 982886"/>
                  <a:gd name="connsiteY37" fmla="*/ 1987605 h 2040585"/>
                  <a:gd name="connsiteX38" fmla="*/ 855059 w 982886"/>
                  <a:gd name="connsiteY38" fmla="*/ 2019336 h 2040585"/>
                  <a:gd name="connsiteX39" fmla="*/ 856865 w 982886"/>
                  <a:gd name="connsiteY39" fmla="*/ 2018820 h 2040585"/>
                  <a:gd name="connsiteX40" fmla="*/ 848094 w 982886"/>
                  <a:gd name="connsiteY40" fmla="*/ 1970837 h 2040585"/>
                  <a:gd name="connsiteX41" fmla="*/ 848094 w 982886"/>
                  <a:gd name="connsiteY41" fmla="*/ 1970837 h 2040585"/>
                  <a:gd name="connsiteX42" fmla="*/ 878019 w 982886"/>
                  <a:gd name="connsiteY42" fmla="*/ 2007211 h 2040585"/>
                  <a:gd name="connsiteX43" fmla="*/ 872344 w 982886"/>
                  <a:gd name="connsiteY43" fmla="*/ 1941428 h 2040585"/>
                  <a:gd name="connsiteX44" fmla="*/ 873634 w 982886"/>
                  <a:gd name="connsiteY44" fmla="*/ 1940912 h 2040585"/>
                  <a:gd name="connsiteX45" fmla="*/ 896335 w 982886"/>
                  <a:gd name="connsiteY45" fmla="*/ 1997924 h 2040585"/>
                  <a:gd name="connsiteX46" fmla="*/ 898141 w 982886"/>
                  <a:gd name="connsiteY46" fmla="*/ 1976254 h 2040585"/>
                  <a:gd name="connsiteX47" fmla="*/ 823586 w 982886"/>
                  <a:gd name="connsiteY47" fmla="*/ 1813214 h 2040585"/>
                  <a:gd name="connsiteX48" fmla="*/ 309442 w 982886"/>
                  <a:gd name="connsiteY48" fmla="*/ 685088 h 2040585"/>
                  <a:gd name="connsiteX49" fmla="*/ 126021 w 982886"/>
                  <a:gd name="connsiteY49" fmla="*/ 282904 h 2040585"/>
                  <a:gd name="connsiteX50" fmla="*/ 118798 w 982886"/>
                  <a:gd name="connsiteY50" fmla="*/ 270005 h 204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82886" h="2040585">
                    <a:moveTo>
                      <a:pt x="118798" y="270005"/>
                    </a:moveTo>
                    <a:cubicBezTo>
                      <a:pt x="113122" y="256591"/>
                      <a:pt x="108221" y="242918"/>
                      <a:pt x="100223" y="230535"/>
                    </a:cubicBezTo>
                    <a:cubicBezTo>
                      <a:pt x="93258" y="209639"/>
                      <a:pt x="82939" y="190291"/>
                      <a:pt x="73910" y="170427"/>
                    </a:cubicBezTo>
                    <a:cubicBezTo>
                      <a:pt x="50176" y="117800"/>
                      <a:pt x="26184" y="65431"/>
                      <a:pt x="2193" y="12804"/>
                    </a:cubicBezTo>
                    <a:cubicBezTo>
                      <a:pt x="129" y="8160"/>
                      <a:pt x="-2451" y="4549"/>
                      <a:pt x="4772" y="1453"/>
                    </a:cubicBezTo>
                    <a:cubicBezTo>
                      <a:pt x="10964" y="-1385"/>
                      <a:pt x="13028" y="-95"/>
                      <a:pt x="15608" y="5580"/>
                    </a:cubicBezTo>
                    <a:cubicBezTo>
                      <a:pt x="37535" y="54338"/>
                      <a:pt x="59721" y="102837"/>
                      <a:pt x="81907" y="151595"/>
                    </a:cubicBezTo>
                    <a:cubicBezTo>
                      <a:pt x="90678" y="170685"/>
                      <a:pt x="99192" y="189517"/>
                      <a:pt x="107963" y="208607"/>
                    </a:cubicBezTo>
                    <a:cubicBezTo>
                      <a:pt x="111832" y="206543"/>
                      <a:pt x="112090" y="202932"/>
                      <a:pt x="113638" y="199836"/>
                    </a:cubicBezTo>
                    <a:cubicBezTo>
                      <a:pt x="139436" y="143597"/>
                      <a:pt x="164975" y="87101"/>
                      <a:pt x="190773" y="30604"/>
                    </a:cubicBezTo>
                    <a:cubicBezTo>
                      <a:pt x="192579" y="26477"/>
                      <a:pt x="193094" y="20801"/>
                      <a:pt x="200834" y="24155"/>
                    </a:cubicBezTo>
                    <a:cubicBezTo>
                      <a:pt x="208573" y="27508"/>
                      <a:pt x="207283" y="31120"/>
                      <a:pt x="204445" y="37053"/>
                    </a:cubicBezTo>
                    <a:cubicBezTo>
                      <a:pt x="176842" y="97162"/>
                      <a:pt x="149497" y="157528"/>
                      <a:pt x="121635" y="217636"/>
                    </a:cubicBezTo>
                    <a:cubicBezTo>
                      <a:pt x="118024" y="225376"/>
                      <a:pt x="118024" y="231567"/>
                      <a:pt x="121635" y="239306"/>
                    </a:cubicBezTo>
                    <a:cubicBezTo>
                      <a:pt x="378063" y="801177"/>
                      <a:pt x="634232" y="1363047"/>
                      <a:pt x="890402" y="1924917"/>
                    </a:cubicBezTo>
                    <a:cubicBezTo>
                      <a:pt x="891950" y="1928013"/>
                      <a:pt x="893497" y="1931109"/>
                      <a:pt x="896851" y="1933947"/>
                    </a:cubicBezTo>
                    <a:cubicBezTo>
                      <a:pt x="896851" y="1923369"/>
                      <a:pt x="897109" y="1912792"/>
                      <a:pt x="896851" y="1902216"/>
                    </a:cubicBezTo>
                    <a:cubicBezTo>
                      <a:pt x="896077" y="1880546"/>
                      <a:pt x="894529" y="1859134"/>
                      <a:pt x="893497" y="1837464"/>
                    </a:cubicBezTo>
                    <a:cubicBezTo>
                      <a:pt x="893240" y="1829982"/>
                      <a:pt x="897109" y="1824823"/>
                      <a:pt x="902785" y="1820437"/>
                    </a:cubicBezTo>
                    <a:cubicBezTo>
                      <a:pt x="919811" y="1807539"/>
                      <a:pt x="953864" y="1807281"/>
                      <a:pt x="971406" y="1819405"/>
                    </a:cubicBezTo>
                    <a:cubicBezTo>
                      <a:pt x="981467" y="1826371"/>
                      <a:pt x="983273" y="1832562"/>
                      <a:pt x="980177" y="1844945"/>
                    </a:cubicBezTo>
                    <a:cubicBezTo>
                      <a:pt x="969084" y="1889575"/>
                      <a:pt x="958250" y="1934204"/>
                      <a:pt x="947672" y="1978834"/>
                    </a:cubicBezTo>
                    <a:cubicBezTo>
                      <a:pt x="946899" y="1981672"/>
                      <a:pt x="945093" y="1985026"/>
                      <a:pt x="947931" y="1987863"/>
                    </a:cubicBezTo>
                    <a:cubicBezTo>
                      <a:pt x="947414" y="1987863"/>
                      <a:pt x="946899" y="1987605"/>
                      <a:pt x="946382" y="1987605"/>
                    </a:cubicBezTo>
                    <a:cubicBezTo>
                      <a:pt x="946382" y="1988121"/>
                      <a:pt x="946382" y="1988379"/>
                      <a:pt x="946641" y="1988895"/>
                    </a:cubicBezTo>
                    <a:cubicBezTo>
                      <a:pt x="947156" y="1988379"/>
                      <a:pt x="947414" y="1988121"/>
                      <a:pt x="947931" y="1987605"/>
                    </a:cubicBezTo>
                    <a:cubicBezTo>
                      <a:pt x="956186" y="1986831"/>
                      <a:pt x="962119" y="1980124"/>
                      <a:pt x="971148" y="1977544"/>
                    </a:cubicBezTo>
                    <a:cubicBezTo>
                      <a:pt x="967020" y="1986831"/>
                      <a:pt x="963409" y="1995345"/>
                      <a:pt x="959797" y="2003858"/>
                    </a:cubicBezTo>
                    <a:cubicBezTo>
                      <a:pt x="958765" y="2005148"/>
                      <a:pt x="957218" y="2006954"/>
                      <a:pt x="958507" y="2007985"/>
                    </a:cubicBezTo>
                    <a:cubicBezTo>
                      <a:pt x="960313" y="2009791"/>
                      <a:pt x="961087" y="2006954"/>
                      <a:pt x="962119" y="2006180"/>
                    </a:cubicBezTo>
                    <a:cubicBezTo>
                      <a:pt x="965989" y="2002826"/>
                      <a:pt x="969858" y="1999214"/>
                      <a:pt x="974760" y="1994829"/>
                    </a:cubicBezTo>
                    <a:cubicBezTo>
                      <a:pt x="973986" y="2004374"/>
                      <a:pt x="973212" y="2012629"/>
                      <a:pt x="972696" y="2021658"/>
                    </a:cubicBezTo>
                    <a:cubicBezTo>
                      <a:pt x="977598" y="2020110"/>
                      <a:pt x="980951" y="2018820"/>
                      <a:pt x="984821" y="2017789"/>
                    </a:cubicBezTo>
                    <a:cubicBezTo>
                      <a:pt x="980951" y="2035847"/>
                      <a:pt x="980951" y="2035847"/>
                      <a:pt x="963667" y="2036621"/>
                    </a:cubicBezTo>
                    <a:cubicBezTo>
                      <a:pt x="930130" y="2037911"/>
                      <a:pt x="896335" y="2039200"/>
                      <a:pt x="862799" y="2041264"/>
                    </a:cubicBezTo>
                    <a:cubicBezTo>
                      <a:pt x="853770" y="2041780"/>
                      <a:pt x="849642" y="2038684"/>
                      <a:pt x="846804" y="2030429"/>
                    </a:cubicBezTo>
                    <a:cubicBezTo>
                      <a:pt x="841902" y="2016499"/>
                      <a:pt x="835969" y="2002826"/>
                      <a:pt x="830552" y="1989153"/>
                    </a:cubicBezTo>
                    <a:cubicBezTo>
                      <a:pt x="831325" y="1988637"/>
                      <a:pt x="832100" y="1988121"/>
                      <a:pt x="832873" y="1987605"/>
                    </a:cubicBezTo>
                    <a:cubicBezTo>
                      <a:pt x="840355" y="1998182"/>
                      <a:pt x="847578" y="2008759"/>
                      <a:pt x="855059" y="2019336"/>
                    </a:cubicBezTo>
                    <a:cubicBezTo>
                      <a:pt x="855575" y="2019078"/>
                      <a:pt x="856349" y="2018820"/>
                      <a:pt x="856865" y="2018820"/>
                    </a:cubicBezTo>
                    <a:cubicBezTo>
                      <a:pt x="854027" y="2002826"/>
                      <a:pt x="850932" y="1986831"/>
                      <a:pt x="848094" y="1970837"/>
                    </a:cubicBezTo>
                    <a:lnTo>
                      <a:pt x="848094" y="1970837"/>
                    </a:lnTo>
                    <a:cubicBezTo>
                      <a:pt x="859703" y="1980640"/>
                      <a:pt x="865894" y="1994829"/>
                      <a:pt x="878019" y="2007211"/>
                    </a:cubicBezTo>
                    <a:cubicBezTo>
                      <a:pt x="875955" y="1983994"/>
                      <a:pt x="874149" y="1962582"/>
                      <a:pt x="872344" y="1941428"/>
                    </a:cubicBezTo>
                    <a:cubicBezTo>
                      <a:pt x="872859" y="1941170"/>
                      <a:pt x="873118" y="1941170"/>
                      <a:pt x="873634" y="1940912"/>
                    </a:cubicBezTo>
                    <a:cubicBezTo>
                      <a:pt x="880857" y="1959228"/>
                      <a:pt x="888080" y="1977286"/>
                      <a:pt x="896335" y="1997924"/>
                    </a:cubicBezTo>
                    <a:cubicBezTo>
                      <a:pt x="899689" y="1989153"/>
                      <a:pt x="900979" y="1982962"/>
                      <a:pt x="898141" y="1976254"/>
                    </a:cubicBezTo>
                    <a:cubicBezTo>
                      <a:pt x="873376" y="1921822"/>
                      <a:pt x="848352" y="1867647"/>
                      <a:pt x="823586" y="1813214"/>
                    </a:cubicBezTo>
                    <a:cubicBezTo>
                      <a:pt x="652033" y="1437086"/>
                      <a:pt x="480737" y="1061216"/>
                      <a:pt x="309442" y="685088"/>
                    </a:cubicBezTo>
                    <a:cubicBezTo>
                      <a:pt x="248301" y="550940"/>
                      <a:pt x="187161" y="417051"/>
                      <a:pt x="126021" y="282904"/>
                    </a:cubicBezTo>
                    <a:cubicBezTo>
                      <a:pt x="123441" y="278776"/>
                      <a:pt x="121120" y="274391"/>
                      <a:pt x="118798" y="27000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C89DF29-FC2B-4897-A087-1CB7FBB3E4D1}"/>
                  </a:ext>
                </a:extLst>
              </p:cNvPr>
              <p:cNvSpPr/>
              <p:nvPr/>
            </p:nvSpPr>
            <p:spPr>
              <a:xfrm>
                <a:off x="5836011" y="3462348"/>
                <a:ext cx="2580" cy="2580"/>
              </a:xfrm>
              <a:custGeom>
                <a:avLst/>
                <a:gdLst>
                  <a:gd name="connsiteX0" fmla="*/ 2322 w 0"/>
                  <a:gd name="connsiteY0" fmla="*/ 1032 h 0"/>
                  <a:gd name="connsiteX1" fmla="*/ 0 w 0"/>
                  <a:gd name="connsiteY1" fmla="*/ 516 h 0"/>
                  <a:gd name="connsiteX2" fmla="*/ 2322 w 0"/>
                  <a:gd name="connsiteY2" fmla="*/ 103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322" y="1032"/>
                    </a:moveTo>
                    <a:cubicBezTo>
                      <a:pt x="1548" y="774"/>
                      <a:pt x="774" y="774"/>
                      <a:pt x="0" y="516"/>
                    </a:cubicBezTo>
                    <a:cubicBezTo>
                      <a:pt x="774" y="0"/>
                      <a:pt x="1548" y="-516"/>
                      <a:pt x="2322" y="1032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5BEDE3B-E181-4D22-A517-502F7B249B8F}"/>
                  </a:ext>
                </a:extLst>
              </p:cNvPr>
              <p:cNvSpPr/>
              <p:nvPr/>
            </p:nvSpPr>
            <p:spPr>
              <a:xfrm>
                <a:off x="4797402" y="4919651"/>
                <a:ext cx="2580" cy="2580"/>
              </a:xfrm>
              <a:custGeom>
                <a:avLst/>
                <a:gdLst>
                  <a:gd name="connsiteX0" fmla="*/ 0 w 0"/>
                  <a:gd name="connsiteY0" fmla="*/ 1290 h 0"/>
                  <a:gd name="connsiteX1" fmla="*/ 1290 w 0"/>
                  <a:gd name="connsiteY1" fmla="*/ 0 h 0"/>
                  <a:gd name="connsiteX2" fmla="*/ 0 w 0"/>
                  <a:gd name="connsiteY2" fmla="*/ 1290 h 0"/>
                  <a:gd name="connsiteX3" fmla="*/ 0 w 0"/>
                  <a:gd name="connsiteY3" fmla="*/ 129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290"/>
                    </a:moveTo>
                    <a:cubicBezTo>
                      <a:pt x="516" y="774"/>
                      <a:pt x="774" y="258"/>
                      <a:pt x="1290" y="0"/>
                    </a:cubicBezTo>
                    <a:cubicBezTo>
                      <a:pt x="1806" y="1032"/>
                      <a:pt x="1548" y="1806"/>
                      <a:pt x="0" y="1290"/>
                    </a:cubicBezTo>
                    <a:cubicBezTo>
                      <a:pt x="0" y="1032"/>
                      <a:pt x="0" y="1290"/>
                      <a:pt x="0" y="1290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AE8385-4D64-4E0A-8FF6-3968978EE514}"/>
                  </a:ext>
                </a:extLst>
              </p:cNvPr>
              <p:cNvSpPr/>
              <p:nvPr/>
            </p:nvSpPr>
            <p:spPr>
              <a:xfrm>
                <a:off x="4662481" y="4930744"/>
                <a:ext cx="2580" cy="2580"/>
              </a:xfrm>
              <a:custGeom>
                <a:avLst/>
                <a:gdLst>
                  <a:gd name="connsiteX0" fmla="*/ 1290 w 0"/>
                  <a:gd name="connsiteY0" fmla="*/ 516 h 0"/>
                  <a:gd name="connsiteX1" fmla="*/ 0 w 0"/>
                  <a:gd name="connsiteY1" fmla="*/ 0 h 0"/>
                  <a:gd name="connsiteX2" fmla="*/ 516 w 0"/>
                  <a:gd name="connsiteY2" fmla="*/ 0 h 0"/>
                  <a:gd name="connsiteX3" fmla="*/ 1290 w 0"/>
                  <a:gd name="connsiteY3" fmla="*/ 516 h 0"/>
                  <a:gd name="connsiteX4" fmla="*/ 1290 w 0"/>
                  <a:gd name="connsiteY4" fmla="*/ 5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290" y="516"/>
                    </a:moveTo>
                    <a:cubicBezTo>
                      <a:pt x="774" y="258"/>
                      <a:pt x="516" y="258"/>
                      <a:pt x="0" y="0"/>
                    </a:cubicBezTo>
                    <a:cubicBezTo>
                      <a:pt x="258" y="0"/>
                      <a:pt x="258" y="0"/>
                      <a:pt x="516" y="0"/>
                    </a:cubicBezTo>
                    <a:cubicBezTo>
                      <a:pt x="774" y="258"/>
                      <a:pt x="774" y="516"/>
                      <a:pt x="1290" y="516"/>
                    </a:cubicBezTo>
                    <a:cubicBezTo>
                      <a:pt x="1032" y="774"/>
                      <a:pt x="1290" y="516"/>
                      <a:pt x="1290" y="516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7054C09-3FD5-4ECB-BD32-213860659E7C}"/>
                  </a:ext>
                </a:extLst>
              </p:cNvPr>
              <p:cNvSpPr/>
              <p:nvPr/>
            </p:nvSpPr>
            <p:spPr>
              <a:xfrm>
                <a:off x="8489287" y="5028775"/>
                <a:ext cx="2580" cy="2580"/>
              </a:xfrm>
              <a:custGeom>
                <a:avLst/>
                <a:gdLst>
                  <a:gd name="connsiteX0" fmla="*/ 516 w 0"/>
                  <a:gd name="connsiteY0" fmla="*/ 516 h 0"/>
                  <a:gd name="connsiteX1" fmla="*/ 0 w 0"/>
                  <a:gd name="connsiteY1" fmla="*/ 0 h 0"/>
                  <a:gd name="connsiteX2" fmla="*/ 258 w 0"/>
                  <a:gd name="connsiteY2" fmla="*/ 7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516" y="516"/>
                    </a:moveTo>
                    <a:lnTo>
                      <a:pt x="0" y="0"/>
                    </a:lnTo>
                    <a:lnTo>
                      <a:pt x="258" y="774"/>
                    </a:ln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2D336FC-BADF-4681-9CCD-F10B7723739F}"/>
                  </a:ext>
                </a:extLst>
              </p:cNvPr>
              <p:cNvSpPr/>
              <p:nvPr/>
            </p:nvSpPr>
            <p:spPr>
              <a:xfrm>
                <a:off x="8470971" y="5042448"/>
                <a:ext cx="2580" cy="2580"/>
              </a:xfrm>
              <a:custGeom>
                <a:avLst/>
                <a:gdLst>
                  <a:gd name="connsiteX0" fmla="*/ 516 w 0"/>
                  <a:gd name="connsiteY0" fmla="*/ 1548 h 0"/>
                  <a:gd name="connsiteX1" fmla="*/ 0 w 0"/>
                  <a:gd name="connsiteY1" fmla="*/ 774 h 0"/>
                  <a:gd name="connsiteX2" fmla="*/ 516 w 0"/>
                  <a:gd name="connsiteY2" fmla="*/ 0 h 0"/>
                  <a:gd name="connsiteX3" fmla="*/ 1032 w 0"/>
                  <a:gd name="connsiteY3" fmla="*/ 774 h 0"/>
                  <a:gd name="connsiteX4" fmla="*/ 516 w 0"/>
                  <a:gd name="connsiteY4" fmla="*/ 154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516" y="1548"/>
                    </a:moveTo>
                    <a:cubicBezTo>
                      <a:pt x="258" y="1290"/>
                      <a:pt x="0" y="1032"/>
                      <a:pt x="0" y="774"/>
                    </a:cubicBezTo>
                    <a:cubicBezTo>
                      <a:pt x="0" y="516"/>
                      <a:pt x="516" y="258"/>
                      <a:pt x="516" y="0"/>
                    </a:cubicBezTo>
                    <a:cubicBezTo>
                      <a:pt x="774" y="258"/>
                      <a:pt x="1032" y="516"/>
                      <a:pt x="1032" y="774"/>
                    </a:cubicBezTo>
                    <a:cubicBezTo>
                      <a:pt x="1032" y="1032"/>
                      <a:pt x="774" y="1290"/>
                      <a:pt x="516" y="1548"/>
                    </a:cubicBezTo>
                    <a:close/>
                  </a:path>
                </a:pathLst>
              </a:custGeom>
              <a:solidFill>
                <a:srgbClr val="86695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29F5154-DA14-4C35-B27E-028AF4732048}"/>
                  </a:ext>
                </a:extLst>
              </p:cNvPr>
              <p:cNvSpPr/>
              <p:nvPr/>
            </p:nvSpPr>
            <p:spPr>
              <a:xfrm>
                <a:off x="5629598" y="3520651"/>
                <a:ext cx="2580" cy="2580"/>
              </a:xfrm>
              <a:custGeom>
                <a:avLst/>
                <a:gdLst>
                  <a:gd name="connsiteX0" fmla="*/ 33 w 2579"/>
                  <a:gd name="connsiteY0" fmla="*/ 4386 h 2579"/>
                  <a:gd name="connsiteX1" fmla="*/ 3128 w 2579"/>
                  <a:gd name="connsiteY1" fmla="*/ 0 h 2579"/>
                  <a:gd name="connsiteX2" fmla="*/ 33 w 2579"/>
                  <a:gd name="connsiteY2" fmla="*/ 4386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9" h="2579">
                    <a:moveTo>
                      <a:pt x="33" y="4386"/>
                    </a:moveTo>
                    <a:cubicBezTo>
                      <a:pt x="-225" y="2064"/>
                      <a:pt x="1065" y="516"/>
                      <a:pt x="3128" y="0"/>
                    </a:cubicBezTo>
                    <a:cubicBezTo>
                      <a:pt x="2354" y="1548"/>
                      <a:pt x="3128" y="4386"/>
                      <a:pt x="33" y="4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D4B7DDFE-21F8-4914-B03B-AA8F8A1F1082}"/>
                  </a:ext>
                </a:extLst>
              </p:cNvPr>
              <p:cNvSpPr/>
              <p:nvPr/>
            </p:nvSpPr>
            <p:spPr>
              <a:xfrm>
                <a:off x="5700134" y="3584629"/>
                <a:ext cx="2580" cy="2580"/>
              </a:xfrm>
              <a:custGeom>
                <a:avLst/>
                <a:gdLst>
                  <a:gd name="connsiteX0" fmla="*/ 1214 w 0"/>
                  <a:gd name="connsiteY0" fmla="*/ 0 h 2579"/>
                  <a:gd name="connsiteX1" fmla="*/ 1988 w 0"/>
                  <a:gd name="connsiteY1" fmla="*/ 3870 h 2579"/>
                  <a:gd name="connsiteX2" fmla="*/ 1214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1214" y="0"/>
                    </a:moveTo>
                    <a:cubicBezTo>
                      <a:pt x="1472" y="1290"/>
                      <a:pt x="1730" y="2580"/>
                      <a:pt x="1988" y="3870"/>
                    </a:cubicBezTo>
                    <a:cubicBezTo>
                      <a:pt x="-76" y="3096"/>
                      <a:pt x="-850" y="1806"/>
                      <a:pt x="1214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7193901-1A5E-4759-AF1D-EAE495A22AB5}"/>
                  </a:ext>
                </a:extLst>
              </p:cNvPr>
              <p:cNvSpPr/>
              <p:nvPr/>
            </p:nvSpPr>
            <p:spPr>
              <a:xfrm>
                <a:off x="5702060" y="3588498"/>
                <a:ext cx="2580" cy="2580"/>
              </a:xfrm>
              <a:custGeom>
                <a:avLst/>
                <a:gdLst>
                  <a:gd name="connsiteX0" fmla="*/ 61 w 0"/>
                  <a:gd name="connsiteY0" fmla="*/ 0 h 2579"/>
                  <a:gd name="connsiteX1" fmla="*/ 2383 w 0"/>
                  <a:gd name="connsiteY1" fmla="*/ 4386 h 2579"/>
                  <a:gd name="connsiteX2" fmla="*/ 61 w 0"/>
                  <a:gd name="connsiteY2" fmla="*/ 0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579">
                    <a:moveTo>
                      <a:pt x="61" y="0"/>
                    </a:moveTo>
                    <a:cubicBezTo>
                      <a:pt x="1867" y="774"/>
                      <a:pt x="2383" y="2580"/>
                      <a:pt x="2383" y="4386"/>
                    </a:cubicBezTo>
                    <a:cubicBezTo>
                      <a:pt x="319" y="3612"/>
                      <a:pt x="-197" y="2064"/>
                      <a:pt x="61" y="0"/>
                    </a:cubicBezTo>
                    <a:close/>
                  </a:path>
                </a:pathLst>
              </a:custGeom>
              <a:solidFill>
                <a:srgbClr val="FEB000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A77ABC7-2136-4A87-AD15-6F8589CF7470}"/>
                  </a:ext>
                </a:extLst>
              </p:cNvPr>
              <p:cNvSpPr/>
              <p:nvPr/>
            </p:nvSpPr>
            <p:spPr>
              <a:xfrm>
                <a:off x="4764099" y="4948029"/>
                <a:ext cx="2580" cy="5160"/>
              </a:xfrm>
              <a:custGeom>
                <a:avLst/>
                <a:gdLst>
                  <a:gd name="connsiteX0" fmla="*/ 4926 w 2579"/>
                  <a:gd name="connsiteY0" fmla="*/ 1548 h 5159"/>
                  <a:gd name="connsiteX1" fmla="*/ 25 w 2579"/>
                  <a:gd name="connsiteY1" fmla="*/ 6191 h 5159"/>
                  <a:gd name="connsiteX2" fmla="*/ 3378 w 2579"/>
                  <a:gd name="connsiteY2" fmla="*/ 0 h 5159"/>
                  <a:gd name="connsiteX3" fmla="*/ 4926 w 2579"/>
                  <a:gd name="connsiteY3" fmla="*/ 1548 h 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5159">
                    <a:moveTo>
                      <a:pt x="4926" y="1548"/>
                    </a:moveTo>
                    <a:cubicBezTo>
                      <a:pt x="3636" y="3354"/>
                      <a:pt x="2862" y="5675"/>
                      <a:pt x="25" y="6191"/>
                    </a:cubicBezTo>
                    <a:cubicBezTo>
                      <a:pt x="-233" y="3096"/>
                      <a:pt x="1573" y="1806"/>
                      <a:pt x="3378" y="0"/>
                    </a:cubicBezTo>
                    <a:cubicBezTo>
                      <a:pt x="3636" y="516"/>
                      <a:pt x="4410" y="1032"/>
                      <a:pt x="4926" y="1548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5C52DA5-DAF0-4593-93B7-12B786195709}"/>
                  </a:ext>
                </a:extLst>
              </p:cNvPr>
              <p:cNvSpPr/>
              <p:nvPr/>
            </p:nvSpPr>
            <p:spPr>
              <a:xfrm>
                <a:off x="8599726" y="5062570"/>
                <a:ext cx="2580" cy="2580"/>
              </a:xfrm>
              <a:custGeom>
                <a:avLst/>
                <a:gdLst>
                  <a:gd name="connsiteX0" fmla="*/ 4102 w 2579"/>
                  <a:gd name="connsiteY0" fmla="*/ 2322 h 2579"/>
                  <a:gd name="connsiteX1" fmla="*/ 490 w 2579"/>
                  <a:gd name="connsiteY1" fmla="*/ 4128 h 2579"/>
                  <a:gd name="connsiteX2" fmla="*/ 1780 w 2579"/>
                  <a:gd name="connsiteY2" fmla="*/ 0 h 2579"/>
                  <a:gd name="connsiteX3" fmla="*/ 4102 w 2579"/>
                  <a:gd name="connsiteY3" fmla="*/ 2322 h 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9" h="2579">
                    <a:moveTo>
                      <a:pt x="4102" y="2322"/>
                    </a:moveTo>
                    <a:cubicBezTo>
                      <a:pt x="3070" y="3354"/>
                      <a:pt x="2296" y="5933"/>
                      <a:pt x="490" y="4128"/>
                    </a:cubicBezTo>
                    <a:cubicBezTo>
                      <a:pt x="-800" y="2838"/>
                      <a:pt x="748" y="1290"/>
                      <a:pt x="1780" y="0"/>
                    </a:cubicBezTo>
                    <a:cubicBezTo>
                      <a:pt x="2554" y="774"/>
                      <a:pt x="3328" y="1548"/>
                      <a:pt x="4102" y="2322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7BB87832-6830-4701-B8FB-B507C6DC5862}"/>
                  </a:ext>
                </a:extLst>
              </p:cNvPr>
              <p:cNvSpPr/>
              <p:nvPr/>
            </p:nvSpPr>
            <p:spPr>
              <a:xfrm>
                <a:off x="8588092" y="5046317"/>
                <a:ext cx="2580" cy="2580"/>
              </a:xfrm>
              <a:custGeom>
                <a:avLst/>
                <a:gdLst>
                  <a:gd name="connsiteX0" fmla="*/ 1548 w 0"/>
                  <a:gd name="connsiteY0" fmla="*/ 0 h 0"/>
                  <a:gd name="connsiteX1" fmla="*/ 258 w 0"/>
                  <a:gd name="connsiteY1" fmla="*/ 1290 h 0"/>
                  <a:gd name="connsiteX2" fmla="*/ 0 w 0"/>
                  <a:gd name="connsiteY2" fmla="*/ 0 h 0"/>
                  <a:gd name="connsiteX3" fmla="*/ 1548 w 0"/>
                  <a:gd name="connsiteY3" fmla="*/ 0 h 0"/>
                  <a:gd name="connsiteX4" fmla="*/ 1548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548" y="0"/>
                    </a:moveTo>
                    <a:cubicBezTo>
                      <a:pt x="1032" y="516"/>
                      <a:pt x="774" y="774"/>
                      <a:pt x="258" y="1290"/>
                    </a:cubicBezTo>
                    <a:cubicBezTo>
                      <a:pt x="258" y="774"/>
                      <a:pt x="258" y="516"/>
                      <a:pt x="0" y="0"/>
                    </a:cubicBezTo>
                    <a:cubicBezTo>
                      <a:pt x="516" y="0"/>
                      <a:pt x="1032" y="0"/>
                      <a:pt x="1548" y="0"/>
                    </a:cubicBezTo>
                    <a:cubicBezTo>
                      <a:pt x="1548" y="258"/>
                      <a:pt x="1548" y="0"/>
                      <a:pt x="154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10BBDADF-0183-47DB-BDC2-EF8BA7A18132}"/>
                  </a:ext>
                </a:extLst>
              </p:cNvPr>
              <p:cNvSpPr/>
              <p:nvPr/>
            </p:nvSpPr>
            <p:spPr>
              <a:xfrm>
                <a:off x="5680452" y="3468018"/>
                <a:ext cx="2363054" cy="995785"/>
              </a:xfrm>
              <a:custGeom>
                <a:avLst/>
                <a:gdLst>
                  <a:gd name="connsiteX0" fmla="*/ 2364602 w 2363054"/>
                  <a:gd name="connsiteY0" fmla="*/ 940842 h 995784"/>
                  <a:gd name="connsiteX1" fmla="*/ 2180924 w 2363054"/>
                  <a:gd name="connsiteY1" fmla="*/ 977991 h 995784"/>
                  <a:gd name="connsiteX2" fmla="*/ 2021753 w 2363054"/>
                  <a:gd name="connsiteY2" fmla="*/ 994243 h 995784"/>
                  <a:gd name="connsiteX3" fmla="*/ 1856133 w 2363054"/>
                  <a:gd name="connsiteY3" fmla="*/ 995275 h 995784"/>
                  <a:gd name="connsiteX4" fmla="*/ 1754490 w 2363054"/>
                  <a:gd name="connsiteY4" fmla="*/ 988826 h 995784"/>
                  <a:gd name="connsiteX5" fmla="*/ 1486970 w 2363054"/>
                  <a:gd name="connsiteY5" fmla="*/ 945228 h 995784"/>
                  <a:gd name="connsiteX6" fmla="*/ 1027774 w 2363054"/>
                  <a:gd name="connsiteY6" fmla="*/ 783220 h 995784"/>
                  <a:gd name="connsiteX7" fmla="*/ 509243 w 2363054"/>
                  <a:gd name="connsiteY7" fmla="*/ 469006 h 995784"/>
                  <a:gd name="connsiteX8" fmla="*/ 220053 w 2363054"/>
                  <a:gd name="connsiteY8" fmla="*/ 229088 h 995784"/>
                  <a:gd name="connsiteX9" fmla="*/ 49789 w 2363054"/>
                  <a:gd name="connsiteY9" fmla="*/ 61404 h 995784"/>
                  <a:gd name="connsiteX10" fmla="*/ 0 w 2363054"/>
                  <a:gd name="connsiteY10" fmla="*/ 6456 h 995784"/>
                  <a:gd name="connsiteX11" fmla="*/ 22702 w 2363054"/>
                  <a:gd name="connsiteY11" fmla="*/ 522 h 995784"/>
                  <a:gd name="connsiteX12" fmla="*/ 56239 w 2363054"/>
                  <a:gd name="connsiteY12" fmla="*/ 1038 h 995784"/>
                  <a:gd name="connsiteX13" fmla="*/ 59850 w 2363054"/>
                  <a:gd name="connsiteY13" fmla="*/ 2844 h 995784"/>
                  <a:gd name="connsiteX14" fmla="*/ 499698 w 2363054"/>
                  <a:gd name="connsiteY14" fmla="*/ 280426 h 995784"/>
                  <a:gd name="connsiteX15" fmla="*/ 1142573 w 2363054"/>
                  <a:gd name="connsiteY15" fmla="*/ 552074 h 995784"/>
                  <a:gd name="connsiteX16" fmla="*/ 1654396 w 2363054"/>
                  <a:gd name="connsiteY16" fmla="*/ 647782 h 995784"/>
                  <a:gd name="connsiteX17" fmla="*/ 1837042 w 2363054"/>
                  <a:gd name="connsiteY17" fmla="*/ 651136 h 995784"/>
                  <a:gd name="connsiteX18" fmla="*/ 2004210 w 2363054"/>
                  <a:gd name="connsiteY18" fmla="*/ 637979 h 995784"/>
                  <a:gd name="connsiteX19" fmla="*/ 2235614 w 2363054"/>
                  <a:gd name="connsiteY19" fmla="*/ 591028 h 995784"/>
                  <a:gd name="connsiteX20" fmla="*/ 2267603 w 2363054"/>
                  <a:gd name="connsiteY20" fmla="*/ 689317 h 995784"/>
                  <a:gd name="connsiteX21" fmla="*/ 2300882 w 2363054"/>
                  <a:gd name="connsiteY21" fmla="*/ 784509 h 995784"/>
                  <a:gd name="connsiteX22" fmla="*/ 2333129 w 2363054"/>
                  <a:gd name="connsiteY22" fmla="*/ 864224 h 995784"/>
                  <a:gd name="connsiteX23" fmla="*/ 2364602 w 2363054"/>
                  <a:gd name="connsiteY23" fmla="*/ 940842 h 99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3054" h="995784">
                    <a:moveTo>
                      <a:pt x="2364602" y="940842"/>
                    </a:moveTo>
                    <a:cubicBezTo>
                      <a:pt x="2303978" y="957095"/>
                      <a:pt x="2242838" y="968704"/>
                      <a:pt x="2180924" y="977991"/>
                    </a:cubicBezTo>
                    <a:cubicBezTo>
                      <a:pt x="2128039" y="985988"/>
                      <a:pt x="2075154" y="991406"/>
                      <a:pt x="2021753" y="994243"/>
                    </a:cubicBezTo>
                    <a:cubicBezTo>
                      <a:pt x="1966546" y="997081"/>
                      <a:pt x="1911339" y="998371"/>
                      <a:pt x="1856133" y="995275"/>
                    </a:cubicBezTo>
                    <a:cubicBezTo>
                      <a:pt x="1822338" y="993469"/>
                      <a:pt x="1788285" y="991664"/>
                      <a:pt x="1754490" y="988826"/>
                    </a:cubicBezTo>
                    <a:cubicBezTo>
                      <a:pt x="1664199" y="980829"/>
                      <a:pt x="1575198" y="965866"/>
                      <a:pt x="1486970" y="945228"/>
                    </a:cubicBezTo>
                    <a:cubicBezTo>
                      <a:pt x="1328057" y="908080"/>
                      <a:pt x="1175336" y="852615"/>
                      <a:pt x="1027774" y="783220"/>
                    </a:cubicBezTo>
                    <a:cubicBezTo>
                      <a:pt x="844095" y="696540"/>
                      <a:pt x="672026" y="590254"/>
                      <a:pt x="509243" y="469006"/>
                    </a:cubicBezTo>
                    <a:cubicBezTo>
                      <a:pt x="408633" y="394193"/>
                      <a:pt x="312408" y="313962"/>
                      <a:pt x="220053" y="229088"/>
                    </a:cubicBezTo>
                    <a:cubicBezTo>
                      <a:pt x="161493" y="175172"/>
                      <a:pt x="104738" y="118933"/>
                      <a:pt x="49789" y="61404"/>
                    </a:cubicBezTo>
                    <a:cubicBezTo>
                      <a:pt x="32763" y="43604"/>
                      <a:pt x="16510" y="24772"/>
                      <a:pt x="0" y="6456"/>
                    </a:cubicBezTo>
                    <a:cubicBezTo>
                      <a:pt x="6707" y="1812"/>
                      <a:pt x="13157" y="-1284"/>
                      <a:pt x="22702" y="522"/>
                    </a:cubicBezTo>
                    <a:cubicBezTo>
                      <a:pt x="33537" y="2844"/>
                      <a:pt x="45146" y="1038"/>
                      <a:pt x="56239" y="1038"/>
                    </a:cubicBezTo>
                    <a:cubicBezTo>
                      <a:pt x="57528" y="1554"/>
                      <a:pt x="58818" y="2070"/>
                      <a:pt x="59850" y="2844"/>
                    </a:cubicBezTo>
                    <a:cubicBezTo>
                      <a:pt x="200189" y="105260"/>
                      <a:pt x="347235" y="197357"/>
                      <a:pt x="499698" y="280426"/>
                    </a:cubicBezTo>
                    <a:cubicBezTo>
                      <a:pt x="705047" y="391871"/>
                      <a:pt x="918392" y="485000"/>
                      <a:pt x="1142573" y="552074"/>
                    </a:cubicBezTo>
                    <a:cubicBezTo>
                      <a:pt x="1309741" y="602121"/>
                      <a:pt x="1480005" y="635916"/>
                      <a:pt x="1654396" y="647782"/>
                    </a:cubicBezTo>
                    <a:cubicBezTo>
                      <a:pt x="1715278" y="651910"/>
                      <a:pt x="1776160" y="653716"/>
                      <a:pt x="1837042" y="651136"/>
                    </a:cubicBezTo>
                    <a:cubicBezTo>
                      <a:pt x="1893023" y="648814"/>
                      <a:pt x="1948746" y="644945"/>
                      <a:pt x="2004210" y="637979"/>
                    </a:cubicBezTo>
                    <a:cubicBezTo>
                      <a:pt x="2082635" y="628176"/>
                      <a:pt x="2159770" y="612440"/>
                      <a:pt x="2235614" y="591028"/>
                    </a:cubicBezTo>
                    <a:cubicBezTo>
                      <a:pt x="2243612" y="624565"/>
                      <a:pt x="2257026" y="656554"/>
                      <a:pt x="2267603" y="689317"/>
                    </a:cubicBezTo>
                    <a:cubicBezTo>
                      <a:pt x="2277664" y="721305"/>
                      <a:pt x="2289015" y="753036"/>
                      <a:pt x="2300882" y="784509"/>
                    </a:cubicBezTo>
                    <a:cubicBezTo>
                      <a:pt x="2310943" y="811339"/>
                      <a:pt x="2323584" y="837136"/>
                      <a:pt x="2333129" y="864224"/>
                    </a:cubicBezTo>
                    <a:cubicBezTo>
                      <a:pt x="2342674" y="890021"/>
                      <a:pt x="2358153" y="913497"/>
                      <a:pt x="2364602" y="94084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A457445-3A77-448C-9F3A-6CA7A8DC574F}"/>
                  </a:ext>
                </a:extLst>
              </p:cNvPr>
              <p:cNvSpPr/>
              <p:nvPr/>
            </p:nvSpPr>
            <p:spPr>
              <a:xfrm>
                <a:off x="5735787" y="3464249"/>
                <a:ext cx="2182471" cy="655257"/>
              </a:xfrm>
              <a:custGeom>
                <a:avLst/>
                <a:gdLst>
                  <a:gd name="connsiteX0" fmla="*/ 108737 w 2182471"/>
                  <a:gd name="connsiteY0" fmla="*/ 2485 h 655257"/>
                  <a:gd name="connsiteX1" fmla="*/ 197480 w 2182471"/>
                  <a:gd name="connsiteY1" fmla="*/ 39118 h 655257"/>
                  <a:gd name="connsiteX2" fmla="*/ 811719 w 2182471"/>
                  <a:gd name="connsiteY2" fmla="*/ 235437 h 655257"/>
                  <a:gd name="connsiteX3" fmla="*/ 1144766 w 2182471"/>
                  <a:gd name="connsiteY3" fmla="*/ 305090 h 655257"/>
                  <a:gd name="connsiteX4" fmla="*/ 1407900 w 2182471"/>
                  <a:gd name="connsiteY4" fmla="*/ 339143 h 655257"/>
                  <a:gd name="connsiteX5" fmla="*/ 1730886 w 2182471"/>
                  <a:gd name="connsiteY5" fmla="*/ 350752 h 655257"/>
                  <a:gd name="connsiteX6" fmla="*/ 2107014 w 2182471"/>
                  <a:gd name="connsiteY6" fmla="*/ 307670 h 655257"/>
                  <a:gd name="connsiteX7" fmla="*/ 2160157 w 2182471"/>
                  <a:gd name="connsiteY7" fmla="*/ 515340 h 655257"/>
                  <a:gd name="connsiteX8" fmla="*/ 2180279 w 2182471"/>
                  <a:gd name="connsiteY8" fmla="*/ 584736 h 655257"/>
                  <a:gd name="connsiteX9" fmla="*/ 2180537 w 2182471"/>
                  <a:gd name="connsiteY9" fmla="*/ 594023 h 655257"/>
                  <a:gd name="connsiteX10" fmla="*/ 1949133 w 2182471"/>
                  <a:gd name="connsiteY10" fmla="*/ 640974 h 655257"/>
                  <a:gd name="connsiteX11" fmla="*/ 1781965 w 2182471"/>
                  <a:gd name="connsiteY11" fmla="*/ 654131 h 655257"/>
                  <a:gd name="connsiteX12" fmla="*/ 1599318 w 2182471"/>
                  <a:gd name="connsiteY12" fmla="*/ 650777 h 655257"/>
                  <a:gd name="connsiteX13" fmla="*/ 1087495 w 2182471"/>
                  <a:gd name="connsiteY13" fmla="*/ 555069 h 655257"/>
                  <a:gd name="connsiteX14" fmla="*/ 444621 w 2182471"/>
                  <a:gd name="connsiteY14" fmla="*/ 283420 h 655257"/>
                  <a:gd name="connsiteX15" fmla="*/ 4773 w 2182471"/>
                  <a:gd name="connsiteY15" fmla="*/ 5839 h 655257"/>
                  <a:gd name="connsiteX16" fmla="*/ 1161 w 2182471"/>
                  <a:gd name="connsiteY16" fmla="*/ 4033 h 655257"/>
                  <a:gd name="connsiteX17" fmla="*/ 2709 w 2182471"/>
                  <a:gd name="connsiteY17" fmla="*/ 164 h 655257"/>
                  <a:gd name="connsiteX18" fmla="*/ 106931 w 2182471"/>
                  <a:gd name="connsiteY18" fmla="*/ 1969 h 655257"/>
                  <a:gd name="connsiteX19" fmla="*/ 108737 w 2182471"/>
                  <a:gd name="connsiteY19" fmla="*/ 2485 h 655257"/>
                  <a:gd name="connsiteX20" fmla="*/ 108737 w 2182471"/>
                  <a:gd name="connsiteY20" fmla="*/ 2485 h 6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471" h="655257">
                    <a:moveTo>
                      <a:pt x="108737" y="2485"/>
                    </a:moveTo>
                    <a:cubicBezTo>
                      <a:pt x="137372" y="16674"/>
                      <a:pt x="167555" y="27509"/>
                      <a:pt x="197480" y="39118"/>
                    </a:cubicBezTo>
                    <a:cubicBezTo>
                      <a:pt x="398185" y="117284"/>
                      <a:pt x="603017" y="182810"/>
                      <a:pt x="811719" y="235437"/>
                    </a:cubicBezTo>
                    <a:cubicBezTo>
                      <a:pt x="921875" y="263040"/>
                      <a:pt x="1032804" y="286516"/>
                      <a:pt x="1144766" y="305090"/>
                    </a:cubicBezTo>
                    <a:cubicBezTo>
                      <a:pt x="1231961" y="319537"/>
                      <a:pt x="1319673" y="331146"/>
                      <a:pt x="1407900" y="339143"/>
                    </a:cubicBezTo>
                    <a:cubicBezTo>
                      <a:pt x="1515218" y="349204"/>
                      <a:pt x="1623052" y="353590"/>
                      <a:pt x="1730886" y="350752"/>
                    </a:cubicBezTo>
                    <a:cubicBezTo>
                      <a:pt x="1857551" y="347398"/>
                      <a:pt x="1983186" y="334500"/>
                      <a:pt x="2107014" y="307670"/>
                    </a:cubicBezTo>
                    <a:cubicBezTo>
                      <a:pt x="2123524" y="377324"/>
                      <a:pt x="2140292" y="446719"/>
                      <a:pt x="2160157" y="515340"/>
                    </a:cubicBezTo>
                    <a:cubicBezTo>
                      <a:pt x="2166864" y="538558"/>
                      <a:pt x="2173829" y="561518"/>
                      <a:pt x="2180279" y="584736"/>
                    </a:cubicBezTo>
                    <a:cubicBezTo>
                      <a:pt x="2181053" y="587573"/>
                      <a:pt x="2184664" y="590927"/>
                      <a:pt x="2180537" y="594023"/>
                    </a:cubicBezTo>
                    <a:cubicBezTo>
                      <a:pt x="2104434" y="615435"/>
                      <a:pt x="2027299" y="631171"/>
                      <a:pt x="1949133" y="640974"/>
                    </a:cubicBezTo>
                    <a:cubicBezTo>
                      <a:pt x="1893668" y="647940"/>
                      <a:pt x="1837945" y="651551"/>
                      <a:pt x="1781965" y="654131"/>
                    </a:cubicBezTo>
                    <a:cubicBezTo>
                      <a:pt x="1720825" y="656711"/>
                      <a:pt x="1659942" y="654905"/>
                      <a:pt x="1599318" y="650777"/>
                    </a:cubicBezTo>
                    <a:cubicBezTo>
                      <a:pt x="1425185" y="638911"/>
                      <a:pt x="1254663" y="605116"/>
                      <a:pt x="1087495" y="555069"/>
                    </a:cubicBezTo>
                    <a:cubicBezTo>
                      <a:pt x="863315" y="487995"/>
                      <a:pt x="649969" y="395124"/>
                      <a:pt x="444621" y="283420"/>
                    </a:cubicBezTo>
                    <a:cubicBezTo>
                      <a:pt x="291899" y="200610"/>
                      <a:pt x="145111" y="108513"/>
                      <a:pt x="4773" y="5839"/>
                    </a:cubicBezTo>
                    <a:cubicBezTo>
                      <a:pt x="3741" y="5065"/>
                      <a:pt x="2193" y="4549"/>
                      <a:pt x="1161" y="4033"/>
                    </a:cubicBezTo>
                    <a:cubicBezTo>
                      <a:pt x="129" y="2227"/>
                      <a:pt x="-1419" y="164"/>
                      <a:pt x="2709" y="164"/>
                    </a:cubicBezTo>
                    <a:cubicBezTo>
                      <a:pt x="37535" y="422"/>
                      <a:pt x="72362" y="-1126"/>
                      <a:pt x="106931" y="1969"/>
                    </a:cubicBezTo>
                    <a:cubicBezTo>
                      <a:pt x="107447" y="2485"/>
                      <a:pt x="108221" y="2485"/>
                      <a:pt x="108737" y="2485"/>
                    </a:cubicBezTo>
                    <a:lnTo>
                      <a:pt x="108737" y="2485"/>
                    </a:lnTo>
                    <a:close/>
                  </a:path>
                </a:pathLst>
              </a:custGeom>
              <a:solidFill>
                <a:schemeClr val="accent2"/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056643B1-C7FD-404B-87D8-ED49B472487F}"/>
                  </a:ext>
                </a:extLst>
              </p:cNvPr>
              <p:cNvSpPr/>
              <p:nvPr/>
            </p:nvSpPr>
            <p:spPr>
              <a:xfrm>
                <a:off x="5265369" y="4846644"/>
                <a:ext cx="686214" cy="337948"/>
              </a:xfrm>
              <a:custGeom>
                <a:avLst/>
                <a:gdLst>
                  <a:gd name="connsiteX0" fmla="*/ 686988 w 686214"/>
                  <a:gd name="connsiteY0" fmla="*/ 340270 h 337947"/>
                  <a:gd name="connsiteX1" fmla="*/ 594117 w 686214"/>
                  <a:gd name="connsiteY1" fmla="*/ 310603 h 337947"/>
                  <a:gd name="connsiteX2" fmla="*/ 0 w 686214"/>
                  <a:gd name="connsiteY2" fmla="*/ 116089 h 337947"/>
                  <a:gd name="connsiteX3" fmla="*/ 626622 w 686214"/>
                  <a:gd name="connsiteY3" fmla="*/ 0 h 337947"/>
                  <a:gd name="connsiteX4" fmla="*/ 686988 w 686214"/>
                  <a:gd name="connsiteY4" fmla="*/ 340270 h 33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214" h="337947">
                    <a:moveTo>
                      <a:pt x="686988" y="340270"/>
                    </a:moveTo>
                    <a:cubicBezTo>
                      <a:pt x="656031" y="330467"/>
                      <a:pt x="625074" y="320664"/>
                      <a:pt x="594117" y="310603"/>
                    </a:cubicBezTo>
                    <a:cubicBezTo>
                      <a:pt x="398830" y="246883"/>
                      <a:pt x="2580" y="117121"/>
                      <a:pt x="0" y="116089"/>
                    </a:cubicBezTo>
                    <a:cubicBezTo>
                      <a:pt x="1290" y="111188"/>
                      <a:pt x="626106" y="-257"/>
                      <a:pt x="626622" y="0"/>
                    </a:cubicBezTo>
                    <a:cubicBezTo>
                      <a:pt x="627912" y="5676"/>
                      <a:pt x="666866" y="226761"/>
                      <a:pt x="686988" y="34027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0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9D6B6A9-A0F7-4691-B3C0-93B609B0B6C3}"/>
                  </a:ext>
                </a:extLst>
              </p:cNvPr>
              <p:cNvSpPr/>
              <p:nvPr/>
            </p:nvSpPr>
            <p:spPr>
              <a:xfrm>
                <a:off x="5658524" y="3536645"/>
                <a:ext cx="497892" cy="1643303"/>
              </a:xfrm>
              <a:custGeom>
                <a:avLst/>
                <a:gdLst>
                  <a:gd name="connsiteX0" fmla="*/ 0 w 497892"/>
                  <a:gd name="connsiteY0" fmla="*/ 0 h 1643303"/>
                  <a:gd name="connsiteX1" fmla="*/ 16768 w 497892"/>
                  <a:gd name="connsiteY1" fmla="*/ 64236 h 1643303"/>
                  <a:gd name="connsiteX2" fmla="*/ 98805 w 497892"/>
                  <a:gd name="connsiteY2" fmla="*/ 373290 h 1643303"/>
                  <a:gd name="connsiteX3" fmla="*/ 179293 w 497892"/>
                  <a:gd name="connsiteY3" fmla="*/ 656547 h 1643303"/>
                  <a:gd name="connsiteX4" fmla="*/ 231146 w 497892"/>
                  <a:gd name="connsiteY4" fmla="*/ 824747 h 1643303"/>
                  <a:gd name="connsiteX5" fmla="*/ 280161 w 497892"/>
                  <a:gd name="connsiteY5" fmla="*/ 976179 h 1643303"/>
                  <a:gd name="connsiteX6" fmla="*/ 379482 w 497892"/>
                  <a:gd name="connsiteY6" fmla="*/ 1244473 h 1643303"/>
                  <a:gd name="connsiteX7" fmla="*/ 459454 w 497892"/>
                  <a:gd name="connsiteY7" fmla="*/ 1410867 h 1643303"/>
                  <a:gd name="connsiteX8" fmla="*/ 494281 w 497892"/>
                  <a:gd name="connsiteY8" fmla="*/ 1462720 h 1643303"/>
                  <a:gd name="connsiteX9" fmla="*/ 492475 w 497892"/>
                  <a:gd name="connsiteY9" fmla="*/ 1485680 h 1643303"/>
                  <a:gd name="connsiteX10" fmla="*/ 436752 w 497892"/>
                  <a:gd name="connsiteY10" fmla="*/ 1536501 h 1643303"/>
                  <a:gd name="connsiteX11" fmla="*/ 299509 w 497892"/>
                  <a:gd name="connsiteY11" fmla="*/ 1639176 h 1643303"/>
                  <a:gd name="connsiteX12" fmla="*/ 295640 w 497892"/>
                  <a:gd name="connsiteY12" fmla="*/ 1645109 h 1643303"/>
                  <a:gd name="connsiteX13" fmla="*/ 290738 w 497892"/>
                  <a:gd name="connsiteY13" fmla="*/ 1643303 h 1643303"/>
                  <a:gd name="connsiteX14" fmla="*/ 230372 w 497892"/>
                  <a:gd name="connsiteY14" fmla="*/ 1302776 h 1643303"/>
                  <a:gd name="connsiteX15" fmla="*/ 159171 w 497892"/>
                  <a:gd name="connsiteY15" fmla="*/ 899560 h 1643303"/>
                  <a:gd name="connsiteX16" fmla="*/ 98289 w 497892"/>
                  <a:gd name="connsiteY16" fmla="*/ 558001 h 1643303"/>
                  <a:gd name="connsiteX17" fmla="*/ 39986 w 497892"/>
                  <a:gd name="connsiteY17" fmla="*/ 226760 h 1643303"/>
                  <a:gd name="connsiteX18" fmla="*/ 258 w 497892"/>
                  <a:gd name="connsiteY18" fmla="*/ 5417 h 1643303"/>
                  <a:gd name="connsiteX19" fmla="*/ 0 w 497892"/>
                  <a:gd name="connsiteY19" fmla="*/ 0 h 164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7892" h="1643303">
                    <a:moveTo>
                      <a:pt x="0" y="0"/>
                    </a:moveTo>
                    <a:cubicBezTo>
                      <a:pt x="7481" y="20896"/>
                      <a:pt x="11093" y="42824"/>
                      <a:pt x="16768" y="64236"/>
                    </a:cubicBezTo>
                    <a:cubicBezTo>
                      <a:pt x="43856" y="167168"/>
                      <a:pt x="70685" y="270358"/>
                      <a:pt x="98805" y="373290"/>
                    </a:cubicBezTo>
                    <a:cubicBezTo>
                      <a:pt x="124602" y="467967"/>
                      <a:pt x="151689" y="562386"/>
                      <a:pt x="179293" y="656547"/>
                    </a:cubicBezTo>
                    <a:cubicBezTo>
                      <a:pt x="195803" y="712786"/>
                      <a:pt x="213346" y="768767"/>
                      <a:pt x="231146" y="824747"/>
                    </a:cubicBezTo>
                    <a:cubicBezTo>
                      <a:pt x="247140" y="875310"/>
                      <a:pt x="263393" y="925874"/>
                      <a:pt x="280161" y="976179"/>
                    </a:cubicBezTo>
                    <a:cubicBezTo>
                      <a:pt x="310344" y="1066728"/>
                      <a:pt x="343107" y="1156246"/>
                      <a:pt x="379482" y="1244473"/>
                    </a:cubicBezTo>
                    <a:cubicBezTo>
                      <a:pt x="402957" y="1301486"/>
                      <a:pt x="428497" y="1357467"/>
                      <a:pt x="459454" y="1410867"/>
                    </a:cubicBezTo>
                    <a:cubicBezTo>
                      <a:pt x="469773" y="1428926"/>
                      <a:pt x="481382" y="1446468"/>
                      <a:pt x="494281" y="1462720"/>
                    </a:cubicBezTo>
                    <a:cubicBezTo>
                      <a:pt x="502020" y="1472523"/>
                      <a:pt x="498408" y="1478715"/>
                      <a:pt x="492475" y="1485680"/>
                    </a:cubicBezTo>
                    <a:cubicBezTo>
                      <a:pt x="475707" y="1504512"/>
                      <a:pt x="456358" y="1520765"/>
                      <a:pt x="436752" y="1536501"/>
                    </a:cubicBezTo>
                    <a:cubicBezTo>
                      <a:pt x="392122" y="1572360"/>
                      <a:pt x="346461" y="1606671"/>
                      <a:pt x="299509" y="1639176"/>
                    </a:cubicBezTo>
                    <a:cubicBezTo>
                      <a:pt x="297446" y="1640723"/>
                      <a:pt x="295640" y="1642271"/>
                      <a:pt x="295640" y="1645109"/>
                    </a:cubicBezTo>
                    <a:cubicBezTo>
                      <a:pt x="294092" y="1644593"/>
                      <a:pt x="292286" y="1643819"/>
                      <a:pt x="290738" y="1643303"/>
                    </a:cubicBezTo>
                    <a:cubicBezTo>
                      <a:pt x="270616" y="1529794"/>
                      <a:pt x="250494" y="1416285"/>
                      <a:pt x="230372" y="1302776"/>
                    </a:cubicBezTo>
                    <a:cubicBezTo>
                      <a:pt x="206638" y="1168371"/>
                      <a:pt x="183163" y="1033965"/>
                      <a:pt x="159171" y="899560"/>
                    </a:cubicBezTo>
                    <a:cubicBezTo>
                      <a:pt x="139049" y="785793"/>
                      <a:pt x="118411" y="672026"/>
                      <a:pt x="98289" y="558001"/>
                    </a:cubicBezTo>
                    <a:cubicBezTo>
                      <a:pt x="78682" y="447587"/>
                      <a:pt x="59592" y="337174"/>
                      <a:pt x="39986" y="226760"/>
                    </a:cubicBezTo>
                    <a:cubicBezTo>
                      <a:pt x="26829" y="152979"/>
                      <a:pt x="13415" y="79198"/>
                      <a:pt x="258" y="5417"/>
                    </a:cubicBezTo>
                    <a:cubicBezTo>
                      <a:pt x="0" y="3612"/>
                      <a:pt x="0" y="180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10EA2B3-17C7-41B9-9426-DB591F649B69}"/>
              </a:ext>
            </a:extLst>
          </p:cNvPr>
          <p:cNvGrpSpPr/>
          <p:nvPr/>
        </p:nvGrpSpPr>
        <p:grpSpPr>
          <a:xfrm>
            <a:off x="4825419" y="4517049"/>
            <a:ext cx="1476098" cy="2009415"/>
            <a:chOff x="5362767" y="1388192"/>
            <a:chExt cx="1476098" cy="2009415"/>
          </a:xfrm>
        </p:grpSpPr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597231E-BEF2-4F99-B518-DCFAEEB665EE}"/>
                </a:ext>
              </a:extLst>
            </p:cNvPr>
            <p:cNvSpPr/>
            <p:nvPr/>
          </p:nvSpPr>
          <p:spPr>
            <a:xfrm>
              <a:off x="5362767" y="1388192"/>
              <a:ext cx="1476098" cy="2009415"/>
            </a:xfrm>
            <a:custGeom>
              <a:avLst/>
              <a:gdLst>
                <a:gd name="connsiteX0" fmla="*/ 654971 w 1476098"/>
                <a:gd name="connsiteY0" fmla="*/ 1895315 h 2009415"/>
                <a:gd name="connsiteX1" fmla="*/ 626928 w 1476098"/>
                <a:gd name="connsiteY1" fmla="*/ 1898051 h 2009415"/>
                <a:gd name="connsiteX2" fmla="*/ 598473 w 1476098"/>
                <a:gd name="connsiteY2" fmla="*/ 1921032 h 2009415"/>
                <a:gd name="connsiteX3" fmla="*/ 624739 w 1476098"/>
                <a:gd name="connsiteY3" fmla="*/ 1957147 h 2009415"/>
                <a:gd name="connsiteX4" fmla="*/ 623645 w 1476098"/>
                <a:gd name="connsiteY4" fmla="*/ 1927598 h 2009415"/>
                <a:gd name="connsiteX5" fmla="*/ 643343 w 1476098"/>
                <a:gd name="connsiteY5" fmla="*/ 1907900 h 2009415"/>
                <a:gd name="connsiteX6" fmla="*/ 649909 w 1476098"/>
                <a:gd name="connsiteY6" fmla="*/ 1929787 h 2009415"/>
                <a:gd name="connsiteX7" fmla="*/ 660854 w 1476098"/>
                <a:gd name="connsiteY7" fmla="*/ 1945109 h 2009415"/>
                <a:gd name="connsiteX8" fmla="*/ 681646 w 1476098"/>
                <a:gd name="connsiteY8" fmla="*/ 1934166 h 2009415"/>
                <a:gd name="connsiteX9" fmla="*/ 680552 w 1476098"/>
                <a:gd name="connsiteY9" fmla="*/ 1905711 h 2009415"/>
                <a:gd name="connsiteX10" fmla="*/ 654971 w 1476098"/>
                <a:gd name="connsiteY10" fmla="*/ 1895315 h 2009415"/>
                <a:gd name="connsiteX11" fmla="*/ 765915 w 1476098"/>
                <a:gd name="connsiteY11" fmla="*/ 1886012 h 2009415"/>
                <a:gd name="connsiteX12" fmla="*/ 735270 w 1476098"/>
                <a:gd name="connsiteY12" fmla="*/ 1980130 h 2009415"/>
                <a:gd name="connsiteX13" fmla="*/ 765915 w 1476098"/>
                <a:gd name="connsiteY13" fmla="*/ 1886012 h 2009415"/>
                <a:gd name="connsiteX14" fmla="*/ 687957 w 1476098"/>
                <a:gd name="connsiteY14" fmla="*/ 1860551 h 2009415"/>
                <a:gd name="connsiteX15" fmla="*/ 663042 w 1476098"/>
                <a:gd name="connsiteY15" fmla="*/ 1861936 h 2009415"/>
                <a:gd name="connsiteX16" fmla="*/ 717761 w 1476098"/>
                <a:gd name="connsiteY16" fmla="*/ 1947298 h 2009415"/>
                <a:gd name="connsiteX17" fmla="*/ 730893 w 1476098"/>
                <a:gd name="connsiteY17" fmla="*/ 1891485 h 2009415"/>
                <a:gd name="connsiteX18" fmla="*/ 687957 w 1476098"/>
                <a:gd name="connsiteY18" fmla="*/ 1860551 h 2009415"/>
                <a:gd name="connsiteX19" fmla="*/ 1166592 w 1476098"/>
                <a:gd name="connsiteY19" fmla="*/ 1825548 h 2009415"/>
                <a:gd name="connsiteX20" fmla="*/ 1194908 w 1476098"/>
                <a:gd name="connsiteY20" fmla="*/ 1848803 h 2009415"/>
                <a:gd name="connsiteX21" fmla="*/ 1200381 w 1476098"/>
                <a:gd name="connsiteY21" fmla="*/ 1856464 h 2009415"/>
                <a:gd name="connsiteX22" fmla="*/ 1198193 w 1476098"/>
                <a:gd name="connsiteY22" fmla="*/ 1864124 h 2009415"/>
                <a:gd name="connsiteX23" fmla="*/ 1121585 w 1476098"/>
                <a:gd name="connsiteY23" fmla="*/ 1858652 h 2009415"/>
                <a:gd name="connsiteX24" fmla="*/ 1121585 w 1476098"/>
                <a:gd name="connsiteY24" fmla="*/ 1837860 h 2009415"/>
                <a:gd name="connsiteX25" fmla="*/ 1132530 w 1476098"/>
                <a:gd name="connsiteY25" fmla="*/ 1830198 h 2009415"/>
                <a:gd name="connsiteX26" fmla="*/ 1166592 w 1476098"/>
                <a:gd name="connsiteY26" fmla="*/ 1825548 h 2009415"/>
                <a:gd name="connsiteX27" fmla="*/ 1167415 w 1476098"/>
                <a:gd name="connsiteY27" fmla="*/ 1812416 h 2009415"/>
                <a:gd name="connsiteX28" fmla="*/ 1110644 w 1476098"/>
                <a:gd name="connsiteY28" fmla="*/ 1819256 h 2009415"/>
                <a:gd name="connsiteX29" fmla="*/ 1067963 w 1476098"/>
                <a:gd name="connsiteY29" fmla="*/ 1875068 h 2009415"/>
                <a:gd name="connsiteX30" fmla="*/ 1104078 w 1476098"/>
                <a:gd name="connsiteY30" fmla="*/ 1857559 h 2009415"/>
                <a:gd name="connsiteX31" fmla="*/ 1176307 w 1476098"/>
                <a:gd name="connsiteY31" fmla="*/ 1905711 h 2009415"/>
                <a:gd name="connsiteX32" fmla="*/ 1206949 w 1476098"/>
                <a:gd name="connsiteY32" fmla="*/ 1853180 h 2009415"/>
                <a:gd name="connsiteX33" fmla="*/ 1167415 w 1476098"/>
                <a:gd name="connsiteY33" fmla="*/ 1812416 h 2009415"/>
                <a:gd name="connsiteX34" fmla="*/ 1281367 w 1476098"/>
                <a:gd name="connsiteY34" fmla="*/ 1767820 h 2009415"/>
                <a:gd name="connsiteX35" fmla="*/ 1293404 w 1476098"/>
                <a:gd name="connsiteY35" fmla="*/ 1837861 h 2009415"/>
                <a:gd name="connsiteX36" fmla="*/ 1360162 w 1476098"/>
                <a:gd name="connsiteY36" fmla="*/ 1838954 h 2009415"/>
                <a:gd name="connsiteX37" fmla="*/ 1281367 w 1476098"/>
                <a:gd name="connsiteY37" fmla="*/ 1767820 h 2009415"/>
                <a:gd name="connsiteX38" fmla="*/ 358807 w 1476098"/>
                <a:gd name="connsiteY38" fmla="*/ 1671513 h 2009415"/>
                <a:gd name="connsiteX39" fmla="*/ 381788 w 1476098"/>
                <a:gd name="connsiteY39" fmla="*/ 1685741 h 2009415"/>
                <a:gd name="connsiteX40" fmla="*/ 316125 w 1476098"/>
                <a:gd name="connsiteY40" fmla="*/ 1719665 h 2009415"/>
                <a:gd name="connsiteX41" fmla="*/ 299708 w 1476098"/>
                <a:gd name="connsiteY41" fmla="*/ 1712005 h 2009415"/>
                <a:gd name="connsiteX42" fmla="*/ 358807 w 1476098"/>
                <a:gd name="connsiteY42" fmla="*/ 1671513 h 2009415"/>
                <a:gd name="connsiteX43" fmla="*/ 1213786 w 1476098"/>
                <a:gd name="connsiteY43" fmla="*/ 1663169 h 2009415"/>
                <a:gd name="connsiteX44" fmla="*/ 1250722 w 1476098"/>
                <a:gd name="connsiteY44" fmla="*/ 1680268 h 2009415"/>
                <a:gd name="connsiteX45" fmla="*/ 1237589 w 1476098"/>
                <a:gd name="connsiteY45" fmla="*/ 1689022 h 2009415"/>
                <a:gd name="connsiteX46" fmla="*/ 1176305 w 1476098"/>
                <a:gd name="connsiteY46" fmla="*/ 1679174 h 2009415"/>
                <a:gd name="connsiteX47" fmla="*/ 1178493 w 1476098"/>
                <a:gd name="connsiteY47" fmla="*/ 1668230 h 2009415"/>
                <a:gd name="connsiteX48" fmla="*/ 1213786 w 1476098"/>
                <a:gd name="connsiteY48" fmla="*/ 1663169 h 2009415"/>
                <a:gd name="connsiteX49" fmla="*/ 660990 w 1476098"/>
                <a:gd name="connsiteY49" fmla="*/ 1634853 h 2009415"/>
                <a:gd name="connsiteX50" fmla="*/ 655382 w 1476098"/>
                <a:gd name="connsiteY50" fmla="*/ 1640872 h 2009415"/>
                <a:gd name="connsiteX51" fmla="*/ 513112 w 1476098"/>
                <a:gd name="connsiteY51" fmla="*/ 1854276 h 2009415"/>
                <a:gd name="connsiteX52" fmla="*/ 538283 w 1476098"/>
                <a:gd name="connsiteY52" fmla="*/ 1964807 h 2009415"/>
                <a:gd name="connsiteX53" fmla="*/ 550321 w 1476098"/>
                <a:gd name="connsiteY53" fmla="*/ 1879446 h 2009415"/>
                <a:gd name="connsiteX54" fmla="*/ 635684 w 1476098"/>
                <a:gd name="connsiteY54" fmla="*/ 1831293 h 2009415"/>
                <a:gd name="connsiteX55" fmla="*/ 563453 w 1476098"/>
                <a:gd name="connsiteY55" fmla="*/ 1856463 h 2009415"/>
                <a:gd name="connsiteX56" fmla="*/ 532810 w 1476098"/>
                <a:gd name="connsiteY56" fmla="*/ 1847710 h 2009415"/>
                <a:gd name="connsiteX57" fmla="*/ 629117 w 1476098"/>
                <a:gd name="connsiteY57" fmla="*/ 1800652 h 2009415"/>
                <a:gd name="connsiteX58" fmla="*/ 665231 w 1476098"/>
                <a:gd name="connsiteY58" fmla="*/ 1782046 h 2009415"/>
                <a:gd name="connsiteX59" fmla="*/ 700252 w 1476098"/>
                <a:gd name="connsiteY59" fmla="*/ 1639778 h 2009415"/>
                <a:gd name="connsiteX60" fmla="*/ 610511 w 1476098"/>
                <a:gd name="connsiteY60" fmla="*/ 1766726 h 2009415"/>
                <a:gd name="connsiteX61" fmla="*/ 670703 w 1476098"/>
                <a:gd name="connsiteY61" fmla="*/ 1635399 h 2009415"/>
                <a:gd name="connsiteX62" fmla="*/ 660990 w 1476098"/>
                <a:gd name="connsiteY62" fmla="*/ 1634853 h 2009415"/>
                <a:gd name="connsiteX63" fmla="*/ 863861 w 1476098"/>
                <a:gd name="connsiteY63" fmla="*/ 1630475 h 2009415"/>
                <a:gd name="connsiteX64" fmla="*/ 850182 w 1476098"/>
                <a:gd name="connsiteY64" fmla="*/ 1633212 h 2009415"/>
                <a:gd name="connsiteX65" fmla="*/ 854559 w 1476098"/>
                <a:gd name="connsiteY65" fmla="*/ 1656193 h 2009415"/>
                <a:gd name="connsiteX66" fmla="*/ 879729 w 1476098"/>
                <a:gd name="connsiteY66" fmla="*/ 1691213 h 2009415"/>
                <a:gd name="connsiteX67" fmla="*/ 959619 w 1476098"/>
                <a:gd name="connsiteY67" fmla="*/ 1791896 h 2009415"/>
                <a:gd name="connsiteX68" fmla="*/ 883012 w 1476098"/>
                <a:gd name="connsiteY68" fmla="*/ 1741554 h 2009415"/>
                <a:gd name="connsiteX69" fmla="*/ 819539 w 1476098"/>
                <a:gd name="connsiteY69" fmla="*/ 1667136 h 2009415"/>
                <a:gd name="connsiteX70" fmla="*/ 809690 w 1476098"/>
                <a:gd name="connsiteY70" fmla="*/ 1674798 h 2009415"/>
                <a:gd name="connsiteX71" fmla="*/ 875352 w 1476098"/>
                <a:gd name="connsiteY71" fmla="*/ 1749215 h 2009415"/>
                <a:gd name="connsiteX72" fmla="*/ 1035131 w 1476098"/>
                <a:gd name="connsiteY72" fmla="*/ 1931976 h 2009415"/>
                <a:gd name="connsiteX73" fmla="*/ 1110644 w 1476098"/>
                <a:gd name="connsiteY73" fmla="*/ 1945109 h 2009415"/>
                <a:gd name="connsiteX74" fmla="*/ 991356 w 1476098"/>
                <a:gd name="connsiteY74" fmla="*/ 1832388 h 2009415"/>
                <a:gd name="connsiteX75" fmla="*/ 1038414 w 1476098"/>
                <a:gd name="connsiteY75" fmla="*/ 1847710 h 2009415"/>
                <a:gd name="connsiteX76" fmla="*/ 1018716 w 1476098"/>
                <a:gd name="connsiteY76" fmla="*/ 1802839 h 2009415"/>
                <a:gd name="connsiteX77" fmla="*/ 945392 w 1476098"/>
                <a:gd name="connsiteY77" fmla="*/ 1722951 h 2009415"/>
                <a:gd name="connsiteX78" fmla="*/ 874257 w 1476098"/>
                <a:gd name="connsiteY78" fmla="*/ 1640872 h 2009415"/>
                <a:gd name="connsiteX79" fmla="*/ 863861 w 1476098"/>
                <a:gd name="connsiteY79" fmla="*/ 1630475 h 2009415"/>
                <a:gd name="connsiteX80" fmla="*/ 767009 w 1476098"/>
                <a:gd name="connsiteY80" fmla="*/ 1629929 h 2009415"/>
                <a:gd name="connsiteX81" fmla="*/ 759347 w 1476098"/>
                <a:gd name="connsiteY81" fmla="*/ 1719666 h 2009415"/>
                <a:gd name="connsiteX82" fmla="*/ 745121 w 1476098"/>
                <a:gd name="connsiteY82" fmla="*/ 1803935 h 2009415"/>
                <a:gd name="connsiteX83" fmla="*/ 725423 w 1476098"/>
                <a:gd name="connsiteY83" fmla="*/ 1670419 h 2009415"/>
                <a:gd name="connsiteX84" fmla="*/ 701346 w 1476098"/>
                <a:gd name="connsiteY84" fmla="*/ 1783141 h 2009415"/>
                <a:gd name="connsiteX85" fmla="*/ 741838 w 1476098"/>
                <a:gd name="connsiteY85" fmla="*/ 1820350 h 2009415"/>
                <a:gd name="connsiteX86" fmla="*/ 761536 w 1476098"/>
                <a:gd name="connsiteY86" fmla="*/ 1789707 h 2009415"/>
                <a:gd name="connsiteX87" fmla="*/ 772481 w 1476098"/>
                <a:gd name="connsiteY87" fmla="*/ 1731705 h 2009415"/>
                <a:gd name="connsiteX88" fmla="*/ 767009 w 1476098"/>
                <a:gd name="connsiteY88" fmla="*/ 1629929 h 2009415"/>
                <a:gd name="connsiteX89" fmla="*/ 484659 w 1476098"/>
                <a:gd name="connsiteY89" fmla="*/ 1615701 h 2009415"/>
                <a:gd name="connsiteX90" fmla="*/ 243894 w 1476098"/>
                <a:gd name="connsiteY90" fmla="*/ 1679176 h 2009415"/>
                <a:gd name="connsiteX91" fmla="*/ 238422 w 1476098"/>
                <a:gd name="connsiteY91" fmla="*/ 1869597 h 2009415"/>
                <a:gd name="connsiteX92" fmla="*/ 241705 w 1476098"/>
                <a:gd name="connsiteY92" fmla="*/ 1810501 h 2009415"/>
                <a:gd name="connsiteX93" fmla="*/ 216535 w 1476098"/>
                <a:gd name="connsiteY93" fmla="*/ 1699968 h 2009415"/>
                <a:gd name="connsiteX94" fmla="*/ 112569 w 1476098"/>
                <a:gd name="connsiteY94" fmla="*/ 1703251 h 2009415"/>
                <a:gd name="connsiteX95" fmla="*/ 101625 w 1476098"/>
                <a:gd name="connsiteY95" fmla="*/ 1710913 h 2009415"/>
                <a:gd name="connsiteX96" fmla="*/ 112569 w 1476098"/>
                <a:gd name="connsiteY96" fmla="*/ 1715289 h 2009415"/>
                <a:gd name="connsiteX97" fmla="*/ 107097 w 1476098"/>
                <a:gd name="connsiteY97" fmla="*/ 1807218 h 2009415"/>
                <a:gd name="connsiteX98" fmla="*/ 136646 w 1476098"/>
                <a:gd name="connsiteY98" fmla="*/ 1826916 h 2009415"/>
                <a:gd name="connsiteX99" fmla="*/ 148683 w 1476098"/>
                <a:gd name="connsiteY99" fmla="*/ 1796273 h 2009415"/>
                <a:gd name="connsiteX100" fmla="*/ 143212 w 1476098"/>
                <a:gd name="connsiteY100" fmla="*/ 1760158 h 2009415"/>
                <a:gd name="connsiteX101" fmla="*/ 113663 w 1476098"/>
                <a:gd name="connsiteY101" fmla="*/ 1792990 h 2009415"/>
                <a:gd name="connsiteX102" fmla="*/ 116946 w 1476098"/>
                <a:gd name="connsiteY102" fmla="*/ 1747026 h 2009415"/>
                <a:gd name="connsiteX103" fmla="*/ 151966 w 1476098"/>
                <a:gd name="connsiteY103" fmla="*/ 1734988 h 2009415"/>
                <a:gd name="connsiteX104" fmla="*/ 173853 w 1476098"/>
                <a:gd name="connsiteY104" fmla="*/ 1770009 h 2009415"/>
                <a:gd name="connsiteX105" fmla="*/ 177137 w 1476098"/>
                <a:gd name="connsiteY105" fmla="*/ 1834576 h 2009415"/>
                <a:gd name="connsiteX106" fmla="*/ 186987 w 1476098"/>
                <a:gd name="connsiteY106" fmla="*/ 1760158 h 2009415"/>
                <a:gd name="connsiteX107" fmla="*/ 151966 w 1476098"/>
                <a:gd name="connsiteY107" fmla="*/ 1689023 h 2009415"/>
                <a:gd name="connsiteX108" fmla="*/ 223101 w 1476098"/>
                <a:gd name="connsiteY108" fmla="*/ 1812688 h 2009415"/>
                <a:gd name="connsiteX109" fmla="*/ 167289 w 1476098"/>
                <a:gd name="connsiteY109" fmla="*/ 1863031 h 2009415"/>
                <a:gd name="connsiteX110" fmla="*/ 254839 w 1476098"/>
                <a:gd name="connsiteY110" fmla="*/ 1872880 h 2009415"/>
                <a:gd name="connsiteX111" fmla="*/ 468243 w 1476098"/>
                <a:gd name="connsiteY111" fmla="*/ 1715289 h 2009415"/>
                <a:gd name="connsiteX112" fmla="*/ 498885 w 1476098"/>
                <a:gd name="connsiteY112" fmla="*/ 1674798 h 2009415"/>
                <a:gd name="connsiteX113" fmla="*/ 348955 w 1476098"/>
                <a:gd name="connsiteY113" fmla="*/ 1771103 h 2009415"/>
                <a:gd name="connsiteX114" fmla="*/ 315029 w 1476098"/>
                <a:gd name="connsiteY114" fmla="*/ 1779858 h 2009415"/>
                <a:gd name="connsiteX115" fmla="*/ 334727 w 1476098"/>
                <a:gd name="connsiteY115" fmla="*/ 1749215 h 2009415"/>
                <a:gd name="connsiteX116" fmla="*/ 484659 w 1476098"/>
                <a:gd name="connsiteY116" fmla="*/ 1615701 h 2009415"/>
                <a:gd name="connsiteX117" fmla="*/ 938278 w 1476098"/>
                <a:gd name="connsiteY117" fmla="*/ 1612965 h 2009415"/>
                <a:gd name="connsiteX118" fmla="*/ 912561 w 1476098"/>
                <a:gd name="connsiteY118" fmla="*/ 1623361 h 2009415"/>
                <a:gd name="connsiteX119" fmla="*/ 927883 w 1476098"/>
                <a:gd name="connsiteY119" fmla="*/ 1657287 h 2009415"/>
                <a:gd name="connsiteX120" fmla="*/ 1040603 w 1476098"/>
                <a:gd name="connsiteY120" fmla="*/ 1784235 h 2009415"/>
                <a:gd name="connsiteX121" fmla="*/ 1092040 w 1476098"/>
                <a:gd name="connsiteY121" fmla="*/ 1796273 h 2009415"/>
                <a:gd name="connsiteX122" fmla="*/ 1222271 w 1476098"/>
                <a:gd name="connsiteY122" fmla="*/ 1828010 h 2009415"/>
                <a:gd name="connsiteX123" fmla="*/ 1259480 w 1476098"/>
                <a:gd name="connsiteY123" fmla="*/ 1853180 h 2009415"/>
                <a:gd name="connsiteX124" fmla="*/ 1095323 w 1476098"/>
                <a:gd name="connsiteY124" fmla="*/ 1685740 h 2009415"/>
                <a:gd name="connsiteX125" fmla="*/ 1019809 w 1476098"/>
                <a:gd name="connsiteY125" fmla="*/ 1641966 h 2009415"/>
                <a:gd name="connsiteX126" fmla="*/ 1084378 w 1476098"/>
                <a:gd name="connsiteY126" fmla="*/ 1695591 h 2009415"/>
                <a:gd name="connsiteX127" fmla="*/ 1117210 w 1476098"/>
                <a:gd name="connsiteY127" fmla="*/ 1751404 h 2009415"/>
                <a:gd name="connsiteX128" fmla="*/ 1080001 w 1476098"/>
                <a:gd name="connsiteY128" fmla="*/ 1728422 h 2009415"/>
                <a:gd name="connsiteX129" fmla="*/ 967279 w 1476098"/>
                <a:gd name="connsiteY129" fmla="*/ 1625550 h 2009415"/>
                <a:gd name="connsiteX130" fmla="*/ 938278 w 1476098"/>
                <a:gd name="connsiteY130" fmla="*/ 1612965 h 2009415"/>
                <a:gd name="connsiteX131" fmla="*/ 457299 w 1476098"/>
                <a:gd name="connsiteY131" fmla="*/ 1586154 h 2009415"/>
                <a:gd name="connsiteX132" fmla="*/ 196836 w 1476098"/>
                <a:gd name="connsiteY132" fmla="*/ 1624457 h 2009415"/>
                <a:gd name="connsiteX133" fmla="*/ 123512 w 1476098"/>
                <a:gd name="connsiteY133" fmla="*/ 1647438 h 2009415"/>
                <a:gd name="connsiteX134" fmla="*/ 66605 w 1476098"/>
                <a:gd name="connsiteY134" fmla="*/ 1694496 h 2009415"/>
                <a:gd name="connsiteX135" fmla="*/ 106003 w 1476098"/>
                <a:gd name="connsiteY135" fmla="*/ 1853180 h 2009415"/>
                <a:gd name="connsiteX136" fmla="*/ 66605 w 1476098"/>
                <a:gd name="connsiteY136" fmla="*/ 1741554 h 2009415"/>
                <a:gd name="connsiteX137" fmla="*/ 88493 w 1476098"/>
                <a:gd name="connsiteY137" fmla="*/ 1708723 h 2009415"/>
                <a:gd name="connsiteX138" fmla="*/ 83020 w 1476098"/>
                <a:gd name="connsiteY138" fmla="*/ 1704347 h 2009415"/>
                <a:gd name="connsiteX139" fmla="*/ 92871 w 1476098"/>
                <a:gd name="connsiteY139" fmla="*/ 1675891 h 2009415"/>
                <a:gd name="connsiteX140" fmla="*/ 122419 w 1476098"/>
                <a:gd name="connsiteY140" fmla="*/ 1650721 h 2009415"/>
                <a:gd name="connsiteX141" fmla="*/ 123512 w 1476098"/>
                <a:gd name="connsiteY141" fmla="*/ 1648532 h 2009415"/>
                <a:gd name="connsiteX142" fmla="*/ 124608 w 1476098"/>
                <a:gd name="connsiteY142" fmla="*/ 1648532 h 2009415"/>
                <a:gd name="connsiteX143" fmla="*/ 173853 w 1476098"/>
                <a:gd name="connsiteY143" fmla="*/ 1635399 h 2009415"/>
                <a:gd name="connsiteX144" fmla="*/ 237328 w 1476098"/>
                <a:gd name="connsiteY144" fmla="*/ 1669325 h 2009415"/>
                <a:gd name="connsiteX145" fmla="*/ 381787 w 1476098"/>
                <a:gd name="connsiteY145" fmla="*/ 1617889 h 2009415"/>
                <a:gd name="connsiteX146" fmla="*/ 457299 w 1476098"/>
                <a:gd name="connsiteY146" fmla="*/ 1586154 h 2009415"/>
                <a:gd name="connsiteX147" fmla="*/ 1036226 w 1476098"/>
                <a:gd name="connsiteY147" fmla="*/ 1573704 h 2009415"/>
                <a:gd name="connsiteX148" fmla="*/ 999017 w 1476098"/>
                <a:gd name="connsiteY148" fmla="*/ 1585058 h 2009415"/>
                <a:gd name="connsiteX149" fmla="*/ 1064680 w 1476098"/>
                <a:gd name="connsiteY149" fmla="*/ 1624457 h 2009415"/>
                <a:gd name="connsiteX150" fmla="*/ 1249629 w 1476098"/>
                <a:gd name="connsiteY150" fmla="*/ 1726234 h 2009415"/>
                <a:gd name="connsiteX151" fmla="*/ 1182873 w 1476098"/>
                <a:gd name="connsiteY151" fmla="*/ 1726234 h 2009415"/>
                <a:gd name="connsiteX152" fmla="*/ 1222271 w 1476098"/>
                <a:gd name="connsiteY152" fmla="*/ 1765630 h 2009415"/>
                <a:gd name="connsiteX153" fmla="*/ 1254007 w 1476098"/>
                <a:gd name="connsiteY153" fmla="*/ 1756875 h 2009415"/>
                <a:gd name="connsiteX154" fmla="*/ 1320764 w 1476098"/>
                <a:gd name="connsiteY154" fmla="*/ 1657287 h 2009415"/>
                <a:gd name="connsiteX155" fmla="*/ 1233214 w 1476098"/>
                <a:gd name="connsiteY155" fmla="*/ 1629929 h 2009415"/>
                <a:gd name="connsiteX156" fmla="*/ 1064680 w 1476098"/>
                <a:gd name="connsiteY156" fmla="*/ 1617889 h 2009415"/>
                <a:gd name="connsiteX157" fmla="*/ 1082189 w 1476098"/>
                <a:gd name="connsiteY157" fmla="*/ 1599284 h 2009415"/>
                <a:gd name="connsiteX158" fmla="*/ 1379862 w 1476098"/>
                <a:gd name="connsiteY158" fmla="*/ 1644155 h 2009415"/>
                <a:gd name="connsiteX159" fmla="*/ 1321859 w 1476098"/>
                <a:gd name="connsiteY159" fmla="*/ 1704347 h 2009415"/>
                <a:gd name="connsiteX160" fmla="*/ 1361256 w 1476098"/>
                <a:gd name="connsiteY160" fmla="*/ 1682457 h 2009415"/>
                <a:gd name="connsiteX161" fmla="*/ 1398466 w 1476098"/>
                <a:gd name="connsiteY161" fmla="*/ 1680270 h 2009415"/>
                <a:gd name="connsiteX162" fmla="*/ 1374390 w 1476098"/>
                <a:gd name="connsiteY162" fmla="*/ 1704347 h 2009415"/>
                <a:gd name="connsiteX163" fmla="*/ 1317481 w 1476098"/>
                <a:gd name="connsiteY163" fmla="*/ 1775481 h 2009415"/>
                <a:gd name="connsiteX164" fmla="*/ 1327332 w 1476098"/>
                <a:gd name="connsiteY164" fmla="*/ 1795179 h 2009415"/>
                <a:gd name="connsiteX165" fmla="*/ 1344841 w 1476098"/>
                <a:gd name="connsiteY165" fmla="*/ 1779858 h 2009415"/>
                <a:gd name="connsiteX166" fmla="*/ 1368917 w 1476098"/>
                <a:gd name="connsiteY166" fmla="*/ 1721856 h 2009415"/>
                <a:gd name="connsiteX167" fmla="*/ 1401749 w 1476098"/>
                <a:gd name="connsiteY167" fmla="*/ 1715289 h 2009415"/>
                <a:gd name="connsiteX168" fmla="*/ 1408999 w 1476098"/>
                <a:gd name="connsiteY168" fmla="*/ 1726644 h 2009415"/>
                <a:gd name="connsiteX169" fmla="*/ 1407345 w 1476098"/>
                <a:gd name="connsiteY169" fmla="*/ 1739491 h 2009415"/>
                <a:gd name="connsiteX170" fmla="*/ 1407220 w 1476098"/>
                <a:gd name="connsiteY170" fmla="*/ 1740460 h 2009415"/>
                <a:gd name="connsiteX171" fmla="*/ 1407220 w 1476098"/>
                <a:gd name="connsiteY171" fmla="*/ 1741554 h 2009415"/>
                <a:gd name="connsiteX172" fmla="*/ 1350313 w 1476098"/>
                <a:gd name="connsiteY172" fmla="*/ 1806122 h 2009415"/>
                <a:gd name="connsiteX173" fmla="*/ 1407220 w 1476098"/>
                <a:gd name="connsiteY173" fmla="*/ 1741554 h 2009415"/>
                <a:gd name="connsiteX174" fmla="*/ 1408315 w 1476098"/>
                <a:gd name="connsiteY174" fmla="*/ 1740460 h 2009415"/>
                <a:gd name="connsiteX175" fmla="*/ 1408315 w 1476098"/>
                <a:gd name="connsiteY175" fmla="*/ 1739366 h 2009415"/>
                <a:gd name="connsiteX176" fmla="*/ 1433486 w 1476098"/>
                <a:gd name="connsiteY176" fmla="*/ 1734988 h 2009415"/>
                <a:gd name="connsiteX177" fmla="*/ 1420354 w 1476098"/>
                <a:gd name="connsiteY177" fmla="*/ 1681364 h 2009415"/>
                <a:gd name="connsiteX178" fmla="*/ 1396277 w 1476098"/>
                <a:gd name="connsiteY178" fmla="*/ 1645249 h 2009415"/>
                <a:gd name="connsiteX179" fmla="*/ 1399560 w 1476098"/>
                <a:gd name="connsiteY179" fmla="*/ 1616795 h 2009415"/>
                <a:gd name="connsiteX180" fmla="*/ 1354691 w 1476098"/>
                <a:gd name="connsiteY180" fmla="*/ 1602569 h 2009415"/>
                <a:gd name="connsiteX181" fmla="*/ 1070152 w 1476098"/>
                <a:gd name="connsiteY181" fmla="*/ 1576303 h 2009415"/>
                <a:gd name="connsiteX182" fmla="*/ 1036226 w 1476098"/>
                <a:gd name="connsiteY182" fmla="*/ 1573704 h 2009415"/>
                <a:gd name="connsiteX183" fmla="*/ 200119 w 1476098"/>
                <a:gd name="connsiteY183" fmla="*/ 1533622 h 2009415"/>
                <a:gd name="connsiteX184" fmla="*/ 194647 w 1476098"/>
                <a:gd name="connsiteY184" fmla="*/ 1551133 h 2009415"/>
                <a:gd name="connsiteX185" fmla="*/ 263594 w 1476098"/>
                <a:gd name="connsiteY185" fmla="*/ 1582869 h 2009415"/>
                <a:gd name="connsiteX186" fmla="*/ 224196 w 1476098"/>
                <a:gd name="connsiteY186" fmla="*/ 1540190 h 2009415"/>
                <a:gd name="connsiteX187" fmla="*/ 200119 w 1476098"/>
                <a:gd name="connsiteY187" fmla="*/ 1533622 h 2009415"/>
                <a:gd name="connsiteX188" fmla="*/ 142118 w 1476098"/>
                <a:gd name="connsiteY188" fmla="*/ 1521585 h 2009415"/>
                <a:gd name="connsiteX189" fmla="*/ 142118 w 1476098"/>
                <a:gd name="connsiteY189" fmla="*/ 1582869 h 2009415"/>
                <a:gd name="connsiteX190" fmla="*/ 153061 w 1476098"/>
                <a:gd name="connsiteY190" fmla="*/ 1600380 h 2009415"/>
                <a:gd name="connsiteX191" fmla="*/ 169477 w 1476098"/>
                <a:gd name="connsiteY191" fmla="*/ 1583965 h 2009415"/>
                <a:gd name="connsiteX192" fmla="*/ 142118 w 1476098"/>
                <a:gd name="connsiteY192" fmla="*/ 1521585 h 2009415"/>
                <a:gd name="connsiteX193" fmla="*/ 1333898 w 1476098"/>
                <a:gd name="connsiteY193" fmla="*/ 1498602 h 2009415"/>
                <a:gd name="connsiteX194" fmla="*/ 1209139 w 1476098"/>
                <a:gd name="connsiteY194" fmla="*/ 1559888 h 2009415"/>
                <a:gd name="connsiteX195" fmla="*/ 1331708 w 1476098"/>
                <a:gd name="connsiteY195" fmla="*/ 1532528 h 2009415"/>
                <a:gd name="connsiteX196" fmla="*/ 1306538 w 1476098"/>
                <a:gd name="connsiteY196" fmla="*/ 1566454 h 2009415"/>
                <a:gd name="connsiteX197" fmla="*/ 1360162 w 1476098"/>
                <a:gd name="connsiteY197" fmla="*/ 1552226 h 2009415"/>
                <a:gd name="connsiteX198" fmla="*/ 1333898 w 1476098"/>
                <a:gd name="connsiteY198" fmla="*/ 1498602 h 2009415"/>
                <a:gd name="connsiteX199" fmla="*/ 1269329 w 1476098"/>
                <a:gd name="connsiteY199" fmla="*/ 1486564 h 2009415"/>
                <a:gd name="connsiteX200" fmla="*/ 1144570 w 1476098"/>
                <a:gd name="connsiteY200" fmla="*/ 1511735 h 2009415"/>
                <a:gd name="connsiteX201" fmla="*/ 1077812 w 1476098"/>
                <a:gd name="connsiteY201" fmla="*/ 1548943 h 2009415"/>
                <a:gd name="connsiteX202" fmla="*/ 1162079 w 1476098"/>
                <a:gd name="connsiteY202" fmla="*/ 1519396 h 2009415"/>
                <a:gd name="connsiteX203" fmla="*/ 142118 w 1476098"/>
                <a:gd name="connsiteY203" fmla="*/ 1473432 h 2009415"/>
                <a:gd name="connsiteX204" fmla="*/ 64416 w 1476098"/>
                <a:gd name="connsiteY204" fmla="*/ 1497509 h 2009415"/>
                <a:gd name="connsiteX205" fmla="*/ 38152 w 1476098"/>
                <a:gd name="connsiteY205" fmla="*/ 1541283 h 2009415"/>
                <a:gd name="connsiteX206" fmla="*/ 84114 w 1476098"/>
                <a:gd name="connsiteY206" fmla="*/ 1539094 h 2009415"/>
                <a:gd name="connsiteX207" fmla="*/ 92871 w 1476098"/>
                <a:gd name="connsiteY207" fmla="*/ 1544567 h 2009415"/>
                <a:gd name="connsiteX208" fmla="*/ 83020 w 1476098"/>
                <a:gd name="connsiteY208" fmla="*/ 1616795 h 2009415"/>
                <a:gd name="connsiteX209" fmla="*/ 95059 w 1476098"/>
                <a:gd name="connsiteY209" fmla="*/ 1568643 h 2009415"/>
                <a:gd name="connsiteX210" fmla="*/ 74267 w 1476098"/>
                <a:gd name="connsiteY210" fmla="*/ 1505168 h 2009415"/>
                <a:gd name="connsiteX211" fmla="*/ 370843 w 1476098"/>
                <a:gd name="connsiteY211" fmla="*/ 1498602 h 2009415"/>
                <a:gd name="connsiteX212" fmla="*/ 142118 w 1476098"/>
                <a:gd name="connsiteY212" fmla="*/ 1473432 h 2009415"/>
                <a:gd name="connsiteX213" fmla="*/ 747310 w 1476098"/>
                <a:gd name="connsiteY213" fmla="*/ 125 h 2009415"/>
                <a:gd name="connsiteX214" fmla="*/ 752781 w 1476098"/>
                <a:gd name="connsiteY214" fmla="*/ 16814 h 2009415"/>
                <a:gd name="connsiteX215" fmla="*/ 863589 w 1476098"/>
                <a:gd name="connsiteY215" fmla="*/ 343142 h 2009415"/>
                <a:gd name="connsiteX216" fmla="*/ 950864 w 1476098"/>
                <a:gd name="connsiteY216" fmla="*/ 683290 h 2009415"/>
                <a:gd name="connsiteX217" fmla="*/ 1002300 w 1476098"/>
                <a:gd name="connsiteY217" fmla="*/ 475359 h 2009415"/>
                <a:gd name="connsiteX218" fmla="*/ 994639 w 1476098"/>
                <a:gd name="connsiteY218" fmla="*/ 432678 h 2009415"/>
                <a:gd name="connsiteX219" fmla="*/ 1001207 w 1476098"/>
                <a:gd name="connsiteY219" fmla="*/ 405318 h 2009415"/>
                <a:gd name="connsiteX220" fmla="*/ 1026377 w 1476098"/>
                <a:gd name="connsiteY220" fmla="*/ 422828 h 2009415"/>
                <a:gd name="connsiteX221" fmla="*/ 1186156 w 1476098"/>
                <a:gd name="connsiteY221" fmla="*/ 823371 h 2009415"/>
                <a:gd name="connsiteX222" fmla="*/ 1153324 w 1476098"/>
                <a:gd name="connsiteY222" fmla="*/ 1012698 h 2009415"/>
                <a:gd name="connsiteX223" fmla="*/ 1222271 w 1476098"/>
                <a:gd name="connsiteY223" fmla="*/ 945942 h 2009415"/>
                <a:gd name="connsiteX224" fmla="*/ 1239780 w 1476098"/>
                <a:gd name="connsiteY224" fmla="*/ 926242 h 2009415"/>
                <a:gd name="connsiteX225" fmla="*/ 1257291 w 1476098"/>
                <a:gd name="connsiteY225" fmla="*/ 949225 h 2009415"/>
                <a:gd name="connsiteX226" fmla="*/ 1261669 w 1476098"/>
                <a:gd name="connsiteY226" fmla="*/ 1197648 h 2009415"/>
                <a:gd name="connsiteX227" fmla="*/ 1146758 w 1476098"/>
                <a:gd name="connsiteY227" fmla="*/ 1451544 h 2009415"/>
                <a:gd name="connsiteX228" fmla="*/ 1136908 w 1476098"/>
                <a:gd name="connsiteY228" fmla="*/ 1474526 h 2009415"/>
                <a:gd name="connsiteX229" fmla="*/ 1251818 w 1476098"/>
                <a:gd name="connsiteY229" fmla="*/ 1455921 h 2009415"/>
                <a:gd name="connsiteX230" fmla="*/ 1389711 w 1476098"/>
                <a:gd name="connsiteY230" fmla="*/ 1563171 h 2009415"/>
                <a:gd name="connsiteX231" fmla="*/ 1406126 w 1476098"/>
                <a:gd name="connsiteY231" fmla="*/ 1593814 h 2009415"/>
                <a:gd name="connsiteX232" fmla="*/ 1397371 w 1476098"/>
                <a:gd name="connsiteY232" fmla="*/ 1850993 h 2009415"/>
                <a:gd name="connsiteX233" fmla="*/ 1353596 w 1476098"/>
                <a:gd name="connsiteY233" fmla="*/ 1869597 h 2009415"/>
                <a:gd name="connsiteX234" fmla="*/ 1221175 w 1476098"/>
                <a:gd name="connsiteY234" fmla="*/ 1940732 h 2009415"/>
                <a:gd name="connsiteX235" fmla="*/ 974941 w 1476098"/>
                <a:gd name="connsiteY235" fmla="*/ 1919938 h 2009415"/>
                <a:gd name="connsiteX236" fmla="*/ 812973 w 1476098"/>
                <a:gd name="connsiteY236" fmla="*/ 1727328 h 2009415"/>
                <a:gd name="connsiteX237" fmla="*/ 818445 w 1476098"/>
                <a:gd name="connsiteY237" fmla="*/ 1824727 h 2009415"/>
                <a:gd name="connsiteX238" fmla="*/ 810784 w 1476098"/>
                <a:gd name="connsiteY238" fmla="*/ 1919938 h 2009415"/>
                <a:gd name="connsiteX239" fmla="*/ 630211 w 1476098"/>
                <a:gd name="connsiteY239" fmla="*/ 2007488 h 2009415"/>
                <a:gd name="connsiteX240" fmla="*/ 557983 w 1476098"/>
                <a:gd name="connsiteY240" fmla="*/ 1992167 h 2009415"/>
                <a:gd name="connsiteX241" fmla="*/ 486848 w 1476098"/>
                <a:gd name="connsiteY241" fmla="*/ 1826916 h 2009415"/>
                <a:gd name="connsiteX242" fmla="*/ 596285 w 1476098"/>
                <a:gd name="connsiteY242" fmla="*/ 1663853 h 2009415"/>
                <a:gd name="connsiteX243" fmla="*/ 617077 w 1476098"/>
                <a:gd name="connsiteY243" fmla="*/ 1623361 h 2009415"/>
                <a:gd name="connsiteX244" fmla="*/ 562359 w 1476098"/>
                <a:gd name="connsiteY244" fmla="*/ 1667136 h 2009415"/>
                <a:gd name="connsiteX245" fmla="*/ 270159 w 1476098"/>
                <a:gd name="connsiteY245" fmla="*/ 1894768 h 2009415"/>
                <a:gd name="connsiteX246" fmla="*/ 167289 w 1476098"/>
                <a:gd name="connsiteY246" fmla="*/ 1904617 h 2009415"/>
                <a:gd name="connsiteX247" fmla="*/ 109286 w 1476098"/>
                <a:gd name="connsiteY247" fmla="*/ 1887108 h 2009415"/>
                <a:gd name="connsiteX248" fmla="*/ 27207 w 1476098"/>
                <a:gd name="connsiteY248" fmla="*/ 1756875 h 2009415"/>
                <a:gd name="connsiteX249" fmla="*/ 14075 w 1476098"/>
                <a:gd name="connsiteY249" fmla="*/ 1649627 h 2009415"/>
                <a:gd name="connsiteX250" fmla="*/ 134457 w 1476098"/>
                <a:gd name="connsiteY250" fmla="*/ 1451544 h 2009415"/>
                <a:gd name="connsiteX251" fmla="*/ 311746 w 1476098"/>
                <a:gd name="connsiteY251" fmla="*/ 1466866 h 2009415"/>
                <a:gd name="connsiteX252" fmla="*/ 243894 w 1476098"/>
                <a:gd name="connsiteY252" fmla="*/ 1414336 h 2009415"/>
                <a:gd name="connsiteX253" fmla="*/ 234045 w 1476098"/>
                <a:gd name="connsiteY253" fmla="*/ 1396825 h 2009415"/>
                <a:gd name="connsiteX254" fmla="*/ 255933 w 1476098"/>
                <a:gd name="connsiteY254" fmla="*/ 1390259 h 2009415"/>
                <a:gd name="connsiteX255" fmla="*/ 323785 w 1476098"/>
                <a:gd name="connsiteY255" fmla="*/ 1418712 h 2009415"/>
                <a:gd name="connsiteX256" fmla="*/ 237328 w 1476098"/>
                <a:gd name="connsiteY256" fmla="*/ 1266594 h 2009415"/>
                <a:gd name="connsiteX257" fmla="*/ 220913 w 1476098"/>
                <a:gd name="connsiteY257" fmla="*/ 1103533 h 2009415"/>
                <a:gd name="connsiteX258" fmla="*/ 222007 w 1476098"/>
                <a:gd name="connsiteY258" fmla="*/ 890128 h 2009415"/>
                <a:gd name="connsiteX259" fmla="*/ 232952 w 1476098"/>
                <a:gd name="connsiteY259" fmla="*/ 849637 h 2009415"/>
                <a:gd name="connsiteX260" fmla="*/ 310652 w 1476098"/>
                <a:gd name="connsiteY260" fmla="*/ 941563 h 2009415"/>
                <a:gd name="connsiteX261" fmla="*/ 347861 w 1476098"/>
                <a:gd name="connsiteY261" fmla="*/ 953602 h 2009415"/>
                <a:gd name="connsiteX262" fmla="*/ 339106 w 1476098"/>
                <a:gd name="connsiteY262" fmla="*/ 919676 h 2009415"/>
                <a:gd name="connsiteX263" fmla="*/ 346766 w 1476098"/>
                <a:gd name="connsiteY263" fmla="*/ 648271 h 2009415"/>
                <a:gd name="connsiteX264" fmla="*/ 456203 w 1476098"/>
                <a:gd name="connsiteY264" fmla="*/ 446905 h 2009415"/>
                <a:gd name="connsiteX265" fmla="*/ 472620 w 1476098"/>
                <a:gd name="connsiteY265" fmla="*/ 430490 h 2009415"/>
                <a:gd name="connsiteX266" fmla="*/ 487942 w 1476098"/>
                <a:gd name="connsiteY266" fmla="*/ 458943 h 2009415"/>
                <a:gd name="connsiteX267" fmla="*/ 632400 w 1476098"/>
                <a:gd name="connsiteY267" fmla="*/ 695329 h 2009415"/>
                <a:gd name="connsiteX268" fmla="*/ 621456 w 1476098"/>
                <a:gd name="connsiteY268" fmla="*/ 379054 h 2009415"/>
                <a:gd name="connsiteX269" fmla="*/ 658665 w 1476098"/>
                <a:gd name="connsiteY269" fmla="*/ 73723 h 2009415"/>
                <a:gd name="connsiteX270" fmla="*/ 728706 w 1476098"/>
                <a:gd name="connsiteY270" fmla="*/ 8059 h 2009415"/>
                <a:gd name="connsiteX271" fmla="*/ 747310 w 1476098"/>
                <a:gd name="connsiteY271" fmla="*/ 125 h 20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476098" h="2009415">
                  <a:moveTo>
                    <a:pt x="654971" y="1895315"/>
                  </a:moveTo>
                  <a:cubicBezTo>
                    <a:pt x="645806" y="1895041"/>
                    <a:pt x="636231" y="1896956"/>
                    <a:pt x="626928" y="1898051"/>
                  </a:cubicBezTo>
                  <a:cubicBezTo>
                    <a:pt x="612701" y="1900240"/>
                    <a:pt x="600662" y="1906806"/>
                    <a:pt x="598473" y="1921032"/>
                  </a:cubicBezTo>
                  <a:cubicBezTo>
                    <a:pt x="595190" y="1938543"/>
                    <a:pt x="605041" y="1950581"/>
                    <a:pt x="624739" y="1957147"/>
                  </a:cubicBezTo>
                  <a:cubicBezTo>
                    <a:pt x="624739" y="1946202"/>
                    <a:pt x="622550" y="1937449"/>
                    <a:pt x="623645" y="1927598"/>
                  </a:cubicBezTo>
                  <a:cubicBezTo>
                    <a:pt x="624739" y="1916655"/>
                    <a:pt x="631305" y="1907900"/>
                    <a:pt x="643343" y="1907900"/>
                  </a:cubicBezTo>
                  <a:cubicBezTo>
                    <a:pt x="664137" y="1908995"/>
                    <a:pt x="651005" y="1922127"/>
                    <a:pt x="649909" y="1929787"/>
                  </a:cubicBezTo>
                  <a:cubicBezTo>
                    <a:pt x="648816" y="1937449"/>
                    <a:pt x="653193" y="1942919"/>
                    <a:pt x="660854" y="1945109"/>
                  </a:cubicBezTo>
                  <a:cubicBezTo>
                    <a:pt x="669608" y="1947298"/>
                    <a:pt x="678363" y="1942919"/>
                    <a:pt x="681646" y="1934166"/>
                  </a:cubicBezTo>
                  <a:cubicBezTo>
                    <a:pt x="684929" y="1924315"/>
                    <a:pt x="688212" y="1913372"/>
                    <a:pt x="680552" y="1905711"/>
                  </a:cubicBezTo>
                  <a:cubicBezTo>
                    <a:pt x="672892" y="1898051"/>
                    <a:pt x="664137" y="1895588"/>
                    <a:pt x="654971" y="1895315"/>
                  </a:cubicBezTo>
                  <a:close/>
                  <a:moveTo>
                    <a:pt x="765915" y="1886012"/>
                  </a:moveTo>
                  <a:cubicBezTo>
                    <a:pt x="772481" y="1923221"/>
                    <a:pt x="758253" y="1952770"/>
                    <a:pt x="735270" y="1980130"/>
                  </a:cubicBezTo>
                  <a:cubicBezTo>
                    <a:pt x="786707" y="1950581"/>
                    <a:pt x="795462" y="1924315"/>
                    <a:pt x="765915" y="1886012"/>
                  </a:cubicBezTo>
                  <a:close/>
                  <a:moveTo>
                    <a:pt x="687957" y="1860551"/>
                  </a:moveTo>
                  <a:cubicBezTo>
                    <a:pt x="680826" y="1859679"/>
                    <a:pt x="672618" y="1860021"/>
                    <a:pt x="663042" y="1861936"/>
                  </a:cubicBezTo>
                  <a:cubicBezTo>
                    <a:pt x="703534" y="1879446"/>
                    <a:pt x="725423" y="1902428"/>
                    <a:pt x="717761" y="1947298"/>
                  </a:cubicBezTo>
                  <a:cubicBezTo>
                    <a:pt x="740743" y="1926504"/>
                    <a:pt x="741838" y="1907900"/>
                    <a:pt x="730893" y="1891485"/>
                  </a:cubicBezTo>
                  <a:cubicBezTo>
                    <a:pt x="721044" y="1876710"/>
                    <a:pt x="709349" y="1863167"/>
                    <a:pt x="687957" y="1860551"/>
                  </a:cubicBezTo>
                  <a:close/>
                  <a:moveTo>
                    <a:pt x="1166592" y="1825548"/>
                  </a:moveTo>
                  <a:cubicBezTo>
                    <a:pt x="1176852" y="1829104"/>
                    <a:pt x="1186154" y="1837312"/>
                    <a:pt x="1194908" y="1848803"/>
                  </a:cubicBezTo>
                  <a:cubicBezTo>
                    <a:pt x="1196004" y="1850992"/>
                    <a:pt x="1198193" y="1853181"/>
                    <a:pt x="1200381" y="1856464"/>
                  </a:cubicBezTo>
                  <a:cubicBezTo>
                    <a:pt x="1199287" y="1858652"/>
                    <a:pt x="1198193" y="1864124"/>
                    <a:pt x="1198193" y="1864124"/>
                  </a:cubicBezTo>
                  <a:cubicBezTo>
                    <a:pt x="1173021" y="1860841"/>
                    <a:pt x="1148945" y="1841143"/>
                    <a:pt x="1121585" y="1858652"/>
                  </a:cubicBezTo>
                  <a:cubicBezTo>
                    <a:pt x="1121585" y="1852086"/>
                    <a:pt x="1121585" y="1844426"/>
                    <a:pt x="1121585" y="1837860"/>
                  </a:cubicBezTo>
                  <a:cubicBezTo>
                    <a:pt x="1124868" y="1834575"/>
                    <a:pt x="1129245" y="1832387"/>
                    <a:pt x="1132530" y="1830198"/>
                  </a:cubicBezTo>
                  <a:cubicBezTo>
                    <a:pt x="1145115" y="1823085"/>
                    <a:pt x="1156333" y="1821991"/>
                    <a:pt x="1166592" y="1825548"/>
                  </a:cubicBezTo>
                  <a:close/>
                  <a:moveTo>
                    <a:pt x="1167415" y="1812416"/>
                  </a:moveTo>
                  <a:cubicBezTo>
                    <a:pt x="1150315" y="1809680"/>
                    <a:pt x="1130342" y="1814878"/>
                    <a:pt x="1110644" y="1819256"/>
                  </a:cubicBezTo>
                  <a:cubicBezTo>
                    <a:pt x="1083284" y="1828010"/>
                    <a:pt x="1076718" y="1850993"/>
                    <a:pt x="1067963" y="1875068"/>
                  </a:cubicBezTo>
                  <a:cubicBezTo>
                    <a:pt x="1084378" y="1873974"/>
                    <a:pt x="1087661" y="1853180"/>
                    <a:pt x="1104078" y="1857559"/>
                  </a:cubicBezTo>
                  <a:cubicBezTo>
                    <a:pt x="1111738" y="1914466"/>
                    <a:pt x="1111738" y="1913372"/>
                    <a:pt x="1176307" y="1905711"/>
                  </a:cubicBezTo>
                  <a:cubicBezTo>
                    <a:pt x="1211326" y="1902428"/>
                    <a:pt x="1216799" y="1883823"/>
                    <a:pt x="1206949" y="1853180"/>
                  </a:cubicBezTo>
                  <a:cubicBezTo>
                    <a:pt x="1198742" y="1825821"/>
                    <a:pt x="1184515" y="1815151"/>
                    <a:pt x="1167415" y="1812416"/>
                  </a:cubicBezTo>
                  <a:close/>
                  <a:moveTo>
                    <a:pt x="1281367" y="1767820"/>
                  </a:moveTo>
                  <a:cubicBezTo>
                    <a:pt x="1266046" y="1798462"/>
                    <a:pt x="1273706" y="1820350"/>
                    <a:pt x="1293404" y="1837861"/>
                  </a:cubicBezTo>
                  <a:cubicBezTo>
                    <a:pt x="1312010" y="1854276"/>
                    <a:pt x="1332802" y="1858653"/>
                    <a:pt x="1360162" y="1838954"/>
                  </a:cubicBezTo>
                  <a:cubicBezTo>
                    <a:pt x="1316387" y="1834576"/>
                    <a:pt x="1298876" y="1802839"/>
                    <a:pt x="1281367" y="1767820"/>
                  </a:cubicBezTo>
                  <a:close/>
                  <a:moveTo>
                    <a:pt x="358807" y="1671513"/>
                  </a:moveTo>
                  <a:cubicBezTo>
                    <a:pt x="368656" y="1674796"/>
                    <a:pt x="387261" y="1675890"/>
                    <a:pt x="381788" y="1685741"/>
                  </a:cubicBezTo>
                  <a:cubicBezTo>
                    <a:pt x="368656" y="1710911"/>
                    <a:pt x="340202" y="1713099"/>
                    <a:pt x="316125" y="1719665"/>
                  </a:cubicBezTo>
                  <a:cubicBezTo>
                    <a:pt x="308464" y="1720760"/>
                    <a:pt x="297521" y="1719665"/>
                    <a:pt x="299708" y="1712005"/>
                  </a:cubicBezTo>
                  <a:cubicBezTo>
                    <a:pt x="308464" y="1683551"/>
                    <a:pt x="340202" y="1685741"/>
                    <a:pt x="358807" y="1671513"/>
                  </a:cubicBezTo>
                  <a:close/>
                  <a:moveTo>
                    <a:pt x="1213786" y="1663169"/>
                  </a:moveTo>
                  <a:cubicBezTo>
                    <a:pt x="1225551" y="1665221"/>
                    <a:pt x="1237589" y="1670966"/>
                    <a:pt x="1250722" y="1680268"/>
                  </a:cubicBezTo>
                  <a:cubicBezTo>
                    <a:pt x="1241967" y="1685740"/>
                    <a:pt x="1239778" y="1689022"/>
                    <a:pt x="1237589" y="1689022"/>
                  </a:cubicBezTo>
                  <a:cubicBezTo>
                    <a:pt x="1215701" y="1689022"/>
                    <a:pt x="1193814" y="1695588"/>
                    <a:pt x="1176305" y="1679174"/>
                  </a:cubicBezTo>
                  <a:cubicBezTo>
                    <a:pt x="1175210" y="1676985"/>
                    <a:pt x="1176305" y="1669324"/>
                    <a:pt x="1178493" y="1668230"/>
                  </a:cubicBezTo>
                  <a:cubicBezTo>
                    <a:pt x="1190531" y="1662759"/>
                    <a:pt x="1202022" y="1661118"/>
                    <a:pt x="1213786" y="1663169"/>
                  </a:cubicBezTo>
                  <a:close/>
                  <a:moveTo>
                    <a:pt x="660990" y="1634853"/>
                  </a:moveTo>
                  <a:cubicBezTo>
                    <a:pt x="658665" y="1636221"/>
                    <a:pt x="657023" y="1638683"/>
                    <a:pt x="655382" y="1640872"/>
                  </a:cubicBezTo>
                  <a:cubicBezTo>
                    <a:pt x="607230" y="1710913"/>
                    <a:pt x="556887" y="1779858"/>
                    <a:pt x="513112" y="1854276"/>
                  </a:cubicBezTo>
                  <a:cubicBezTo>
                    <a:pt x="489035" y="1894768"/>
                    <a:pt x="499980" y="1926504"/>
                    <a:pt x="538283" y="1964807"/>
                  </a:cubicBezTo>
                  <a:cubicBezTo>
                    <a:pt x="528434" y="1927598"/>
                    <a:pt x="525151" y="1900240"/>
                    <a:pt x="550321" y="1879446"/>
                  </a:cubicBezTo>
                  <a:cubicBezTo>
                    <a:pt x="577681" y="1863031"/>
                    <a:pt x="606134" y="1847710"/>
                    <a:pt x="635684" y="1831293"/>
                  </a:cubicBezTo>
                  <a:cubicBezTo>
                    <a:pt x="603945" y="1828010"/>
                    <a:pt x="584247" y="1844427"/>
                    <a:pt x="563453" y="1856463"/>
                  </a:cubicBezTo>
                  <a:cubicBezTo>
                    <a:pt x="549226" y="1865220"/>
                    <a:pt x="537189" y="1871785"/>
                    <a:pt x="532810" y="1847710"/>
                  </a:cubicBezTo>
                  <a:cubicBezTo>
                    <a:pt x="559076" y="1820350"/>
                    <a:pt x="593002" y="1807218"/>
                    <a:pt x="629117" y="1800652"/>
                  </a:cubicBezTo>
                  <a:cubicBezTo>
                    <a:pt x="642248" y="1797369"/>
                    <a:pt x="659759" y="1799556"/>
                    <a:pt x="665231" y="1782046"/>
                  </a:cubicBezTo>
                  <a:cubicBezTo>
                    <a:pt x="680552" y="1739366"/>
                    <a:pt x="699157" y="1696685"/>
                    <a:pt x="700252" y="1639778"/>
                  </a:cubicBezTo>
                  <a:cubicBezTo>
                    <a:pt x="666325" y="1686836"/>
                    <a:pt x="638967" y="1727328"/>
                    <a:pt x="610511" y="1766726"/>
                  </a:cubicBezTo>
                  <a:cubicBezTo>
                    <a:pt x="610511" y="1712006"/>
                    <a:pt x="653193" y="1680270"/>
                    <a:pt x="670703" y="1635399"/>
                  </a:cubicBezTo>
                  <a:cubicBezTo>
                    <a:pt x="666326" y="1633211"/>
                    <a:pt x="663316" y="1633485"/>
                    <a:pt x="660990" y="1634853"/>
                  </a:cubicBezTo>
                  <a:close/>
                  <a:moveTo>
                    <a:pt x="863861" y="1630475"/>
                  </a:moveTo>
                  <a:cubicBezTo>
                    <a:pt x="860030" y="1628286"/>
                    <a:pt x="855653" y="1628286"/>
                    <a:pt x="850182" y="1633212"/>
                  </a:cubicBezTo>
                  <a:cubicBezTo>
                    <a:pt x="841426" y="1640872"/>
                    <a:pt x="850182" y="1649627"/>
                    <a:pt x="854559" y="1656193"/>
                  </a:cubicBezTo>
                  <a:cubicBezTo>
                    <a:pt x="862220" y="1668231"/>
                    <a:pt x="870974" y="1680270"/>
                    <a:pt x="879729" y="1691213"/>
                  </a:cubicBezTo>
                  <a:cubicBezTo>
                    <a:pt x="904900" y="1722951"/>
                    <a:pt x="930072" y="1753592"/>
                    <a:pt x="959619" y="1791896"/>
                  </a:cubicBezTo>
                  <a:cubicBezTo>
                    <a:pt x="922410" y="1779858"/>
                    <a:pt x="902712" y="1761254"/>
                    <a:pt x="883012" y="1741554"/>
                  </a:cubicBezTo>
                  <a:cubicBezTo>
                    <a:pt x="861125" y="1716383"/>
                    <a:pt x="840333" y="1692307"/>
                    <a:pt x="819539" y="1667136"/>
                  </a:cubicBezTo>
                  <a:cubicBezTo>
                    <a:pt x="816256" y="1669325"/>
                    <a:pt x="812973" y="1672608"/>
                    <a:pt x="809690" y="1674798"/>
                  </a:cubicBezTo>
                  <a:cubicBezTo>
                    <a:pt x="826105" y="1703251"/>
                    <a:pt x="851275" y="1726234"/>
                    <a:pt x="875352" y="1749215"/>
                  </a:cubicBezTo>
                  <a:cubicBezTo>
                    <a:pt x="927883" y="1810501"/>
                    <a:pt x="973847" y="1877257"/>
                    <a:pt x="1035131" y="1931976"/>
                  </a:cubicBezTo>
                  <a:cubicBezTo>
                    <a:pt x="1057018" y="1952770"/>
                    <a:pt x="1082189" y="1957147"/>
                    <a:pt x="1110644" y="1945109"/>
                  </a:cubicBezTo>
                  <a:cubicBezTo>
                    <a:pt x="1053735" y="1924315"/>
                    <a:pt x="1009960" y="1893674"/>
                    <a:pt x="991356" y="1832388"/>
                  </a:cubicBezTo>
                  <a:cubicBezTo>
                    <a:pt x="1012150" y="1834576"/>
                    <a:pt x="1021999" y="1866314"/>
                    <a:pt x="1038414" y="1847710"/>
                  </a:cubicBezTo>
                  <a:cubicBezTo>
                    <a:pt x="1055925" y="1828010"/>
                    <a:pt x="1030754" y="1815973"/>
                    <a:pt x="1018716" y="1802839"/>
                  </a:cubicBezTo>
                  <a:cubicBezTo>
                    <a:pt x="994639" y="1775481"/>
                    <a:pt x="969468" y="1750309"/>
                    <a:pt x="945392" y="1722951"/>
                  </a:cubicBezTo>
                  <a:cubicBezTo>
                    <a:pt x="921315" y="1696685"/>
                    <a:pt x="898334" y="1668231"/>
                    <a:pt x="874257" y="1640872"/>
                  </a:cubicBezTo>
                  <a:cubicBezTo>
                    <a:pt x="870974" y="1637042"/>
                    <a:pt x="867691" y="1632664"/>
                    <a:pt x="863861" y="1630475"/>
                  </a:cubicBezTo>
                  <a:close/>
                  <a:moveTo>
                    <a:pt x="767009" y="1629929"/>
                  </a:moveTo>
                  <a:cubicBezTo>
                    <a:pt x="754970" y="1666042"/>
                    <a:pt x="757159" y="1693402"/>
                    <a:pt x="759347" y="1719666"/>
                  </a:cubicBezTo>
                  <a:cubicBezTo>
                    <a:pt x="745121" y="1743743"/>
                    <a:pt x="763725" y="1775481"/>
                    <a:pt x="745121" y="1803935"/>
                  </a:cubicBezTo>
                  <a:cubicBezTo>
                    <a:pt x="724327" y="1762347"/>
                    <a:pt x="740743" y="1719666"/>
                    <a:pt x="725423" y="1670419"/>
                  </a:cubicBezTo>
                  <a:cubicBezTo>
                    <a:pt x="715572" y="1715289"/>
                    <a:pt x="705723" y="1749215"/>
                    <a:pt x="701346" y="1783141"/>
                  </a:cubicBezTo>
                  <a:cubicBezTo>
                    <a:pt x="698063" y="1809405"/>
                    <a:pt x="724327" y="1817067"/>
                    <a:pt x="741838" y="1820350"/>
                  </a:cubicBezTo>
                  <a:cubicBezTo>
                    <a:pt x="763725" y="1824727"/>
                    <a:pt x="760442" y="1803935"/>
                    <a:pt x="761536" y="1789707"/>
                  </a:cubicBezTo>
                  <a:cubicBezTo>
                    <a:pt x="763725" y="1770009"/>
                    <a:pt x="753876" y="1748121"/>
                    <a:pt x="772481" y="1731705"/>
                  </a:cubicBezTo>
                  <a:cubicBezTo>
                    <a:pt x="786707" y="1699968"/>
                    <a:pt x="779047" y="1669325"/>
                    <a:pt x="767009" y="1629929"/>
                  </a:cubicBezTo>
                  <a:close/>
                  <a:moveTo>
                    <a:pt x="484659" y="1615701"/>
                  </a:moveTo>
                  <a:cubicBezTo>
                    <a:pt x="404768" y="1641966"/>
                    <a:pt x="324878" y="1664948"/>
                    <a:pt x="243894" y="1679176"/>
                  </a:cubicBezTo>
                  <a:cubicBezTo>
                    <a:pt x="286576" y="1754688"/>
                    <a:pt x="286576" y="1819256"/>
                    <a:pt x="238422" y="1869597"/>
                  </a:cubicBezTo>
                  <a:cubicBezTo>
                    <a:pt x="231856" y="1847710"/>
                    <a:pt x="239518" y="1829105"/>
                    <a:pt x="241705" y="1810501"/>
                  </a:cubicBezTo>
                  <a:cubicBezTo>
                    <a:pt x="247177" y="1770009"/>
                    <a:pt x="247177" y="1731705"/>
                    <a:pt x="216535" y="1699968"/>
                  </a:cubicBezTo>
                  <a:cubicBezTo>
                    <a:pt x="178232" y="1660570"/>
                    <a:pt x="151966" y="1661665"/>
                    <a:pt x="112569" y="1703251"/>
                  </a:cubicBezTo>
                  <a:cubicBezTo>
                    <a:pt x="109286" y="1706534"/>
                    <a:pt x="104908" y="1709817"/>
                    <a:pt x="101625" y="1710913"/>
                  </a:cubicBezTo>
                  <a:cubicBezTo>
                    <a:pt x="104908" y="1712006"/>
                    <a:pt x="108191" y="1713100"/>
                    <a:pt x="112569" y="1715289"/>
                  </a:cubicBezTo>
                  <a:cubicBezTo>
                    <a:pt x="97248" y="1744838"/>
                    <a:pt x="78644" y="1774386"/>
                    <a:pt x="107097" y="1807218"/>
                  </a:cubicBezTo>
                  <a:cubicBezTo>
                    <a:pt x="115852" y="1815973"/>
                    <a:pt x="119136" y="1833482"/>
                    <a:pt x="136646" y="1826916"/>
                  </a:cubicBezTo>
                  <a:cubicBezTo>
                    <a:pt x="149778" y="1821444"/>
                    <a:pt x="148683" y="1807218"/>
                    <a:pt x="148683" y="1796273"/>
                  </a:cubicBezTo>
                  <a:cubicBezTo>
                    <a:pt x="148683" y="1784235"/>
                    <a:pt x="150872" y="1771103"/>
                    <a:pt x="143212" y="1760158"/>
                  </a:cubicBezTo>
                  <a:cubicBezTo>
                    <a:pt x="123512" y="1764537"/>
                    <a:pt x="130078" y="1787518"/>
                    <a:pt x="113663" y="1792990"/>
                  </a:cubicBezTo>
                  <a:cubicBezTo>
                    <a:pt x="98342" y="1776575"/>
                    <a:pt x="106003" y="1761254"/>
                    <a:pt x="116946" y="1747026"/>
                  </a:cubicBezTo>
                  <a:cubicBezTo>
                    <a:pt x="125702" y="1736083"/>
                    <a:pt x="137740" y="1730611"/>
                    <a:pt x="151966" y="1734988"/>
                  </a:cubicBezTo>
                  <a:cubicBezTo>
                    <a:pt x="168383" y="1740460"/>
                    <a:pt x="172760" y="1755781"/>
                    <a:pt x="173853" y="1770009"/>
                  </a:cubicBezTo>
                  <a:cubicBezTo>
                    <a:pt x="176043" y="1789707"/>
                    <a:pt x="176043" y="1809405"/>
                    <a:pt x="177137" y="1834576"/>
                  </a:cubicBezTo>
                  <a:cubicBezTo>
                    <a:pt x="204496" y="1808312"/>
                    <a:pt x="196836" y="1784235"/>
                    <a:pt x="186987" y="1760158"/>
                  </a:cubicBezTo>
                  <a:cubicBezTo>
                    <a:pt x="178232" y="1738271"/>
                    <a:pt x="166194" y="1717479"/>
                    <a:pt x="151966" y="1689023"/>
                  </a:cubicBezTo>
                  <a:cubicBezTo>
                    <a:pt x="203402" y="1721856"/>
                    <a:pt x="231856" y="1773292"/>
                    <a:pt x="223101" y="1812688"/>
                  </a:cubicBezTo>
                  <a:cubicBezTo>
                    <a:pt x="216535" y="1842237"/>
                    <a:pt x="201213" y="1863031"/>
                    <a:pt x="167289" y="1863031"/>
                  </a:cubicBezTo>
                  <a:cubicBezTo>
                    <a:pt x="193553" y="1894768"/>
                    <a:pt x="223101" y="1894768"/>
                    <a:pt x="254839" y="1872880"/>
                  </a:cubicBezTo>
                  <a:cubicBezTo>
                    <a:pt x="327068" y="1822539"/>
                    <a:pt x="401485" y="1773292"/>
                    <a:pt x="468243" y="1715289"/>
                  </a:cubicBezTo>
                  <a:cubicBezTo>
                    <a:pt x="479186" y="1705440"/>
                    <a:pt x="492318" y="1697779"/>
                    <a:pt x="498885" y="1674798"/>
                  </a:cubicBezTo>
                  <a:lnTo>
                    <a:pt x="348955" y="1771103"/>
                  </a:lnTo>
                  <a:cubicBezTo>
                    <a:pt x="338011" y="1777669"/>
                    <a:pt x="323785" y="1792990"/>
                    <a:pt x="315029" y="1779858"/>
                  </a:cubicBezTo>
                  <a:cubicBezTo>
                    <a:pt x="302991" y="1763441"/>
                    <a:pt x="325974" y="1759064"/>
                    <a:pt x="334727" y="1749215"/>
                  </a:cubicBezTo>
                  <a:cubicBezTo>
                    <a:pt x="379598" y="1701063"/>
                    <a:pt x="468243" y="1699968"/>
                    <a:pt x="484659" y="1615701"/>
                  </a:cubicBezTo>
                  <a:close/>
                  <a:moveTo>
                    <a:pt x="938278" y="1612965"/>
                  </a:moveTo>
                  <a:cubicBezTo>
                    <a:pt x="928703" y="1612965"/>
                    <a:pt x="919674" y="1616795"/>
                    <a:pt x="912561" y="1623361"/>
                  </a:cubicBezTo>
                  <a:cubicBezTo>
                    <a:pt x="898334" y="1636495"/>
                    <a:pt x="919127" y="1647438"/>
                    <a:pt x="927883" y="1657287"/>
                  </a:cubicBezTo>
                  <a:cubicBezTo>
                    <a:pt x="965091" y="1699968"/>
                    <a:pt x="1003394" y="1741554"/>
                    <a:pt x="1040603" y="1784235"/>
                  </a:cubicBezTo>
                  <a:cubicBezTo>
                    <a:pt x="1055925" y="1800652"/>
                    <a:pt x="1066869" y="1808312"/>
                    <a:pt x="1092040" y="1796273"/>
                  </a:cubicBezTo>
                  <a:cubicBezTo>
                    <a:pt x="1147853" y="1770009"/>
                    <a:pt x="1181779" y="1780952"/>
                    <a:pt x="1222271" y="1828010"/>
                  </a:cubicBezTo>
                  <a:cubicBezTo>
                    <a:pt x="1232120" y="1838954"/>
                    <a:pt x="1237592" y="1855370"/>
                    <a:pt x="1259480" y="1853180"/>
                  </a:cubicBezTo>
                  <a:cubicBezTo>
                    <a:pt x="1220082" y="1783141"/>
                    <a:pt x="1147853" y="1743743"/>
                    <a:pt x="1095323" y="1685740"/>
                  </a:cubicBezTo>
                  <a:cubicBezTo>
                    <a:pt x="1070152" y="1671514"/>
                    <a:pt x="1053735" y="1643061"/>
                    <a:pt x="1019809" y="1641966"/>
                  </a:cubicBezTo>
                  <a:cubicBezTo>
                    <a:pt x="1040603" y="1659476"/>
                    <a:pt x="1062491" y="1678081"/>
                    <a:pt x="1084378" y="1695591"/>
                  </a:cubicBezTo>
                  <a:cubicBezTo>
                    <a:pt x="1093133" y="1714196"/>
                    <a:pt x="1117210" y="1724045"/>
                    <a:pt x="1117210" y="1751404"/>
                  </a:cubicBezTo>
                  <a:cubicBezTo>
                    <a:pt x="1099700" y="1749215"/>
                    <a:pt x="1089850" y="1738271"/>
                    <a:pt x="1080001" y="1728422"/>
                  </a:cubicBezTo>
                  <a:cubicBezTo>
                    <a:pt x="1041697" y="1694496"/>
                    <a:pt x="1003394" y="1660570"/>
                    <a:pt x="967279" y="1625550"/>
                  </a:cubicBezTo>
                  <a:cubicBezTo>
                    <a:pt x="957977" y="1616796"/>
                    <a:pt x="947854" y="1612965"/>
                    <a:pt x="938278" y="1612965"/>
                  </a:cubicBezTo>
                  <a:close/>
                  <a:moveTo>
                    <a:pt x="457299" y="1586154"/>
                  </a:moveTo>
                  <a:cubicBezTo>
                    <a:pt x="370843" y="1605852"/>
                    <a:pt x="283293" y="1612418"/>
                    <a:pt x="196836" y="1624457"/>
                  </a:cubicBezTo>
                  <a:cubicBezTo>
                    <a:pt x="170572" y="1628833"/>
                    <a:pt x="144306" y="1627740"/>
                    <a:pt x="123512" y="1647438"/>
                  </a:cubicBezTo>
                  <a:cubicBezTo>
                    <a:pt x="93965" y="1649627"/>
                    <a:pt x="80831" y="1674798"/>
                    <a:pt x="66605" y="1694496"/>
                  </a:cubicBezTo>
                  <a:cubicBezTo>
                    <a:pt x="29396" y="1742649"/>
                    <a:pt x="51284" y="1829105"/>
                    <a:pt x="106003" y="1853180"/>
                  </a:cubicBezTo>
                  <a:cubicBezTo>
                    <a:pt x="75361" y="1821444"/>
                    <a:pt x="55661" y="1786424"/>
                    <a:pt x="66605" y="1741554"/>
                  </a:cubicBezTo>
                  <a:cubicBezTo>
                    <a:pt x="70984" y="1726234"/>
                    <a:pt x="76454" y="1712006"/>
                    <a:pt x="88493" y="1708723"/>
                  </a:cubicBezTo>
                  <a:cubicBezTo>
                    <a:pt x="86303" y="1707630"/>
                    <a:pt x="85210" y="1706534"/>
                    <a:pt x="83020" y="1704347"/>
                  </a:cubicBezTo>
                  <a:cubicBezTo>
                    <a:pt x="73171" y="1693402"/>
                    <a:pt x="87399" y="1684647"/>
                    <a:pt x="92871" y="1675891"/>
                  </a:cubicBezTo>
                  <a:cubicBezTo>
                    <a:pt x="100531" y="1664948"/>
                    <a:pt x="111474" y="1658382"/>
                    <a:pt x="122419" y="1650721"/>
                  </a:cubicBezTo>
                  <a:cubicBezTo>
                    <a:pt x="122419" y="1649627"/>
                    <a:pt x="123512" y="1649627"/>
                    <a:pt x="123512" y="1648532"/>
                  </a:cubicBezTo>
                  <a:lnTo>
                    <a:pt x="124608" y="1648532"/>
                  </a:lnTo>
                  <a:cubicBezTo>
                    <a:pt x="141023" y="1644155"/>
                    <a:pt x="157438" y="1636495"/>
                    <a:pt x="173853" y="1635399"/>
                  </a:cubicBezTo>
                  <a:cubicBezTo>
                    <a:pt x="201213" y="1633212"/>
                    <a:pt x="226384" y="1638682"/>
                    <a:pt x="237328" y="1669325"/>
                  </a:cubicBezTo>
                  <a:cubicBezTo>
                    <a:pt x="278916" y="1635399"/>
                    <a:pt x="334727" y="1637589"/>
                    <a:pt x="381787" y="1617889"/>
                  </a:cubicBezTo>
                  <a:cubicBezTo>
                    <a:pt x="406958" y="1606946"/>
                    <a:pt x="436505" y="1608041"/>
                    <a:pt x="457299" y="1586154"/>
                  </a:cubicBezTo>
                  <a:close/>
                  <a:moveTo>
                    <a:pt x="1036226" y="1573704"/>
                  </a:moveTo>
                  <a:cubicBezTo>
                    <a:pt x="1024461" y="1573841"/>
                    <a:pt x="1012149" y="1576303"/>
                    <a:pt x="999017" y="1585058"/>
                  </a:cubicBezTo>
                  <a:cubicBezTo>
                    <a:pt x="1023094" y="1599284"/>
                    <a:pt x="1043886" y="1612418"/>
                    <a:pt x="1064680" y="1624457"/>
                  </a:cubicBezTo>
                  <a:cubicBezTo>
                    <a:pt x="1119399" y="1667136"/>
                    <a:pt x="1180683" y="1697779"/>
                    <a:pt x="1249629" y="1726234"/>
                  </a:cubicBezTo>
                  <a:cubicBezTo>
                    <a:pt x="1222271" y="1739366"/>
                    <a:pt x="1203666" y="1718572"/>
                    <a:pt x="1182873" y="1726234"/>
                  </a:cubicBezTo>
                  <a:cubicBezTo>
                    <a:pt x="1189439" y="1745932"/>
                    <a:pt x="1208043" y="1753592"/>
                    <a:pt x="1222271" y="1765630"/>
                  </a:cubicBezTo>
                  <a:cubicBezTo>
                    <a:pt x="1237592" y="1778763"/>
                    <a:pt x="1247441" y="1776575"/>
                    <a:pt x="1254007" y="1756875"/>
                  </a:cubicBezTo>
                  <a:cubicBezTo>
                    <a:pt x="1267140" y="1718572"/>
                    <a:pt x="1290123" y="1685740"/>
                    <a:pt x="1320764" y="1657287"/>
                  </a:cubicBezTo>
                  <a:cubicBezTo>
                    <a:pt x="1294499" y="1633212"/>
                    <a:pt x="1263857" y="1629929"/>
                    <a:pt x="1233214" y="1629929"/>
                  </a:cubicBezTo>
                  <a:cubicBezTo>
                    <a:pt x="1177400" y="1629929"/>
                    <a:pt x="1120493" y="1632116"/>
                    <a:pt x="1064680" y="1617889"/>
                  </a:cubicBezTo>
                  <a:cubicBezTo>
                    <a:pt x="1048265" y="1591625"/>
                    <a:pt x="1070152" y="1597097"/>
                    <a:pt x="1082189" y="1599284"/>
                  </a:cubicBezTo>
                  <a:cubicBezTo>
                    <a:pt x="1181779" y="1615701"/>
                    <a:pt x="1283556" y="1608041"/>
                    <a:pt x="1379862" y="1644155"/>
                  </a:cubicBezTo>
                  <a:cubicBezTo>
                    <a:pt x="1378766" y="1680270"/>
                    <a:pt x="1329519" y="1668231"/>
                    <a:pt x="1321859" y="1704347"/>
                  </a:cubicBezTo>
                  <a:cubicBezTo>
                    <a:pt x="1337181" y="1695591"/>
                    <a:pt x="1348124" y="1686836"/>
                    <a:pt x="1361256" y="1682457"/>
                  </a:cubicBezTo>
                  <a:cubicBezTo>
                    <a:pt x="1373296" y="1678081"/>
                    <a:pt x="1389711" y="1661665"/>
                    <a:pt x="1398466" y="1680270"/>
                  </a:cubicBezTo>
                  <a:cubicBezTo>
                    <a:pt x="1406126" y="1696685"/>
                    <a:pt x="1384239" y="1698874"/>
                    <a:pt x="1374390" y="1704347"/>
                  </a:cubicBezTo>
                  <a:cubicBezTo>
                    <a:pt x="1345936" y="1720762"/>
                    <a:pt x="1320764" y="1739366"/>
                    <a:pt x="1317481" y="1775481"/>
                  </a:cubicBezTo>
                  <a:cubicBezTo>
                    <a:pt x="1316387" y="1783141"/>
                    <a:pt x="1314198" y="1794086"/>
                    <a:pt x="1327332" y="1795179"/>
                  </a:cubicBezTo>
                  <a:cubicBezTo>
                    <a:pt x="1337181" y="1796273"/>
                    <a:pt x="1344841" y="1790801"/>
                    <a:pt x="1344841" y="1779858"/>
                  </a:cubicBezTo>
                  <a:cubicBezTo>
                    <a:pt x="1344841" y="1756875"/>
                    <a:pt x="1350313" y="1737177"/>
                    <a:pt x="1368917" y="1721856"/>
                  </a:cubicBezTo>
                  <a:cubicBezTo>
                    <a:pt x="1378766" y="1714196"/>
                    <a:pt x="1389711" y="1712006"/>
                    <a:pt x="1401749" y="1715289"/>
                  </a:cubicBezTo>
                  <a:cubicBezTo>
                    <a:pt x="1409410" y="1717478"/>
                    <a:pt x="1409957" y="1721855"/>
                    <a:pt x="1408999" y="1726644"/>
                  </a:cubicBezTo>
                  <a:lnTo>
                    <a:pt x="1407345" y="1739491"/>
                  </a:lnTo>
                  <a:lnTo>
                    <a:pt x="1407220" y="1740460"/>
                  </a:lnTo>
                  <a:lnTo>
                    <a:pt x="1407220" y="1741554"/>
                  </a:lnTo>
                  <a:cubicBezTo>
                    <a:pt x="1382049" y="1757971"/>
                    <a:pt x="1383145" y="1795179"/>
                    <a:pt x="1350313" y="1806122"/>
                  </a:cubicBezTo>
                  <a:cubicBezTo>
                    <a:pt x="1397371" y="1807218"/>
                    <a:pt x="1402843" y="1774386"/>
                    <a:pt x="1407220" y="1741554"/>
                  </a:cubicBezTo>
                  <a:cubicBezTo>
                    <a:pt x="1407220" y="1740460"/>
                    <a:pt x="1408315" y="1740460"/>
                    <a:pt x="1408315" y="1740460"/>
                  </a:cubicBezTo>
                  <a:lnTo>
                    <a:pt x="1408315" y="1739366"/>
                  </a:lnTo>
                  <a:cubicBezTo>
                    <a:pt x="1417071" y="1739366"/>
                    <a:pt x="1429107" y="1747026"/>
                    <a:pt x="1433486" y="1734988"/>
                  </a:cubicBezTo>
                  <a:cubicBezTo>
                    <a:pt x="1440052" y="1716383"/>
                    <a:pt x="1435674" y="1696685"/>
                    <a:pt x="1420354" y="1681364"/>
                  </a:cubicBezTo>
                  <a:cubicBezTo>
                    <a:pt x="1411598" y="1670419"/>
                    <a:pt x="1390805" y="1666042"/>
                    <a:pt x="1396277" y="1645249"/>
                  </a:cubicBezTo>
                  <a:cubicBezTo>
                    <a:pt x="1421448" y="1638682"/>
                    <a:pt x="1413786" y="1625550"/>
                    <a:pt x="1399560" y="1616795"/>
                  </a:cubicBezTo>
                  <a:cubicBezTo>
                    <a:pt x="1386426" y="1608041"/>
                    <a:pt x="1370011" y="1605852"/>
                    <a:pt x="1354691" y="1602569"/>
                  </a:cubicBezTo>
                  <a:cubicBezTo>
                    <a:pt x="1260574" y="1581775"/>
                    <a:pt x="1165364" y="1583965"/>
                    <a:pt x="1070152" y="1576303"/>
                  </a:cubicBezTo>
                  <a:cubicBezTo>
                    <a:pt x="1059209" y="1575756"/>
                    <a:pt x="1047991" y="1573567"/>
                    <a:pt x="1036226" y="1573704"/>
                  </a:cubicBezTo>
                  <a:close/>
                  <a:moveTo>
                    <a:pt x="200119" y="1533622"/>
                  </a:moveTo>
                  <a:cubicBezTo>
                    <a:pt x="190270" y="1534717"/>
                    <a:pt x="194647" y="1544567"/>
                    <a:pt x="194647" y="1551133"/>
                  </a:cubicBezTo>
                  <a:cubicBezTo>
                    <a:pt x="194647" y="1594908"/>
                    <a:pt x="204496" y="1599284"/>
                    <a:pt x="263594" y="1582869"/>
                  </a:cubicBezTo>
                  <a:cubicBezTo>
                    <a:pt x="253744" y="1562077"/>
                    <a:pt x="207781" y="1580682"/>
                    <a:pt x="224196" y="1540190"/>
                  </a:cubicBezTo>
                  <a:cubicBezTo>
                    <a:pt x="216535" y="1538000"/>
                    <a:pt x="207781" y="1532528"/>
                    <a:pt x="200119" y="1533622"/>
                  </a:cubicBezTo>
                  <a:close/>
                  <a:moveTo>
                    <a:pt x="142118" y="1521585"/>
                  </a:moveTo>
                  <a:cubicBezTo>
                    <a:pt x="145400" y="1543473"/>
                    <a:pt x="146495" y="1563171"/>
                    <a:pt x="142118" y="1582869"/>
                  </a:cubicBezTo>
                  <a:cubicBezTo>
                    <a:pt x="139929" y="1591625"/>
                    <a:pt x="138834" y="1601474"/>
                    <a:pt x="153061" y="1600380"/>
                  </a:cubicBezTo>
                  <a:cubicBezTo>
                    <a:pt x="162911" y="1599284"/>
                    <a:pt x="170572" y="1594908"/>
                    <a:pt x="169477" y="1583965"/>
                  </a:cubicBezTo>
                  <a:cubicBezTo>
                    <a:pt x="167289" y="1562077"/>
                    <a:pt x="170572" y="1536907"/>
                    <a:pt x="142118" y="1521585"/>
                  </a:cubicBezTo>
                  <a:close/>
                  <a:moveTo>
                    <a:pt x="1333898" y="1498602"/>
                  </a:moveTo>
                  <a:cubicBezTo>
                    <a:pt x="1303255" y="1488753"/>
                    <a:pt x="1234309" y="1522679"/>
                    <a:pt x="1209139" y="1559888"/>
                  </a:cubicBezTo>
                  <a:cubicBezTo>
                    <a:pt x="1252914" y="1547850"/>
                    <a:pt x="1289027" y="1523773"/>
                    <a:pt x="1331708" y="1532528"/>
                  </a:cubicBezTo>
                  <a:cubicBezTo>
                    <a:pt x="1331708" y="1551133"/>
                    <a:pt x="1309821" y="1547850"/>
                    <a:pt x="1306538" y="1566454"/>
                  </a:cubicBezTo>
                  <a:cubicBezTo>
                    <a:pt x="1326236" y="1562077"/>
                    <a:pt x="1352502" y="1586154"/>
                    <a:pt x="1360162" y="1552226"/>
                  </a:cubicBezTo>
                  <a:cubicBezTo>
                    <a:pt x="1364539" y="1534717"/>
                    <a:pt x="1357973" y="1506262"/>
                    <a:pt x="1333898" y="1498602"/>
                  </a:cubicBezTo>
                  <a:close/>
                  <a:moveTo>
                    <a:pt x="1269329" y="1486564"/>
                  </a:moveTo>
                  <a:cubicBezTo>
                    <a:pt x="1225554" y="1488753"/>
                    <a:pt x="1183966" y="1496413"/>
                    <a:pt x="1144570" y="1511735"/>
                  </a:cubicBezTo>
                  <a:cubicBezTo>
                    <a:pt x="1119399" y="1517207"/>
                    <a:pt x="1089850" y="1515019"/>
                    <a:pt x="1077812" y="1548943"/>
                  </a:cubicBezTo>
                  <a:lnTo>
                    <a:pt x="1162079" y="1519396"/>
                  </a:lnTo>
                  <a:close/>
                  <a:moveTo>
                    <a:pt x="142118" y="1473432"/>
                  </a:moveTo>
                  <a:cubicBezTo>
                    <a:pt x="115852" y="1469055"/>
                    <a:pt x="87399" y="1482187"/>
                    <a:pt x="64416" y="1497509"/>
                  </a:cubicBezTo>
                  <a:cubicBezTo>
                    <a:pt x="49096" y="1507358"/>
                    <a:pt x="27207" y="1521585"/>
                    <a:pt x="38152" y="1541283"/>
                  </a:cubicBezTo>
                  <a:cubicBezTo>
                    <a:pt x="48001" y="1560982"/>
                    <a:pt x="67699" y="1541283"/>
                    <a:pt x="84114" y="1539094"/>
                  </a:cubicBezTo>
                  <a:cubicBezTo>
                    <a:pt x="86303" y="1538000"/>
                    <a:pt x="88493" y="1541283"/>
                    <a:pt x="92871" y="1544567"/>
                  </a:cubicBezTo>
                  <a:cubicBezTo>
                    <a:pt x="79737" y="1567548"/>
                    <a:pt x="73171" y="1591625"/>
                    <a:pt x="83020" y="1616795"/>
                  </a:cubicBezTo>
                  <a:cubicBezTo>
                    <a:pt x="89586" y="1600380"/>
                    <a:pt x="85210" y="1576303"/>
                    <a:pt x="95059" y="1568643"/>
                  </a:cubicBezTo>
                  <a:cubicBezTo>
                    <a:pt x="134457" y="1538000"/>
                    <a:pt x="104908" y="1525962"/>
                    <a:pt x="74267" y="1505168"/>
                  </a:cubicBezTo>
                  <a:cubicBezTo>
                    <a:pt x="177137" y="1478904"/>
                    <a:pt x="271254" y="1550039"/>
                    <a:pt x="370843" y="1498602"/>
                  </a:cubicBezTo>
                  <a:cubicBezTo>
                    <a:pt x="290952" y="1490942"/>
                    <a:pt x="216535" y="1484375"/>
                    <a:pt x="142118" y="1473432"/>
                  </a:cubicBezTo>
                  <a:close/>
                  <a:moveTo>
                    <a:pt x="747310" y="125"/>
                  </a:moveTo>
                  <a:cubicBezTo>
                    <a:pt x="752234" y="946"/>
                    <a:pt x="754970" y="5870"/>
                    <a:pt x="752781" y="16814"/>
                  </a:cubicBezTo>
                  <a:cubicBezTo>
                    <a:pt x="725423" y="148140"/>
                    <a:pt x="815437" y="234798"/>
                    <a:pt x="863589" y="343142"/>
                  </a:cubicBezTo>
                  <a:cubicBezTo>
                    <a:pt x="969530" y="529954"/>
                    <a:pt x="925876" y="663592"/>
                    <a:pt x="950864" y="683290"/>
                  </a:cubicBezTo>
                  <a:cubicBezTo>
                    <a:pt x="995734" y="612156"/>
                    <a:pt x="1013243" y="547587"/>
                    <a:pt x="1002300" y="475359"/>
                  </a:cubicBezTo>
                  <a:cubicBezTo>
                    <a:pt x="1000111" y="461131"/>
                    <a:pt x="996828" y="446905"/>
                    <a:pt x="994639" y="432678"/>
                  </a:cubicBezTo>
                  <a:cubicBezTo>
                    <a:pt x="993545" y="422828"/>
                    <a:pt x="991356" y="409696"/>
                    <a:pt x="1001207" y="405318"/>
                  </a:cubicBezTo>
                  <a:cubicBezTo>
                    <a:pt x="1016526" y="398753"/>
                    <a:pt x="1020905" y="414073"/>
                    <a:pt x="1026377" y="422828"/>
                  </a:cubicBezTo>
                  <a:cubicBezTo>
                    <a:pt x="1095323" y="549776"/>
                    <a:pt x="1180683" y="670158"/>
                    <a:pt x="1186156" y="823371"/>
                  </a:cubicBezTo>
                  <a:cubicBezTo>
                    <a:pt x="1188345" y="886845"/>
                    <a:pt x="1177400" y="947036"/>
                    <a:pt x="1153324" y="1012698"/>
                  </a:cubicBezTo>
                  <a:cubicBezTo>
                    <a:pt x="1185062" y="991906"/>
                    <a:pt x="1206949" y="972206"/>
                    <a:pt x="1222271" y="945942"/>
                  </a:cubicBezTo>
                  <a:cubicBezTo>
                    <a:pt x="1226648" y="938280"/>
                    <a:pt x="1225554" y="924054"/>
                    <a:pt x="1239780" y="926242"/>
                  </a:cubicBezTo>
                  <a:cubicBezTo>
                    <a:pt x="1250724" y="928431"/>
                    <a:pt x="1254007" y="939376"/>
                    <a:pt x="1257291" y="949225"/>
                  </a:cubicBezTo>
                  <a:cubicBezTo>
                    <a:pt x="1287933" y="1031302"/>
                    <a:pt x="1287933" y="1114475"/>
                    <a:pt x="1261669" y="1197648"/>
                  </a:cubicBezTo>
                  <a:cubicBezTo>
                    <a:pt x="1233214" y="1286294"/>
                    <a:pt x="1180683" y="1365088"/>
                    <a:pt x="1146758" y="1451544"/>
                  </a:cubicBezTo>
                  <a:cubicBezTo>
                    <a:pt x="1144570" y="1458110"/>
                    <a:pt x="1141287" y="1464677"/>
                    <a:pt x="1136908" y="1474526"/>
                  </a:cubicBezTo>
                  <a:cubicBezTo>
                    <a:pt x="1179590" y="1481092"/>
                    <a:pt x="1214609" y="1463583"/>
                    <a:pt x="1251818" y="1455921"/>
                  </a:cubicBezTo>
                  <a:cubicBezTo>
                    <a:pt x="1342651" y="1437317"/>
                    <a:pt x="1388616" y="1470149"/>
                    <a:pt x="1389711" y="1563171"/>
                  </a:cubicBezTo>
                  <a:cubicBezTo>
                    <a:pt x="1389711" y="1578492"/>
                    <a:pt x="1392994" y="1586154"/>
                    <a:pt x="1406126" y="1593814"/>
                  </a:cubicBezTo>
                  <a:cubicBezTo>
                    <a:pt x="1502432" y="1654004"/>
                    <a:pt x="1499148" y="1792990"/>
                    <a:pt x="1397371" y="1850993"/>
                  </a:cubicBezTo>
                  <a:cubicBezTo>
                    <a:pt x="1384239" y="1859748"/>
                    <a:pt x="1367823" y="1869597"/>
                    <a:pt x="1353596" y="1869597"/>
                  </a:cubicBezTo>
                  <a:cubicBezTo>
                    <a:pt x="1296689" y="1869597"/>
                    <a:pt x="1260574" y="1908995"/>
                    <a:pt x="1221175" y="1940732"/>
                  </a:cubicBezTo>
                  <a:cubicBezTo>
                    <a:pt x="1142381" y="2004205"/>
                    <a:pt x="1041697" y="1997639"/>
                    <a:pt x="974941" y="1919938"/>
                  </a:cubicBezTo>
                  <a:cubicBezTo>
                    <a:pt x="922410" y="1859748"/>
                    <a:pt x="872069" y="1798462"/>
                    <a:pt x="812973" y="1727328"/>
                  </a:cubicBezTo>
                  <a:cubicBezTo>
                    <a:pt x="815162" y="1768913"/>
                    <a:pt x="815162" y="1797369"/>
                    <a:pt x="818445" y="1824727"/>
                  </a:cubicBezTo>
                  <a:cubicBezTo>
                    <a:pt x="821728" y="1857559"/>
                    <a:pt x="817350" y="1888202"/>
                    <a:pt x="810784" y="1919938"/>
                  </a:cubicBezTo>
                  <a:cubicBezTo>
                    <a:pt x="794368" y="1996545"/>
                    <a:pt x="723234" y="2016243"/>
                    <a:pt x="630211" y="2007488"/>
                  </a:cubicBezTo>
                  <a:cubicBezTo>
                    <a:pt x="606134" y="2005300"/>
                    <a:pt x="582058" y="1994356"/>
                    <a:pt x="557983" y="1992167"/>
                  </a:cubicBezTo>
                  <a:cubicBezTo>
                    <a:pt x="485752" y="1985601"/>
                    <a:pt x="443073" y="1888202"/>
                    <a:pt x="486848" y="1826916"/>
                  </a:cubicBezTo>
                  <a:cubicBezTo>
                    <a:pt x="525151" y="1773292"/>
                    <a:pt x="560170" y="1718572"/>
                    <a:pt x="596285" y="1663853"/>
                  </a:cubicBezTo>
                  <a:cubicBezTo>
                    <a:pt x="603945" y="1651816"/>
                    <a:pt x="615984" y="1643061"/>
                    <a:pt x="617077" y="1623361"/>
                  </a:cubicBezTo>
                  <a:cubicBezTo>
                    <a:pt x="593002" y="1634306"/>
                    <a:pt x="577681" y="1650721"/>
                    <a:pt x="562359" y="1667136"/>
                  </a:cubicBezTo>
                  <a:cubicBezTo>
                    <a:pt x="478093" y="1760158"/>
                    <a:pt x="373032" y="1825822"/>
                    <a:pt x="270159" y="1894768"/>
                  </a:cubicBezTo>
                  <a:cubicBezTo>
                    <a:pt x="237328" y="1916655"/>
                    <a:pt x="204496" y="1921032"/>
                    <a:pt x="167289" y="1904617"/>
                  </a:cubicBezTo>
                  <a:cubicBezTo>
                    <a:pt x="149778" y="1895861"/>
                    <a:pt x="128985" y="1891485"/>
                    <a:pt x="109286" y="1887108"/>
                  </a:cubicBezTo>
                  <a:cubicBezTo>
                    <a:pt x="42528" y="1870691"/>
                    <a:pt x="11886" y="1823633"/>
                    <a:pt x="27207" y="1756875"/>
                  </a:cubicBezTo>
                  <a:cubicBezTo>
                    <a:pt x="35962" y="1718572"/>
                    <a:pt x="28302" y="1686836"/>
                    <a:pt x="14075" y="1649627"/>
                  </a:cubicBezTo>
                  <a:cubicBezTo>
                    <a:pt x="-18756" y="1559888"/>
                    <a:pt x="-152" y="1452638"/>
                    <a:pt x="134457" y="1451544"/>
                  </a:cubicBezTo>
                  <a:cubicBezTo>
                    <a:pt x="192460" y="1451544"/>
                    <a:pt x="249367" y="1464677"/>
                    <a:pt x="311746" y="1466866"/>
                  </a:cubicBezTo>
                  <a:cubicBezTo>
                    <a:pt x="289859" y="1449355"/>
                    <a:pt x="266876" y="1431845"/>
                    <a:pt x="243894" y="1414336"/>
                  </a:cubicBezTo>
                  <a:cubicBezTo>
                    <a:pt x="238422" y="1409957"/>
                    <a:pt x="230762" y="1405580"/>
                    <a:pt x="234045" y="1396825"/>
                  </a:cubicBezTo>
                  <a:cubicBezTo>
                    <a:pt x="237328" y="1385882"/>
                    <a:pt x="248271" y="1386976"/>
                    <a:pt x="255933" y="1390259"/>
                  </a:cubicBezTo>
                  <a:cubicBezTo>
                    <a:pt x="275631" y="1397920"/>
                    <a:pt x="295331" y="1406674"/>
                    <a:pt x="323785" y="1418712"/>
                  </a:cubicBezTo>
                  <a:cubicBezTo>
                    <a:pt x="286576" y="1366182"/>
                    <a:pt x="257028" y="1319124"/>
                    <a:pt x="237328" y="1266594"/>
                  </a:cubicBezTo>
                  <a:cubicBezTo>
                    <a:pt x="218724" y="1212970"/>
                    <a:pt x="213252" y="1159346"/>
                    <a:pt x="220913" y="1103533"/>
                  </a:cubicBezTo>
                  <a:cubicBezTo>
                    <a:pt x="231856" y="1032398"/>
                    <a:pt x="236235" y="961263"/>
                    <a:pt x="222007" y="890128"/>
                  </a:cubicBezTo>
                  <a:cubicBezTo>
                    <a:pt x="218724" y="876995"/>
                    <a:pt x="214347" y="861675"/>
                    <a:pt x="232952" y="849637"/>
                  </a:cubicBezTo>
                  <a:cubicBezTo>
                    <a:pt x="257028" y="882467"/>
                    <a:pt x="277820" y="916393"/>
                    <a:pt x="310652" y="941563"/>
                  </a:cubicBezTo>
                  <a:cubicBezTo>
                    <a:pt x="321595" y="949225"/>
                    <a:pt x="333634" y="965640"/>
                    <a:pt x="347861" y="953602"/>
                  </a:cubicBezTo>
                  <a:cubicBezTo>
                    <a:pt x="362087" y="941563"/>
                    <a:pt x="344578" y="929527"/>
                    <a:pt x="339106" y="919676"/>
                  </a:cubicBezTo>
                  <a:cubicBezTo>
                    <a:pt x="288765" y="827749"/>
                    <a:pt x="286576" y="738010"/>
                    <a:pt x="346766" y="648271"/>
                  </a:cubicBezTo>
                  <a:cubicBezTo>
                    <a:pt x="389447" y="584798"/>
                    <a:pt x="440884" y="525700"/>
                    <a:pt x="456203" y="446905"/>
                  </a:cubicBezTo>
                  <a:cubicBezTo>
                    <a:pt x="457299" y="439244"/>
                    <a:pt x="461676" y="428301"/>
                    <a:pt x="472620" y="430490"/>
                  </a:cubicBezTo>
                  <a:cubicBezTo>
                    <a:pt x="486848" y="433773"/>
                    <a:pt x="485752" y="447999"/>
                    <a:pt x="487942" y="458943"/>
                  </a:cubicBezTo>
                  <a:cubicBezTo>
                    <a:pt x="505451" y="554153"/>
                    <a:pt x="566736" y="622005"/>
                    <a:pt x="632400" y="695329"/>
                  </a:cubicBezTo>
                  <a:cubicBezTo>
                    <a:pt x="663042" y="583702"/>
                    <a:pt x="688212" y="481925"/>
                    <a:pt x="621456" y="379054"/>
                  </a:cubicBezTo>
                  <a:cubicBezTo>
                    <a:pt x="575492" y="307919"/>
                    <a:pt x="598473" y="137196"/>
                    <a:pt x="658665" y="73723"/>
                  </a:cubicBezTo>
                  <a:cubicBezTo>
                    <a:pt x="680552" y="50740"/>
                    <a:pt x="704629" y="29948"/>
                    <a:pt x="728706" y="8059"/>
                  </a:cubicBezTo>
                  <a:cubicBezTo>
                    <a:pt x="735272" y="2587"/>
                    <a:pt x="742385" y="-696"/>
                    <a:pt x="747310" y="1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3AB8A60-43E5-42DB-ADA9-E6FBAB84F937}"/>
                </a:ext>
              </a:extLst>
            </p:cNvPr>
            <p:cNvSpPr/>
            <p:nvPr/>
          </p:nvSpPr>
          <p:spPr>
            <a:xfrm>
              <a:off x="5581959" y="1388192"/>
              <a:ext cx="1063290" cy="1606414"/>
            </a:xfrm>
            <a:custGeom>
              <a:avLst/>
              <a:gdLst>
                <a:gd name="connsiteX0" fmla="*/ 529749 w 1063290"/>
                <a:gd name="connsiteY0" fmla="*/ 125 h 1606414"/>
                <a:gd name="connsiteX1" fmla="*/ 535220 w 1063290"/>
                <a:gd name="connsiteY1" fmla="*/ 16814 h 1606414"/>
                <a:gd name="connsiteX2" fmla="*/ 646028 w 1063290"/>
                <a:gd name="connsiteY2" fmla="*/ 343142 h 1606414"/>
                <a:gd name="connsiteX3" fmla="*/ 733303 w 1063290"/>
                <a:gd name="connsiteY3" fmla="*/ 683291 h 1606414"/>
                <a:gd name="connsiteX4" fmla="*/ 784739 w 1063290"/>
                <a:gd name="connsiteY4" fmla="*/ 475359 h 1606414"/>
                <a:gd name="connsiteX5" fmla="*/ 777078 w 1063290"/>
                <a:gd name="connsiteY5" fmla="*/ 432678 h 1606414"/>
                <a:gd name="connsiteX6" fmla="*/ 783646 w 1063290"/>
                <a:gd name="connsiteY6" fmla="*/ 405318 h 1606414"/>
                <a:gd name="connsiteX7" fmla="*/ 808816 w 1063290"/>
                <a:gd name="connsiteY7" fmla="*/ 422828 h 1606414"/>
                <a:gd name="connsiteX8" fmla="*/ 968594 w 1063290"/>
                <a:gd name="connsiteY8" fmla="*/ 823371 h 1606414"/>
                <a:gd name="connsiteX9" fmla="*/ 935763 w 1063290"/>
                <a:gd name="connsiteY9" fmla="*/ 1012698 h 1606414"/>
                <a:gd name="connsiteX10" fmla="*/ 1004710 w 1063290"/>
                <a:gd name="connsiteY10" fmla="*/ 945942 h 1606414"/>
                <a:gd name="connsiteX11" fmla="*/ 1022219 w 1063290"/>
                <a:gd name="connsiteY11" fmla="*/ 926242 h 1606414"/>
                <a:gd name="connsiteX12" fmla="*/ 1039729 w 1063290"/>
                <a:gd name="connsiteY12" fmla="*/ 949225 h 1606414"/>
                <a:gd name="connsiteX13" fmla="*/ 1044108 w 1063290"/>
                <a:gd name="connsiteY13" fmla="*/ 1197648 h 1606414"/>
                <a:gd name="connsiteX14" fmla="*/ 929197 w 1063290"/>
                <a:gd name="connsiteY14" fmla="*/ 1451544 h 1606414"/>
                <a:gd name="connsiteX15" fmla="*/ 920383 w 1063290"/>
                <a:gd name="connsiteY15" fmla="*/ 1472109 h 1606414"/>
                <a:gd name="connsiteX16" fmla="*/ 804766 w 1063290"/>
                <a:gd name="connsiteY16" fmla="*/ 1540658 h 1606414"/>
                <a:gd name="connsiteX17" fmla="*/ 506598 w 1063290"/>
                <a:gd name="connsiteY17" fmla="*/ 1606414 h 1606414"/>
                <a:gd name="connsiteX18" fmla="*/ 208430 w 1063290"/>
                <a:gd name="connsiteY18" fmla="*/ 1540658 h 1606414"/>
                <a:gd name="connsiteX19" fmla="*/ 143627 w 1063290"/>
                <a:gd name="connsiteY19" fmla="*/ 1502237 h 1606414"/>
                <a:gd name="connsiteX20" fmla="*/ 153282 w 1063290"/>
                <a:gd name="connsiteY20" fmla="*/ 1498602 h 1606414"/>
                <a:gd name="connsiteX21" fmla="*/ 134389 w 1063290"/>
                <a:gd name="connsiteY21" fmla="*/ 1496760 h 1606414"/>
                <a:gd name="connsiteX22" fmla="*/ 82046 w 1063290"/>
                <a:gd name="connsiteY22" fmla="*/ 1465725 h 1606414"/>
                <a:gd name="connsiteX23" fmla="*/ 94185 w 1063290"/>
                <a:gd name="connsiteY23" fmla="*/ 1466866 h 1606414"/>
                <a:gd name="connsiteX24" fmla="*/ 26333 w 1063290"/>
                <a:gd name="connsiteY24" fmla="*/ 1414336 h 1606414"/>
                <a:gd name="connsiteX25" fmla="*/ 16484 w 1063290"/>
                <a:gd name="connsiteY25" fmla="*/ 1396825 h 1606414"/>
                <a:gd name="connsiteX26" fmla="*/ 38372 w 1063290"/>
                <a:gd name="connsiteY26" fmla="*/ 1390259 h 1606414"/>
                <a:gd name="connsiteX27" fmla="*/ 106224 w 1063290"/>
                <a:gd name="connsiteY27" fmla="*/ 1418712 h 1606414"/>
                <a:gd name="connsiteX28" fmla="*/ 19767 w 1063290"/>
                <a:gd name="connsiteY28" fmla="*/ 1266594 h 1606414"/>
                <a:gd name="connsiteX29" fmla="*/ 3352 w 1063290"/>
                <a:gd name="connsiteY29" fmla="*/ 1103533 h 1606414"/>
                <a:gd name="connsiteX30" fmla="*/ 4446 w 1063290"/>
                <a:gd name="connsiteY30" fmla="*/ 890128 h 1606414"/>
                <a:gd name="connsiteX31" fmla="*/ 15391 w 1063290"/>
                <a:gd name="connsiteY31" fmla="*/ 849637 h 1606414"/>
                <a:gd name="connsiteX32" fmla="*/ 93091 w 1063290"/>
                <a:gd name="connsiteY32" fmla="*/ 941563 h 1606414"/>
                <a:gd name="connsiteX33" fmla="*/ 130300 w 1063290"/>
                <a:gd name="connsiteY33" fmla="*/ 953602 h 1606414"/>
                <a:gd name="connsiteX34" fmla="*/ 121545 w 1063290"/>
                <a:gd name="connsiteY34" fmla="*/ 919676 h 1606414"/>
                <a:gd name="connsiteX35" fmla="*/ 129205 w 1063290"/>
                <a:gd name="connsiteY35" fmla="*/ 648271 h 1606414"/>
                <a:gd name="connsiteX36" fmla="*/ 238642 w 1063290"/>
                <a:gd name="connsiteY36" fmla="*/ 446905 h 1606414"/>
                <a:gd name="connsiteX37" fmla="*/ 255059 w 1063290"/>
                <a:gd name="connsiteY37" fmla="*/ 430490 h 1606414"/>
                <a:gd name="connsiteX38" fmla="*/ 270381 w 1063290"/>
                <a:gd name="connsiteY38" fmla="*/ 458943 h 1606414"/>
                <a:gd name="connsiteX39" fmla="*/ 414839 w 1063290"/>
                <a:gd name="connsiteY39" fmla="*/ 695329 h 1606414"/>
                <a:gd name="connsiteX40" fmla="*/ 403895 w 1063290"/>
                <a:gd name="connsiteY40" fmla="*/ 379054 h 1606414"/>
                <a:gd name="connsiteX41" fmla="*/ 441104 w 1063290"/>
                <a:gd name="connsiteY41" fmla="*/ 73723 h 1606414"/>
                <a:gd name="connsiteX42" fmla="*/ 511145 w 1063290"/>
                <a:gd name="connsiteY42" fmla="*/ 8059 h 1606414"/>
                <a:gd name="connsiteX43" fmla="*/ 529749 w 1063290"/>
                <a:gd name="connsiteY43" fmla="*/ 125 h 160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63290" h="1606414">
                  <a:moveTo>
                    <a:pt x="529749" y="125"/>
                  </a:moveTo>
                  <a:cubicBezTo>
                    <a:pt x="534673" y="946"/>
                    <a:pt x="537409" y="5870"/>
                    <a:pt x="535220" y="16814"/>
                  </a:cubicBezTo>
                  <a:cubicBezTo>
                    <a:pt x="507862" y="148140"/>
                    <a:pt x="597876" y="234798"/>
                    <a:pt x="646028" y="343142"/>
                  </a:cubicBezTo>
                  <a:cubicBezTo>
                    <a:pt x="751969" y="529954"/>
                    <a:pt x="708315" y="663592"/>
                    <a:pt x="733303" y="683291"/>
                  </a:cubicBezTo>
                  <a:cubicBezTo>
                    <a:pt x="778173" y="612156"/>
                    <a:pt x="795682" y="547587"/>
                    <a:pt x="784739" y="475359"/>
                  </a:cubicBezTo>
                  <a:cubicBezTo>
                    <a:pt x="782550" y="461131"/>
                    <a:pt x="779267" y="446905"/>
                    <a:pt x="777078" y="432678"/>
                  </a:cubicBezTo>
                  <a:cubicBezTo>
                    <a:pt x="775984" y="422828"/>
                    <a:pt x="773795" y="409696"/>
                    <a:pt x="783646" y="405318"/>
                  </a:cubicBezTo>
                  <a:cubicBezTo>
                    <a:pt x="798965" y="398753"/>
                    <a:pt x="803344" y="414073"/>
                    <a:pt x="808816" y="422828"/>
                  </a:cubicBezTo>
                  <a:cubicBezTo>
                    <a:pt x="877762" y="549776"/>
                    <a:pt x="963122" y="670158"/>
                    <a:pt x="968594" y="823371"/>
                  </a:cubicBezTo>
                  <a:cubicBezTo>
                    <a:pt x="970784" y="886845"/>
                    <a:pt x="959839" y="947036"/>
                    <a:pt x="935763" y="1012698"/>
                  </a:cubicBezTo>
                  <a:cubicBezTo>
                    <a:pt x="967501" y="991906"/>
                    <a:pt x="989388" y="972206"/>
                    <a:pt x="1004710" y="945942"/>
                  </a:cubicBezTo>
                  <a:cubicBezTo>
                    <a:pt x="1009086" y="938280"/>
                    <a:pt x="1007993" y="924054"/>
                    <a:pt x="1022219" y="926242"/>
                  </a:cubicBezTo>
                  <a:cubicBezTo>
                    <a:pt x="1033163" y="928431"/>
                    <a:pt x="1036446" y="939376"/>
                    <a:pt x="1039729" y="949225"/>
                  </a:cubicBezTo>
                  <a:cubicBezTo>
                    <a:pt x="1070372" y="1031302"/>
                    <a:pt x="1070372" y="1114475"/>
                    <a:pt x="1044108" y="1197648"/>
                  </a:cubicBezTo>
                  <a:cubicBezTo>
                    <a:pt x="1015653" y="1286294"/>
                    <a:pt x="963122" y="1365088"/>
                    <a:pt x="929197" y="1451544"/>
                  </a:cubicBezTo>
                  <a:lnTo>
                    <a:pt x="920383" y="1472109"/>
                  </a:lnTo>
                  <a:lnTo>
                    <a:pt x="804766" y="1540658"/>
                  </a:lnTo>
                  <a:cubicBezTo>
                    <a:pt x="713121" y="1583000"/>
                    <a:pt x="612363" y="1606414"/>
                    <a:pt x="506598" y="1606414"/>
                  </a:cubicBezTo>
                  <a:cubicBezTo>
                    <a:pt x="400834" y="1606414"/>
                    <a:pt x="300075" y="1583000"/>
                    <a:pt x="208430" y="1540658"/>
                  </a:cubicBezTo>
                  <a:lnTo>
                    <a:pt x="143627" y="1502237"/>
                  </a:lnTo>
                  <a:lnTo>
                    <a:pt x="153282" y="1498602"/>
                  </a:lnTo>
                  <a:lnTo>
                    <a:pt x="134389" y="1496760"/>
                  </a:lnTo>
                  <a:lnTo>
                    <a:pt x="82046" y="1465725"/>
                  </a:lnTo>
                  <a:lnTo>
                    <a:pt x="94185" y="1466866"/>
                  </a:lnTo>
                  <a:cubicBezTo>
                    <a:pt x="72298" y="1449355"/>
                    <a:pt x="49315" y="1431845"/>
                    <a:pt x="26333" y="1414336"/>
                  </a:cubicBezTo>
                  <a:cubicBezTo>
                    <a:pt x="20861" y="1409957"/>
                    <a:pt x="13201" y="1405580"/>
                    <a:pt x="16484" y="1396825"/>
                  </a:cubicBezTo>
                  <a:cubicBezTo>
                    <a:pt x="19767" y="1385882"/>
                    <a:pt x="30710" y="1386976"/>
                    <a:pt x="38372" y="1390259"/>
                  </a:cubicBezTo>
                  <a:cubicBezTo>
                    <a:pt x="58070" y="1397920"/>
                    <a:pt x="77770" y="1406674"/>
                    <a:pt x="106224" y="1418712"/>
                  </a:cubicBezTo>
                  <a:cubicBezTo>
                    <a:pt x="69015" y="1366182"/>
                    <a:pt x="39467" y="1319124"/>
                    <a:pt x="19767" y="1266594"/>
                  </a:cubicBezTo>
                  <a:cubicBezTo>
                    <a:pt x="1163" y="1212970"/>
                    <a:pt x="-4309" y="1159346"/>
                    <a:pt x="3352" y="1103533"/>
                  </a:cubicBezTo>
                  <a:cubicBezTo>
                    <a:pt x="14295" y="1032398"/>
                    <a:pt x="18674" y="961263"/>
                    <a:pt x="4446" y="890128"/>
                  </a:cubicBezTo>
                  <a:cubicBezTo>
                    <a:pt x="1163" y="876995"/>
                    <a:pt x="-3214" y="861675"/>
                    <a:pt x="15391" y="849637"/>
                  </a:cubicBezTo>
                  <a:cubicBezTo>
                    <a:pt x="39467" y="882467"/>
                    <a:pt x="60259" y="916393"/>
                    <a:pt x="93091" y="941563"/>
                  </a:cubicBezTo>
                  <a:cubicBezTo>
                    <a:pt x="104034" y="949225"/>
                    <a:pt x="116073" y="965640"/>
                    <a:pt x="130300" y="953602"/>
                  </a:cubicBezTo>
                  <a:cubicBezTo>
                    <a:pt x="144526" y="941563"/>
                    <a:pt x="127017" y="929527"/>
                    <a:pt x="121545" y="919676"/>
                  </a:cubicBezTo>
                  <a:cubicBezTo>
                    <a:pt x="71204" y="827749"/>
                    <a:pt x="69015" y="738010"/>
                    <a:pt x="129205" y="648271"/>
                  </a:cubicBezTo>
                  <a:cubicBezTo>
                    <a:pt x="171886" y="584798"/>
                    <a:pt x="223323" y="525700"/>
                    <a:pt x="238642" y="446905"/>
                  </a:cubicBezTo>
                  <a:cubicBezTo>
                    <a:pt x="239738" y="439244"/>
                    <a:pt x="244115" y="428301"/>
                    <a:pt x="255059" y="430490"/>
                  </a:cubicBezTo>
                  <a:cubicBezTo>
                    <a:pt x="269287" y="433773"/>
                    <a:pt x="268191" y="447999"/>
                    <a:pt x="270381" y="458943"/>
                  </a:cubicBezTo>
                  <a:cubicBezTo>
                    <a:pt x="287890" y="554153"/>
                    <a:pt x="349175" y="622005"/>
                    <a:pt x="414839" y="695329"/>
                  </a:cubicBezTo>
                  <a:cubicBezTo>
                    <a:pt x="445481" y="583702"/>
                    <a:pt x="470651" y="481925"/>
                    <a:pt x="403895" y="379054"/>
                  </a:cubicBezTo>
                  <a:cubicBezTo>
                    <a:pt x="357931" y="307919"/>
                    <a:pt x="380912" y="137196"/>
                    <a:pt x="441104" y="73723"/>
                  </a:cubicBezTo>
                  <a:cubicBezTo>
                    <a:pt x="462991" y="50740"/>
                    <a:pt x="487068" y="29948"/>
                    <a:pt x="511145" y="8059"/>
                  </a:cubicBezTo>
                  <a:cubicBezTo>
                    <a:pt x="517711" y="2587"/>
                    <a:pt x="524824" y="-696"/>
                    <a:pt x="529749" y="125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BD75C94-4FBB-49C7-B2E6-F606A6325FD3}"/>
                </a:ext>
              </a:extLst>
            </p:cNvPr>
            <p:cNvSpPr/>
            <p:nvPr/>
          </p:nvSpPr>
          <p:spPr>
            <a:xfrm>
              <a:off x="5455051" y="3003891"/>
              <a:ext cx="404921" cy="262651"/>
            </a:xfrm>
            <a:custGeom>
              <a:avLst/>
              <a:gdLst>
                <a:gd name="connsiteX0" fmla="*/ 136849 w 248770"/>
                <a:gd name="connsiteY0" fmla="*/ 100853 h 161364"/>
                <a:gd name="connsiteX1" fmla="*/ 148951 w 248770"/>
                <a:gd name="connsiteY1" fmla="*/ 82027 h 161364"/>
                <a:gd name="connsiteX2" fmla="*/ 241063 w 248770"/>
                <a:gd name="connsiteY2" fmla="*/ 0 h 161364"/>
                <a:gd name="connsiteX3" fmla="*/ 93146 w 248770"/>
                <a:gd name="connsiteY3" fmla="*/ 38997 h 161364"/>
                <a:gd name="connsiteX4" fmla="*/ 89784 w 248770"/>
                <a:gd name="connsiteY4" fmla="*/ 155986 h 161364"/>
                <a:gd name="connsiteX5" fmla="*/ 91801 w 248770"/>
                <a:gd name="connsiteY5" fmla="*/ 119679 h 161364"/>
                <a:gd name="connsiteX6" fmla="*/ 76337 w 248770"/>
                <a:gd name="connsiteY6" fmla="*/ 51771 h 161364"/>
                <a:gd name="connsiteX7" fmla="*/ 12463 w 248770"/>
                <a:gd name="connsiteY7" fmla="*/ 53788 h 161364"/>
                <a:gd name="connsiteX8" fmla="*/ 5740 w 248770"/>
                <a:gd name="connsiteY8" fmla="*/ 58495 h 161364"/>
                <a:gd name="connsiteX9" fmla="*/ 12463 w 248770"/>
                <a:gd name="connsiteY9" fmla="*/ 61184 h 161364"/>
                <a:gd name="connsiteX10" fmla="*/ 9101 w 248770"/>
                <a:gd name="connsiteY10" fmla="*/ 117662 h 161364"/>
                <a:gd name="connsiteX11" fmla="*/ 27255 w 248770"/>
                <a:gd name="connsiteY11" fmla="*/ 129764 h 161364"/>
                <a:gd name="connsiteX12" fmla="*/ 34651 w 248770"/>
                <a:gd name="connsiteY12" fmla="*/ 110938 h 161364"/>
                <a:gd name="connsiteX13" fmla="*/ 31289 w 248770"/>
                <a:gd name="connsiteY13" fmla="*/ 88751 h 161364"/>
                <a:gd name="connsiteX14" fmla="*/ 13135 w 248770"/>
                <a:gd name="connsiteY14" fmla="*/ 108921 h 161364"/>
                <a:gd name="connsiteX15" fmla="*/ 15152 w 248770"/>
                <a:gd name="connsiteY15" fmla="*/ 80682 h 161364"/>
                <a:gd name="connsiteX16" fmla="*/ 36668 w 248770"/>
                <a:gd name="connsiteY16" fmla="*/ 73287 h 161364"/>
                <a:gd name="connsiteX17" fmla="*/ 50115 w 248770"/>
                <a:gd name="connsiteY17" fmla="*/ 94802 h 161364"/>
                <a:gd name="connsiteX18" fmla="*/ 52132 w 248770"/>
                <a:gd name="connsiteY18" fmla="*/ 134471 h 161364"/>
                <a:gd name="connsiteX19" fmla="*/ 58183 w 248770"/>
                <a:gd name="connsiteY19" fmla="*/ 88751 h 161364"/>
                <a:gd name="connsiteX20" fmla="*/ 36668 w 248770"/>
                <a:gd name="connsiteY20" fmla="*/ 45048 h 161364"/>
                <a:gd name="connsiteX21" fmla="*/ 80371 w 248770"/>
                <a:gd name="connsiteY21" fmla="*/ 121024 h 161364"/>
                <a:gd name="connsiteX22" fmla="*/ 46081 w 248770"/>
                <a:gd name="connsiteY22" fmla="*/ 151952 h 161364"/>
                <a:gd name="connsiteX23" fmla="*/ 99869 w 248770"/>
                <a:gd name="connsiteY23" fmla="*/ 158003 h 161364"/>
                <a:gd name="connsiteX24" fmla="*/ 230978 w 248770"/>
                <a:gd name="connsiteY24" fmla="*/ 61184 h 161364"/>
                <a:gd name="connsiteX25" fmla="*/ 249804 w 248770"/>
                <a:gd name="connsiteY25" fmla="*/ 36307 h 161364"/>
                <a:gd name="connsiteX26" fmla="*/ 157691 w 248770"/>
                <a:gd name="connsiteY26" fmla="*/ 95474 h 161364"/>
                <a:gd name="connsiteX27" fmla="*/ 136849 w 248770"/>
                <a:gd name="connsiteY27" fmla="*/ 100853 h 161364"/>
                <a:gd name="connsiteX28" fmla="*/ 127435 w 248770"/>
                <a:gd name="connsiteY28" fmla="*/ 59167 h 161364"/>
                <a:gd name="connsiteX29" fmla="*/ 163743 w 248770"/>
                <a:gd name="connsiteY29" fmla="*/ 34290 h 161364"/>
                <a:gd name="connsiteX30" fmla="*/ 177862 w 248770"/>
                <a:gd name="connsiteY30" fmla="*/ 43031 h 161364"/>
                <a:gd name="connsiteX31" fmla="*/ 137521 w 248770"/>
                <a:gd name="connsiteY31" fmla="*/ 63874 h 161364"/>
                <a:gd name="connsiteX32" fmla="*/ 127435 w 248770"/>
                <a:gd name="connsiteY32" fmla="*/ 59167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8770" h="161364">
                  <a:moveTo>
                    <a:pt x="136849" y="100853"/>
                  </a:moveTo>
                  <a:cubicBezTo>
                    <a:pt x="130125" y="90768"/>
                    <a:pt x="143572" y="87406"/>
                    <a:pt x="148951" y="82027"/>
                  </a:cubicBezTo>
                  <a:cubicBezTo>
                    <a:pt x="176517" y="51771"/>
                    <a:pt x="230978" y="51099"/>
                    <a:pt x="241063" y="0"/>
                  </a:cubicBezTo>
                  <a:cubicBezTo>
                    <a:pt x="191982" y="16137"/>
                    <a:pt x="142899" y="30256"/>
                    <a:pt x="93146" y="38997"/>
                  </a:cubicBezTo>
                  <a:cubicBezTo>
                    <a:pt x="120040" y="85389"/>
                    <a:pt x="119367" y="125058"/>
                    <a:pt x="89784" y="155986"/>
                  </a:cubicBezTo>
                  <a:cubicBezTo>
                    <a:pt x="85749" y="142539"/>
                    <a:pt x="89784" y="131109"/>
                    <a:pt x="91801" y="119679"/>
                  </a:cubicBezTo>
                  <a:cubicBezTo>
                    <a:pt x="95163" y="95474"/>
                    <a:pt x="95163" y="71270"/>
                    <a:pt x="76337" y="51771"/>
                  </a:cubicBezTo>
                  <a:cubicBezTo>
                    <a:pt x="52804" y="27567"/>
                    <a:pt x="36668" y="28239"/>
                    <a:pt x="12463" y="53788"/>
                  </a:cubicBezTo>
                  <a:cubicBezTo>
                    <a:pt x="10446" y="55806"/>
                    <a:pt x="8429" y="57150"/>
                    <a:pt x="5740" y="58495"/>
                  </a:cubicBezTo>
                  <a:cubicBezTo>
                    <a:pt x="7757" y="59167"/>
                    <a:pt x="9774" y="59840"/>
                    <a:pt x="12463" y="61184"/>
                  </a:cubicBezTo>
                  <a:cubicBezTo>
                    <a:pt x="3050" y="79338"/>
                    <a:pt x="-8380" y="97491"/>
                    <a:pt x="9101" y="117662"/>
                  </a:cubicBezTo>
                  <a:cubicBezTo>
                    <a:pt x="13808" y="123041"/>
                    <a:pt x="16497" y="133798"/>
                    <a:pt x="27255" y="129764"/>
                  </a:cubicBezTo>
                  <a:cubicBezTo>
                    <a:pt x="35323" y="127075"/>
                    <a:pt x="34651" y="118334"/>
                    <a:pt x="34651" y="110938"/>
                  </a:cubicBezTo>
                  <a:cubicBezTo>
                    <a:pt x="34651" y="103543"/>
                    <a:pt x="36668" y="95474"/>
                    <a:pt x="31289" y="88751"/>
                  </a:cubicBezTo>
                  <a:cubicBezTo>
                    <a:pt x="19187" y="91440"/>
                    <a:pt x="23221" y="104887"/>
                    <a:pt x="13135" y="108921"/>
                  </a:cubicBezTo>
                  <a:cubicBezTo>
                    <a:pt x="3723" y="98836"/>
                    <a:pt x="8429" y="89423"/>
                    <a:pt x="15152" y="80682"/>
                  </a:cubicBezTo>
                  <a:cubicBezTo>
                    <a:pt x="20532" y="73959"/>
                    <a:pt x="27927" y="70597"/>
                    <a:pt x="36668" y="73287"/>
                  </a:cubicBezTo>
                  <a:cubicBezTo>
                    <a:pt x="46753" y="76648"/>
                    <a:pt x="49443" y="85389"/>
                    <a:pt x="50115" y="94802"/>
                  </a:cubicBezTo>
                  <a:cubicBezTo>
                    <a:pt x="51460" y="106904"/>
                    <a:pt x="51460" y="119007"/>
                    <a:pt x="52132" y="134471"/>
                  </a:cubicBezTo>
                  <a:cubicBezTo>
                    <a:pt x="68268" y="118334"/>
                    <a:pt x="64235" y="103543"/>
                    <a:pt x="58183" y="88751"/>
                  </a:cubicBezTo>
                  <a:cubicBezTo>
                    <a:pt x="52804" y="75304"/>
                    <a:pt x="45408" y="62529"/>
                    <a:pt x="36668" y="45048"/>
                  </a:cubicBezTo>
                  <a:cubicBezTo>
                    <a:pt x="68268" y="65218"/>
                    <a:pt x="85749" y="96819"/>
                    <a:pt x="80371" y="121024"/>
                  </a:cubicBezTo>
                  <a:cubicBezTo>
                    <a:pt x="76337" y="139177"/>
                    <a:pt x="66251" y="151952"/>
                    <a:pt x="46081" y="151952"/>
                  </a:cubicBezTo>
                  <a:cubicBezTo>
                    <a:pt x="62217" y="171450"/>
                    <a:pt x="80371" y="171450"/>
                    <a:pt x="99869" y="158003"/>
                  </a:cubicBezTo>
                  <a:cubicBezTo>
                    <a:pt x="144244" y="127075"/>
                    <a:pt x="189964" y="96819"/>
                    <a:pt x="230978" y="61184"/>
                  </a:cubicBezTo>
                  <a:cubicBezTo>
                    <a:pt x="237701" y="55133"/>
                    <a:pt x="245770" y="50426"/>
                    <a:pt x="249804" y="36307"/>
                  </a:cubicBezTo>
                  <a:cubicBezTo>
                    <a:pt x="216186" y="57823"/>
                    <a:pt x="186602" y="76648"/>
                    <a:pt x="157691" y="95474"/>
                  </a:cubicBezTo>
                  <a:cubicBezTo>
                    <a:pt x="150968" y="99509"/>
                    <a:pt x="142227" y="108921"/>
                    <a:pt x="136849" y="100853"/>
                  </a:cubicBezTo>
                  <a:close/>
                  <a:moveTo>
                    <a:pt x="127435" y="59167"/>
                  </a:moveTo>
                  <a:cubicBezTo>
                    <a:pt x="132814" y="41686"/>
                    <a:pt x="152313" y="43031"/>
                    <a:pt x="163743" y="34290"/>
                  </a:cubicBezTo>
                  <a:cubicBezTo>
                    <a:pt x="170466" y="36307"/>
                    <a:pt x="181224" y="37652"/>
                    <a:pt x="177862" y="43031"/>
                  </a:cubicBezTo>
                  <a:cubicBezTo>
                    <a:pt x="169794" y="57823"/>
                    <a:pt x="152313" y="59840"/>
                    <a:pt x="137521" y="63874"/>
                  </a:cubicBezTo>
                  <a:cubicBezTo>
                    <a:pt x="132814" y="65218"/>
                    <a:pt x="126091" y="63874"/>
                    <a:pt x="127435" y="59167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750E974-7552-4001-94ED-3023D98FCB3C}"/>
                </a:ext>
              </a:extLst>
            </p:cNvPr>
            <p:cNvSpPr/>
            <p:nvPr/>
          </p:nvSpPr>
          <p:spPr>
            <a:xfrm>
              <a:off x="5409743" y="2975438"/>
              <a:ext cx="404921" cy="262651"/>
            </a:xfrm>
            <a:custGeom>
              <a:avLst/>
              <a:gdLst>
                <a:gd name="connsiteX0" fmla="*/ 11387 w 248770"/>
                <a:gd name="connsiteY0" fmla="*/ 95474 h 161364"/>
                <a:gd name="connsiteX1" fmla="*/ 24834 w 248770"/>
                <a:gd name="connsiteY1" fmla="*/ 75304 h 161364"/>
                <a:gd name="connsiteX2" fmla="*/ 21472 w 248770"/>
                <a:gd name="connsiteY2" fmla="*/ 72614 h 161364"/>
                <a:gd name="connsiteX3" fmla="*/ 27523 w 248770"/>
                <a:gd name="connsiteY3" fmla="*/ 55133 h 161364"/>
                <a:gd name="connsiteX4" fmla="*/ 45677 w 248770"/>
                <a:gd name="connsiteY4" fmla="*/ 39669 h 161364"/>
                <a:gd name="connsiteX5" fmla="*/ 46349 w 248770"/>
                <a:gd name="connsiteY5" fmla="*/ 38324 h 161364"/>
                <a:gd name="connsiteX6" fmla="*/ 46349 w 248770"/>
                <a:gd name="connsiteY6" fmla="*/ 38324 h 161364"/>
                <a:gd name="connsiteX7" fmla="*/ 47022 w 248770"/>
                <a:gd name="connsiteY7" fmla="*/ 38324 h 161364"/>
                <a:gd name="connsiteX8" fmla="*/ 77278 w 248770"/>
                <a:gd name="connsiteY8" fmla="*/ 30256 h 161364"/>
                <a:gd name="connsiteX9" fmla="*/ 116274 w 248770"/>
                <a:gd name="connsiteY9" fmla="*/ 51099 h 161364"/>
                <a:gd name="connsiteX10" fmla="*/ 205025 w 248770"/>
                <a:gd name="connsiteY10" fmla="*/ 19498 h 161364"/>
                <a:gd name="connsiteX11" fmla="*/ 251417 w 248770"/>
                <a:gd name="connsiteY11" fmla="*/ 0 h 161364"/>
                <a:gd name="connsiteX12" fmla="*/ 91397 w 248770"/>
                <a:gd name="connsiteY12" fmla="*/ 23532 h 161364"/>
                <a:gd name="connsiteX13" fmla="*/ 46349 w 248770"/>
                <a:gd name="connsiteY13" fmla="*/ 37652 h 161364"/>
                <a:gd name="connsiteX14" fmla="*/ 11387 w 248770"/>
                <a:gd name="connsiteY14" fmla="*/ 66563 h 161364"/>
                <a:gd name="connsiteX15" fmla="*/ 34919 w 248770"/>
                <a:gd name="connsiteY15" fmla="*/ 164054 h 161364"/>
                <a:gd name="connsiteX16" fmla="*/ 11387 w 248770"/>
                <a:gd name="connsiteY16" fmla="*/ 95474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770" h="161364">
                  <a:moveTo>
                    <a:pt x="11387" y="95474"/>
                  </a:moveTo>
                  <a:cubicBezTo>
                    <a:pt x="13404" y="86061"/>
                    <a:pt x="17438" y="77993"/>
                    <a:pt x="24834" y="75304"/>
                  </a:cubicBezTo>
                  <a:cubicBezTo>
                    <a:pt x="23489" y="74631"/>
                    <a:pt x="22144" y="73959"/>
                    <a:pt x="21472" y="72614"/>
                  </a:cubicBezTo>
                  <a:cubicBezTo>
                    <a:pt x="15421" y="65891"/>
                    <a:pt x="24161" y="60512"/>
                    <a:pt x="27523" y="55133"/>
                  </a:cubicBezTo>
                  <a:cubicBezTo>
                    <a:pt x="32230" y="48409"/>
                    <a:pt x="38953" y="44375"/>
                    <a:pt x="45677" y="39669"/>
                  </a:cubicBezTo>
                  <a:cubicBezTo>
                    <a:pt x="45677" y="38996"/>
                    <a:pt x="46349" y="38996"/>
                    <a:pt x="46349" y="38324"/>
                  </a:cubicBezTo>
                  <a:lnTo>
                    <a:pt x="46349" y="38324"/>
                  </a:lnTo>
                  <a:cubicBezTo>
                    <a:pt x="46349" y="38324"/>
                    <a:pt x="47022" y="38324"/>
                    <a:pt x="47022" y="38324"/>
                  </a:cubicBezTo>
                  <a:cubicBezTo>
                    <a:pt x="57107" y="35635"/>
                    <a:pt x="66520" y="30928"/>
                    <a:pt x="77278" y="30256"/>
                  </a:cubicBezTo>
                  <a:cubicBezTo>
                    <a:pt x="94086" y="28911"/>
                    <a:pt x="109550" y="31601"/>
                    <a:pt x="116274" y="51099"/>
                  </a:cubicBezTo>
                  <a:cubicBezTo>
                    <a:pt x="141823" y="29584"/>
                    <a:pt x="176113" y="30928"/>
                    <a:pt x="205025" y="19498"/>
                  </a:cubicBezTo>
                  <a:cubicBezTo>
                    <a:pt x="220489" y="13447"/>
                    <a:pt x="238642" y="13447"/>
                    <a:pt x="251417" y="0"/>
                  </a:cubicBezTo>
                  <a:cubicBezTo>
                    <a:pt x="198301" y="12102"/>
                    <a:pt x="144513" y="16137"/>
                    <a:pt x="91397" y="23532"/>
                  </a:cubicBezTo>
                  <a:cubicBezTo>
                    <a:pt x="75933" y="25549"/>
                    <a:pt x="59124" y="25549"/>
                    <a:pt x="46349" y="37652"/>
                  </a:cubicBezTo>
                  <a:cubicBezTo>
                    <a:pt x="28196" y="38996"/>
                    <a:pt x="20128" y="54460"/>
                    <a:pt x="11387" y="66563"/>
                  </a:cubicBezTo>
                  <a:cubicBezTo>
                    <a:pt x="-11473" y="96146"/>
                    <a:pt x="1974" y="148590"/>
                    <a:pt x="34919" y="164054"/>
                  </a:cubicBezTo>
                  <a:cubicBezTo>
                    <a:pt x="16766" y="144556"/>
                    <a:pt x="4663" y="123041"/>
                    <a:pt x="11387" y="95474"/>
                  </a:cubicBezTo>
                  <a:close/>
                </a:path>
              </a:pathLst>
            </a:custGeom>
            <a:noFill/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6DE97-ABC5-48AA-A0C4-8915D364C61F}"/>
                </a:ext>
              </a:extLst>
            </p:cNvPr>
            <p:cNvSpPr/>
            <p:nvPr/>
          </p:nvSpPr>
          <p:spPr>
            <a:xfrm>
              <a:off x="5893389" y="3233711"/>
              <a:ext cx="10944" cy="10944"/>
            </a:xfrm>
            <a:custGeom>
              <a:avLst/>
              <a:gdLst>
                <a:gd name="connsiteX0" fmla="*/ 2017 w 0"/>
                <a:gd name="connsiteY0" fmla="*/ 0 h 0"/>
                <a:gd name="connsiteX1" fmla="*/ 0 w 0"/>
                <a:gd name="connsiteY1" fmla="*/ 2690 h 0"/>
                <a:gd name="connsiteX2" fmla="*/ 201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2017" y="0"/>
                  </a:moveTo>
                  <a:cubicBezTo>
                    <a:pt x="1344" y="673"/>
                    <a:pt x="672" y="2017"/>
                    <a:pt x="0" y="2690"/>
                  </a:cubicBezTo>
                  <a:cubicBezTo>
                    <a:pt x="672" y="1345"/>
                    <a:pt x="1344" y="673"/>
                    <a:pt x="2017" y="0"/>
                  </a:cubicBezTo>
                  <a:close/>
                </a:path>
              </a:pathLst>
            </a:custGeom>
            <a:solidFill>
              <a:srgbClr val="313131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2B76873-98F4-4406-BED2-433BB7355FDD}"/>
                </a:ext>
              </a:extLst>
            </p:cNvPr>
            <p:cNvSpPr/>
            <p:nvPr/>
          </p:nvSpPr>
          <p:spPr>
            <a:xfrm>
              <a:off x="6427017" y="3006080"/>
              <a:ext cx="10944" cy="10944"/>
            </a:xfrm>
            <a:custGeom>
              <a:avLst/>
              <a:gdLst>
                <a:gd name="connsiteX0" fmla="*/ 264 w 0"/>
                <a:gd name="connsiteY0" fmla="*/ 1345 h 0"/>
                <a:gd name="connsiteX1" fmla="*/ 1609 w 0"/>
                <a:gd name="connsiteY1" fmla="*/ 4034 h 0"/>
                <a:gd name="connsiteX2" fmla="*/ 1609 w 0"/>
                <a:gd name="connsiteY2" fmla="*/ 0 h 0"/>
                <a:gd name="connsiteX3" fmla="*/ 264 w 0"/>
                <a:gd name="connsiteY3" fmla="*/ 13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64" y="1345"/>
                  </a:moveTo>
                  <a:cubicBezTo>
                    <a:pt x="-409" y="2017"/>
                    <a:pt x="264" y="3362"/>
                    <a:pt x="1609" y="4034"/>
                  </a:cubicBezTo>
                  <a:cubicBezTo>
                    <a:pt x="1609" y="2690"/>
                    <a:pt x="1609" y="1345"/>
                    <a:pt x="1609" y="0"/>
                  </a:cubicBezTo>
                  <a:cubicBezTo>
                    <a:pt x="1609" y="0"/>
                    <a:pt x="936" y="0"/>
                    <a:pt x="264" y="1345"/>
                  </a:cubicBezTo>
                  <a:close/>
                </a:path>
              </a:pathLst>
            </a:custGeom>
            <a:solidFill>
              <a:srgbClr val="F4F4F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56277BB-603E-41BB-A898-D5B6BC8835BE}"/>
                </a:ext>
              </a:extLst>
            </p:cNvPr>
            <p:cNvSpPr/>
            <p:nvPr/>
          </p:nvSpPr>
          <p:spPr>
            <a:xfrm>
              <a:off x="6771080" y="3127829"/>
              <a:ext cx="10944" cy="10944"/>
            </a:xfrm>
            <a:custGeom>
              <a:avLst/>
              <a:gdLst>
                <a:gd name="connsiteX0" fmla="*/ 0 w 0"/>
                <a:gd name="connsiteY0" fmla="*/ 504 h 0"/>
                <a:gd name="connsiteX1" fmla="*/ 0 w 0"/>
                <a:gd name="connsiteY1" fmla="*/ 504 h 0"/>
                <a:gd name="connsiteX2" fmla="*/ 0 w 0"/>
                <a:gd name="connsiteY2" fmla="*/ 504 h 0"/>
                <a:gd name="connsiteX3" fmla="*/ 0 w 0"/>
                <a:gd name="connsiteY3" fmla="*/ 5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504"/>
                  </a:moveTo>
                  <a:cubicBezTo>
                    <a:pt x="0" y="504"/>
                    <a:pt x="0" y="-168"/>
                    <a:pt x="0" y="504"/>
                  </a:cubicBezTo>
                  <a:cubicBezTo>
                    <a:pt x="0" y="-168"/>
                    <a:pt x="0" y="-168"/>
                    <a:pt x="0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C95CA23-51E0-4003-8291-AD30E0C62D68}"/>
                </a:ext>
              </a:extLst>
            </p:cNvPr>
            <p:cNvSpPr/>
            <p:nvPr/>
          </p:nvSpPr>
          <p:spPr>
            <a:xfrm>
              <a:off x="6744816" y="3032344"/>
              <a:ext cx="10944" cy="10944"/>
            </a:xfrm>
            <a:custGeom>
              <a:avLst/>
              <a:gdLst>
                <a:gd name="connsiteX0" fmla="*/ 10085 w 6723"/>
                <a:gd name="connsiteY0" fmla="*/ 0 h 0"/>
                <a:gd name="connsiteX1" fmla="*/ 10085 w 6723"/>
                <a:gd name="connsiteY1" fmla="*/ 0 h 0"/>
                <a:gd name="connsiteX2" fmla="*/ 0 w 6723"/>
                <a:gd name="connsiteY2" fmla="*/ 0 h 0"/>
                <a:gd name="connsiteX3" fmla="*/ 10085 w 6723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>
                  <a:moveTo>
                    <a:pt x="10085" y="0"/>
                  </a:moveTo>
                  <a:lnTo>
                    <a:pt x="10085" y="0"/>
                  </a:lnTo>
                  <a:cubicBezTo>
                    <a:pt x="6724" y="0"/>
                    <a:pt x="3362" y="0"/>
                    <a:pt x="0" y="0"/>
                  </a:cubicBezTo>
                  <a:cubicBezTo>
                    <a:pt x="3362" y="3362"/>
                    <a:pt x="6724" y="3362"/>
                    <a:pt x="10085" y="0"/>
                  </a:cubicBezTo>
                  <a:close/>
                </a:path>
              </a:pathLst>
            </a:custGeom>
            <a:solidFill>
              <a:srgbClr val="D9D9D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CE9BBC4-1894-4D5E-9E4C-803C192631B0}"/>
                </a:ext>
              </a:extLst>
            </p:cNvPr>
            <p:cNvSpPr/>
            <p:nvPr/>
          </p:nvSpPr>
          <p:spPr>
            <a:xfrm>
              <a:off x="6122113" y="3107856"/>
              <a:ext cx="10944" cy="10944"/>
            </a:xfrm>
            <a:custGeom>
              <a:avLst/>
              <a:gdLst>
                <a:gd name="connsiteX0" fmla="*/ 0 w 6723"/>
                <a:gd name="connsiteY0" fmla="*/ 0 h 6723"/>
                <a:gd name="connsiteX1" fmla="*/ 7396 w 6723"/>
                <a:gd name="connsiteY1" fmla="*/ 7396 h 6723"/>
                <a:gd name="connsiteX2" fmla="*/ 0 w 6723"/>
                <a:gd name="connsiteY2" fmla="*/ 0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3" h="6723">
                  <a:moveTo>
                    <a:pt x="0" y="0"/>
                  </a:moveTo>
                  <a:cubicBezTo>
                    <a:pt x="2690" y="2690"/>
                    <a:pt x="5379" y="4707"/>
                    <a:pt x="7396" y="7396"/>
                  </a:cubicBezTo>
                  <a:cubicBezTo>
                    <a:pt x="6724" y="4034"/>
                    <a:pt x="4707" y="1345"/>
                    <a:pt x="0" y="0"/>
                  </a:cubicBezTo>
                  <a:close/>
                </a:path>
              </a:pathLst>
            </a:custGeom>
            <a:solidFill>
              <a:srgbClr val="E7E7E7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8667943-7C3C-440F-A0EA-8C948A1EF46C}"/>
                </a:ext>
              </a:extLst>
            </p:cNvPr>
            <p:cNvSpPr/>
            <p:nvPr/>
          </p:nvSpPr>
          <p:spPr>
            <a:xfrm>
              <a:off x="6770259" y="3128163"/>
              <a:ext cx="10944" cy="10944"/>
            </a:xfrm>
            <a:custGeom>
              <a:avLst/>
              <a:gdLst>
                <a:gd name="connsiteX0" fmla="*/ 504 w 0"/>
                <a:gd name="connsiteY0" fmla="*/ 299 h 0"/>
                <a:gd name="connsiteX1" fmla="*/ 504 w 0"/>
                <a:gd name="connsiteY1" fmla="*/ 299 h 0"/>
                <a:gd name="connsiteX2" fmla="*/ 504 w 0"/>
                <a:gd name="connsiteY2" fmla="*/ 299 h 0"/>
                <a:gd name="connsiteX3" fmla="*/ 504 w 0"/>
                <a:gd name="connsiteY3" fmla="*/ 2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04" y="299"/>
                  </a:moveTo>
                  <a:cubicBezTo>
                    <a:pt x="504" y="299"/>
                    <a:pt x="-168" y="-373"/>
                    <a:pt x="504" y="299"/>
                  </a:cubicBezTo>
                  <a:cubicBezTo>
                    <a:pt x="-168" y="299"/>
                    <a:pt x="-168" y="299"/>
                    <a:pt x="504" y="299"/>
                  </a:cubicBezTo>
                  <a:cubicBezTo>
                    <a:pt x="504" y="299"/>
                    <a:pt x="504" y="299"/>
                    <a:pt x="504" y="299"/>
                  </a:cubicBezTo>
                  <a:close/>
                </a:path>
              </a:pathLst>
            </a:custGeom>
            <a:solidFill>
              <a:srgbClr val="DADADA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7EED1AD-6C61-40E1-8B8C-B539683A7253}"/>
                </a:ext>
              </a:extLst>
            </p:cNvPr>
            <p:cNvSpPr/>
            <p:nvPr/>
          </p:nvSpPr>
          <p:spPr>
            <a:xfrm>
              <a:off x="6556581" y="3234803"/>
              <a:ext cx="10944" cy="10944"/>
            </a:xfrm>
            <a:custGeom>
              <a:avLst/>
              <a:gdLst>
                <a:gd name="connsiteX0" fmla="*/ 0 w 6723"/>
                <a:gd name="connsiteY0" fmla="*/ 0 h 0"/>
                <a:gd name="connsiteX1" fmla="*/ 3362 w 6723"/>
                <a:gd name="connsiteY1" fmla="*/ 4707 h 0"/>
                <a:gd name="connsiteX2" fmla="*/ 5379 w 6723"/>
                <a:gd name="connsiteY2" fmla="*/ 4707 h 0"/>
                <a:gd name="connsiteX3" fmla="*/ 7396 w 6723"/>
                <a:gd name="connsiteY3" fmla="*/ 4707 h 0"/>
                <a:gd name="connsiteX4" fmla="*/ 2017 w 6723"/>
                <a:gd name="connsiteY4" fmla="*/ 0 h 0"/>
                <a:gd name="connsiteX5" fmla="*/ 0 w 6723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3">
                  <a:moveTo>
                    <a:pt x="0" y="0"/>
                  </a:moveTo>
                  <a:cubicBezTo>
                    <a:pt x="1345" y="1345"/>
                    <a:pt x="2690" y="3362"/>
                    <a:pt x="3362" y="4707"/>
                  </a:cubicBezTo>
                  <a:lnTo>
                    <a:pt x="5379" y="4707"/>
                  </a:lnTo>
                  <a:lnTo>
                    <a:pt x="7396" y="4707"/>
                  </a:lnTo>
                  <a:cubicBezTo>
                    <a:pt x="6051" y="2689"/>
                    <a:pt x="4034" y="1345"/>
                    <a:pt x="2017" y="0"/>
                  </a:cubicBezTo>
                  <a:cubicBezTo>
                    <a:pt x="1345" y="672"/>
                    <a:pt x="672" y="0"/>
                    <a:pt x="0" y="0"/>
                  </a:cubicBezTo>
                  <a:close/>
                </a:path>
              </a:pathLst>
            </a:custGeom>
            <a:solidFill>
              <a:srgbClr val="898989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0DF112D-1CC7-48BF-A955-5AF7A385607A}"/>
                </a:ext>
              </a:extLst>
            </p:cNvPr>
            <p:cNvSpPr/>
            <p:nvPr/>
          </p:nvSpPr>
          <p:spPr>
            <a:xfrm>
              <a:off x="6552553" y="1813722"/>
              <a:ext cx="87550" cy="262651"/>
            </a:xfrm>
            <a:custGeom>
              <a:avLst/>
              <a:gdLst>
                <a:gd name="connsiteX0" fmla="*/ 31388 w 53788"/>
                <a:gd name="connsiteY0" fmla="*/ 163739 h 161364"/>
                <a:gd name="connsiteX1" fmla="*/ 7856 w 53788"/>
                <a:gd name="connsiteY1" fmla="*/ 105244 h 161364"/>
                <a:gd name="connsiteX2" fmla="*/ 13907 w 53788"/>
                <a:gd name="connsiteY2" fmla="*/ 12460 h 161364"/>
                <a:gd name="connsiteX3" fmla="*/ 40129 w 53788"/>
                <a:gd name="connsiteY3" fmla="*/ 11787 h 161364"/>
                <a:gd name="connsiteX4" fmla="*/ 31388 w 53788"/>
                <a:gd name="connsiteY4" fmla="*/ 163739 h 1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8" h="161364">
                  <a:moveTo>
                    <a:pt x="31388" y="163739"/>
                  </a:moveTo>
                  <a:cubicBezTo>
                    <a:pt x="22647" y="142896"/>
                    <a:pt x="15252" y="124070"/>
                    <a:pt x="7856" y="105244"/>
                  </a:cubicBezTo>
                  <a:cubicBezTo>
                    <a:pt x="-4919" y="73644"/>
                    <a:pt x="-1557" y="42043"/>
                    <a:pt x="13907" y="12460"/>
                  </a:cubicBezTo>
                  <a:cubicBezTo>
                    <a:pt x="21975" y="-3004"/>
                    <a:pt x="30043" y="-5022"/>
                    <a:pt x="40129" y="11787"/>
                  </a:cubicBezTo>
                  <a:cubicBezTo>
                    <a:pt x="68367" y="58852"/>
                    <a:pt x="66350" y="116002"/>
                    <a:pt x="31388" y="163739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7421410-E744-404C-8E67-298A044E2B2A}"/>
                </a:ext>
              </a:extLst>
            </p:cNvPr>
            <p:cNvSpPr/>
            <p:nvPr/>
          </p:nvSpPr>
          <p:spPr>
            <a:xfrm>
              <a:off x="5704767" y="1499122"/>
              <a:ext cx="98495" cy="229820"/>
            </a:xfrm>
            <a:custGeom>
              <a:avLst/>
              <a:gdLst>
                <a:gd name="connsiteX0" fmla="*/ 35874 w 60511"/>
                <a:gd name="connsiteY0" fmla="*/ 0 h 141194"/>
                <a:gd name="connsiteX1" fmla="*/ 42597 w 60511"/>
                <a:gd name="connsiteY1" fmla="*/ 135143 h 141194"/>
                <a:gd name="connsiteX2" fmla="*/ 16375 w 60511"/>
                <a:gd name="connsiteY2" fmla="*/ 135143 h 141194"/>
                <a:gd name="connsiteX3" fmla="*/ 35874 w 60511"/>
                <a:gd name="connsiteY3" fmla="*/ 0 h 1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11" h="141194">
                  <a:moveTo>
                    <a:pt x="35874" y="0"/>
                  </a:moveTo>
                  <a:cubicBezTo>
                    <a:pt x="49321" y="45720"/>
                    <a:pt x="81594" y="87406"/>
                    <a:pt x="42597" y="135143"/>
                  </a:cubicBezTo>
                  <a:cubicBezTo>
                    <a:pt x="31840" y="148590"/>
                    <a:pt x="25789" y="151952"/>
                    <a:pt x="16375" y="135143"/>
                  </a:cubicBezTo>
                  <a:cubicBezTo>
                    <a:pt x="-10519" y="89423"/>
                    <a:pt x="-4467" y="38997"/>
                    <a:pt x="35874" y="0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E8F8420-9788-4BE8-A296-D84CEE551976}"/>
                </a:ext>
              </a:extLst>
            </p:cNvPr>
            <p:cNvSpPr/>
            <p:nvPr/>
          </p:nvSpPr>
          <p:spPr>
            <a:xfrm>
              <a:off x="5434584" y="2246583"/>
              <a:ext cx="87550" cy="218876"/>
            </a:xfrm>
            <a:custGeom>
              <a:avLst/>
              <a:gdLst>
                <a:gd name="connsiteX0" fmla="*/ 53948 w 53788"/>
                <a:gd name="connsiteY0" fmla="*/ 109593 h 134470"/>
                <a:gd name="connsiteX1" fmla="*/ 47897 w 53788"/>
                <a:gd name="connsiteY1" fmla="*/ 135815 h 134470"/>
                <a:gd name="connsiteX2" fmla="*/ 28399 w 53788"/>
                <a:gd name="connsiteY2" fmla="*/ 116989 h 134470"/>
                <a:gd name="connsiteX3" fmla="*/ 9573 w 53788"/>
                <a:gd name="connsiteY3" fmla="*/ 15464 h 134470"/>
                <a:gd name="connsiteX4" fmla="*/ 23020 w 53788"/>
                <a:gd name="connsiteY4" fmla="*/ 0 h 134470"/>
                <a:gd name="connsiteX5" fmla="*/ 35123 w 53788"/>
                <a:gd name="connsiteY5" fmla="*/ 15464 h 134470"/>
                <a:gd name="connsiteX6" fmla="*/ 53948 w 53788"/>
                <a:gd name="connsiteY6" fmla="*/ 109593 h 13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88" h="134470">
                  <a:moveTo>
                    <a:pt x="53948" y="109593"/>
                  </a:moveTo>
                  <a:cubicBezTo>
                    <a:pt x="52604" y="119006"/>
                    <a:pt x="60000" y="132453"/>
                    <a:pt x="47897" y="135815"/>
                  </a:cubicBezTo>
                  <a:cubicBezTo>
                    <a:pt x="37140" y="138505"/>
                    <a:pt x="33106" y="125057"/>
                    <a:pt x="28399" y="116989"/>
                  </a:cubicBezTo>
                  <a:cubicBezTo>
                    <a:pt x="9573" y="85388"/>
                    <a:pt x="-13287" y="55133"/>
                    <a:pt x="9573" y="15464"/>
                  </a:cubicBezTo>
                  <a:cubicBezTo>
                    <a:pt x="12935" y="9413"/>
                    <a:pt x="14952" y="672"/>
                    <a:pt x="23020" y="0"/>
                  </a:cubicBezTo>
                  <a:cubicBezTo>
                    <a:pt x="31761" y="0"/>
                    <a:pt x="33106" y="9413"/>
                    <a:pt x="35123" y="15464"/>
                  </a:cubicBezTo>
                  <a:cubicBezTo>
                    <a:pt x="45880" y="46392"/>
                    <a:pt x="50587" y="77993"/>
                    <a:pt x="53948" y="109593"/>
                  </a:cubicBezTo>
                  <a:close/>
                </a:path>
              </a:pathLst>
            </a:custGeom>
            <a:solidFill>
              <a:schemeClr val="accent3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0E0526B-7894-4D0F-9981-EDBB18CDF423}"/>
                </a:ext>
              </a:extLst>
            </p:cNvPr>
            <p:cNvSpPr/>
            <p:nvPr/>
          </p:nvSpPr>
          <p:spPr>
            <a:xfrm>
              <a:off x="5833197" y="2268469"/>
              <a:ext cx="590964" cy="667569"/>
            </a:xfrm>
            <a:custGeom>
              <a:avLst/>
              <a:gdLst>
                <a:gd name="connsiteX0" fmla="*/ 0 w 363070"/>
                <a:gd name="connsiteY0" fmla="*/ 259528 h 410135"/>
                <a:gd name="connsiteX1" fmla="*/ 53788 w 363070"/>
                <a:gd name="connsiteY1" fmla="*/ 285750 h 410135"/>
                <a:gd name="connsiteX2" fmla="*/ 57150 w 363070"/>
                <a:gd name="connsiteY2" fmla="*/ 132453 h 410135"/>
                <a:gd name="connsiteX3" fmla="*/ 80010 w 363070"/>
                <a:gd name="connsiteY3" fmla="*/ 175484 h 410135"/>
                <a:gd name="connsiteX4" fmla="*/ 98163 w 363070"/>
                <a:gd name="connsiteY4" fmla="*/ 188931 h 410135"/>
                <a:gd name="connsiteX5" fmla="*/ 103542 w 363070"/>
                <a:gd name="connsiteY5" fmla="*/ 170105 h 410135"/>
                <a:gd name="connsiteX6" fmla="*/ 187586 w 363070"/>
                <a:gd name="connsiteY6" fmla="*/ 0 h 410135"/>
                <a:gd name="connsiteX7" fmla="*/ 249443 w 363070"/>
                <a:gd name="connsiteY7" fmla="*/ 190948 h 410135"/>
                <a:gd name="connsiteX8" fmla="*/ 262218 w 363070"/>
                <a:gd name="connsiteY8" fmla="*/ 211791 h 410135"/>
                <a:gd name="connsiteX9" fmla="*/ 276337 w 363070"/>
                <a:gd name="connsiteY9" fmla="*/ 188931 h 410135"/>
                <a:gd name="connsiteX10" fmla="*/ 293146 w 363070"/>
                <a:gd name="connsiteY10" fmla="*/ 126402 h 410135"/>
                <a:gd name="connsiteX11" fmla="*/ 305248 w 363070"/>
                <a:gd name="connsiteY11" fmla="*/ 285077 h 410135"/>
                <a:gd name="connsiteX12" fmla="*/ 368449 w 363070"/>
                <a:gd name="connsiteY12" fmla="*/ 267596 h 410135"/>
                <a:gd name="connsiteX13" fmla="*/ 293146 w 363070"/>
                <a:gd name="connsiteY13" fmla="*/ 379207 h 410135"/>
                <a:gd name="connsiteX14" fmla="*/ 70597 w 363070"/>
                <a:gd name="connsiteY14" fmla="*/ 363743 h 410135"/>
                <a:gd name="connsiteX15" fmla="*/ 0 w 363070"/>
                <a:gd name="connsiteY15" fmla="*/ 259528 h 4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070" h="410135">
                  <a:moveTo>
                    <a:pt x="0" y="259528"/>
                  </a:moveTo>
                  <a:cubicBezTo>
                    <a:pt x="23532" y="261545"/>
                    <a:pt x="31600" y="282388"/>
                    <a:pt x="53788" y="285750"/>
                  </a:cubicBezTo>
                  <a:cubicBezTo>
                    <a:pt x="34290" y="233979"/>
                    <a:pt x="48409" y="184224"/>
                    <a:pt x="57150" y="132453"/>
                  </a:cubicBezTo>
                  <a:cubicBezTo>
                    <a:pt x="64546" y="147245"/>
                    <a:pt x="71941" y="161365"/>
                    <a:pt x="80010" y="175484"/>
                  </a:cubicBezTo>
                  <a:cubicBezTo>
                    <a:pt x="84044" y="182207"/>
                    <a:pt x="88750" y="190948"/>
                    <a:pt x="98163" y="188931"/>
                  </a:cubicBezTo>
                  <a:cubicBezTo>
                    <a:pt x="106904" y="186914"/>
                    <a:pt x="102870" y="176829"/>
                    <a:pt x="103542" y="170105"/>
                  </a:cubicBezTo>
                  <a:cubicBezTo>
                    <a:pt x="106904" y="103542"/>
                    <a:pt x="143883" y="53788"/>
                    <a:pt x="187586" y="0"/>
                  </a:cubicBezTo>
                  <a:cubicBezTo>
                    <a:pt x="198344" y="70597"/>
                    <a:pt x="225238" y="130436"/>
                    <a:pt x="249443" y="190948"/>
                  </a:cubicBezTo>
                  <a:cubicBezTo>
                    <a:pt x="252805" y="199016"/>
                    <a:pt x="252132" y="212463"/>
                    <a:pt x="262218" y="211791"/>
                  </a:cubicBezTo>
                  <a:cubicBezTo>
                    <a:pt x="273647" y="211119"/>
                    <a:pt x="273647" y="197672"/>
                    <a:pt x="276337" y="188931"/>
                  </a:cubicBezTo>
                  <a:cubicBezTo>
                    <a:pt x="281716" y="170777"/>
                    <a:pt x="286422" y="151952"/>
                    <a:pt x="293146" y="126402"/>
                  </a:cubicBezTo>
                  <a:cubicBezTo>
                    <a:pt x="319368" y="182880"/>
                    <a:pt x="305248" y="233979"/>
                    <a:pt x="305248" y="285077"/>
                  </a:cubicBezTo>
                  <a:cubicBezTo>
                    <a:pt x="325419" y="284405"/>
                    <a:pt x="340210" y="266924"/>
                    <a:pt x="368449" y="267596"/>
                  </a:cubicBezTo>
                  <a:cubicBezTo>
                    <a:pt x="332815" y="302559"/>
                    <a:pt x="327436" y="351641"/>
                    <a:pt x="293146" y="379207"/>
                  </a:cubicBezTo>
                  <a:cubicBezTo>
                    <a:pt x="233979" y="426272"/>
                    <a:pt x="127747" y="430978"/>
                    <a:pt x="70597" y="363743"/>
                  </a:cubicBezTo>
                  <a:cubicBezTo>
                    <a:pt x="43030" y="332142"/>
                    <a:pt x="20171" y="299197"/>
                    <a:pt x="0" y="259528"/>
                  </a:cubicBezTo>
                  <a:close/>
                </a:path>
              </a:pathLst>
            </a:custGeom>
            <a:solidFill>
              <a:srgbClr val="FEFEFE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5DD1744-C065-477D-9E6F-84B447941AD2}"/>
                </a:ext>
              </a:extLst>
            </p:cNvPr>
            <p:cNvSpPr/>
            <p:nvPr/>
          </p:nvSpPr>
          <p:spPr>
            <a:xfrm>
              <a:off x="5983459" y="2520465"/>
              <a:ext cx="290440" cy="404088"/>
            </a:xfrm>
            <a:custGeom>
              <a:avLst/>
              <a:gdLst>
                <a:gd name="connsiteX0" fmla="*/ 114597 w 154641"/>
                <a:gd name="connsiteY0" fmla="*/ 135815 h 215152"/>
                <a:gd name="connsiteX1" fmla="*/ 150232 w 154641"/>
                <a:gd name="connsiteY1" fmla="*/ 87406 h 215152"/>
                <a:gd name="connsiteX2" fmla="*/ 146198 w 154641"/>
                <a:gd name="connsiteY2" fmla="*/ 153296 h 215152"/>
                <a:gd name="connsiteX3" fmla="*/ 84341 w 154641"/>
                <a:gd name="connsiteY3" fmla="*/ 219187 h 215152"/>
                <a:gd name="connsiteX4" fmla="*/ 22485 w 154641"/>
                <a:gd name="connsiteY4" fmla="*/ 191621 h 215152"/>
                <a:gd name="connsiteX5" fmla="*/ 1642 w 154641"/>
                <a:gd name="connsiteY5" fmla="*/ 116990 h 215152"/>
                <a:gd name="connsiteX6" fmla="*/ 15089 w 154641"/>
                <a:gd name="connsiteY6" fmla="*/ 112283 h 215152"/>
                <a:gd name="connsiteX7" fmla="*/ 34587 w 154641"/>
                <a:gd name="connsiteY7" fmla="*/ 100853 h 215152"/>
                <a:gd name="connsiteX8" fmla="*/ 71566 w 154641"/>
                <a:gd name="connsiteY8" fmla="*/ 0 h 215152"/>
                <a:gd name="connsiteX9" fmla="*/ 114597 w 154641"/>
                <a:gd name="connsiteY9" fmla="*/ 135815 h 2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41" h="215152">
                  <a:moveTo>
                    <a:pt x="114597" y="135815"/>
                  </a:moveTo>
                  <a:cubicBezTo>
                    <a:pt x="132078" y="122368"/>
                    <a:pt x="136785" y="103543"/>
                    <a:pt x="150232" y="87406"/>
                  </a:cubicBezTo>
                  <a:cubicBezTo>
                    <a:pt x="162334" y="112283"/>
                    <a:pt x="153593" y="133798"/>
                    <a:pt x="146198" y="153296"/>
                  </a:cubicBezTo>
                  <a:cubicBezTo>
                    <a:pt x="135440" y="183552"/>
                    <a:pt x="116614" y="209774"/>
                    <a:pt x="84341" y="219187"/>
                  </a:cubicBezTo>
                  <a:cubicBezTo>
                    <a:pt x="57447" y="227255"/>
                    <a:pt x="38621" y="211791"/>
                    <a:pt x="22485" y="191621"/>
                  </a:cubicBezTo>
                  <a:cubicBezTo>
                    <a:pt x="4331" y="169433"/>
                    <a:pt x="-3737" y="145228"/>
                    <a:pt x="1642" y="116990"/>
                  </a:cubicBezTo>
                  <a:cubicBezTo>
                    <a:pt x="2986" y="109593"/>
                    <a:pt x="8365" y="106232"/>
                    <a:pt x="15089" y="112283"/>
                  </a:cubicBezTo>
                  <a:cubicBezTo>
                    <a:pt x="31225" y="125057"/>
                    <a:pt x="32570" y="110938"/>
                    <a:pt x="34587" y="100853"/>
                  </a:cubicBezTo>
                  <a:cubicBezTo>
                    <a:pt x="41310" y="67235"/>
                    <a:pt x="54757" y="36979"/>
                    <a:pt x="71566" y="0"/>
                  </a:cubicBezTo>
                  <a:cubicBezTo>
                    <a:pt x="90392" y="47065"/>
                    <a:pt x="95099" y="92785"/>
                    <a:pt x="114597" y="135815"/>
                  </a:cubicBezTo>
                  <a:close/>
                </a:path>
              </a:pathLst>
            </a:custGeom>
            <a:solidFill>
              <a:schemeClr val="accent4"/>
            </a:solidFill>
            <a:ln w="6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Graphic 115">
            <a:extLst>
              <a:ext uri="{FF2B5EF4-FFF2-40B4-BE49-F238E27FC236}">
                <a16:creationId xmlns:a16="http://schemas.microsoft.com/office/drawing/2014/main" id="{A528D94E-7FF1-4CB0-9EFB-9038295555B2}"/>
              </a:ext>
            </a:extLst>
          </p:cNvPr>
          <p:cNvSpPr/>
          <p:nvPr/>
        </p:nvSpPr>
        <p:spPr>
          <a:xfrm>
            <a:off x="9718097" y="989330"/>
            <a:ext cx="1978697" cy="3257384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4DFCD34-CDB8-413D-9E02-7EF905AC86EB}"/>
              </a:ext>
            </a:extLst>
          </p:cNvPr>
          <p:cNvGrpSpPr/>
          <p:nvPr/>
        </p:nvGrpSpPr>
        <p:grpSpPr>
          <a:xfrm>
            <a:off x="377321" y="4804180"/>
            <a:ext cx="2865608" cy="1695033"/>
            <a:chOff x="4636491" y="4694652"/>
            <a:chExt cx="2681077" cy="1585881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554BD2-73FF-4975-A16B-A561C52EBF57}"/>
                </a:ext>
              </a:extLst>
            </p:cNvPr>
            <p:cNvSpPr/>
            <p:nvPr/>
          </p:nvSpPr>
          <p:spPr>
            <a:xfrm>
              <a:off x="4637966" y="4697803"/>
              <a:ext cx="2679602" cy="1358272"/>
            </a:xfrm>
            <a:custGeom>
              <a:avLst/>
              <a:gdLst>
                <a:gd name="connsiteX0" fmla="*/ 5750457 w 5753826"/>
                <a:gd name="connsiteY0" fmla="*/ 1772997 h 2934978"/>
                <a:gd name="connsiteX1" fmla="*/ 5750457 w 5753826"/>
                <a:gd name="connsiteY1" fmla="*/ 1772997 h 2934978"/>
                <a:gd name="connsiteX2" fmla="*/ 5750457 w 5753826"/>
                <a:gd name="connsiteY2" fmla="*/ 1772997 h 2934978"/>
                <a:gd name="connsiteX3" fmla="*/ 5755736 w 5753826"/>
                <a:gd name="connsiteY3" fmla="*/ 1767190 h 2934978"/>
                <a:gd name="connsiteX4" fmla="*/ 5755736 w 5753826"/>
                <a:gd name="connsiteY4" fmla="*/ 1667950 h 2934978"/>
                <a:gd name="connsiteX5" fmla="*/ 5755736 w 5753826"/>
                <a:gd name="connsiteY5" fmla="*/ 1667950 h 2934978"/>
                <a:gd name="connsiteX6" fmla="*/ 5755736 w 5753826"/>
                <a:gd name="connsiteY6" fmla="*/ 1667950 h 2934978"/>
                <a:gd name="connsiteX7" fmla="*/ 5750457 w 5753826"/>
                <a:gd name="connsiteY7" fmla="*/ 1661615 h 2934978"/>
                <a:gd name="connsiteX8" fmla="*/ 5750457 w 5753826"/>
                <a:gd name="connsiteY8" fmla="*/ 1524896 h 2934978"/>
                <a:gd name="connsiteX9" fmla="*/ 5750457 w 5753826"/>
                <a:gd name="connsiteY9" fmla="*/ 1524896 h 2934978"/>
                <a:gd name="connsiteX10" fmla="*/ 5750457 w 5753826"/>
                <a:gd name="connsiteY10" fmla="*/ 1524896 h 2934978"/>
                <a:gd name="connsiteX11" fmla="*/ 5745179 w 5753826"/>
                <a:gd name="connsiteY11" fmla="*/ 1425128 h 2934978"/>
                <a:gd name="connsiteX12" fmla="*/ 5726175 w 5753826"/>
                <a:gd name="connsiteY12" fmla="*/ 1189168 h 2934978"/>
                <a:gd name="connsiteX13" fmla="*/ 5697670 w 5753826"/>
                <a:gd name="connsiteY13" fmla="*/ 948458 h 2934978"/>
                <a:gd name="connsiteX14" fmla="*/ 5661774 w 5753826"/>
                <a:gd name="connsiteY14" fmla="*/ 711442 h 2934978"/>
                <a:gd name="connsiteX15" fmla="*/ 5655968 w 5753826"/>
                <a:gd name="connsiteY15" fmla="*/ 668684 h 2934978"/>
                <a:gd name="connsiteX16" fmla="*/ 5655968 w 5753826"/>
                <a:gd name="connsiteY16" fmla="*/ 668684 h 2934978"/>
                <a:gd name="connsiteX17" fmla="*/ 5655968 w 5753826"/>
                <a:gd name="connsiteY17" fmla="*/ 668684 h 2934978"/>
                <a:gd name="connsiteX18" fmla="*/ 5563062 w 5753826"/>
                <a:gd name="connsiteY18" fmla="*/ 424807 h 2934978"/>
                <a:gd name="connsiteX19" fmla="*/ 5352440 w 5753826"/>
                <a:gd name="connsiteY19" fmla="*/ 201516 h 2934978"/>
                <a:gd name="connsiteX20" fmla="*/ 5140763 w 5753826"/>
                <a:gd name="connsiteY20" fmla="*/ 104915 h 2934978"/>
                <a:gd name="connsiteX21" fmla="*/ 4816120 w 5753826"/>
                <a:gd name="connsiteY21" fmla="*/ 67436 h 2934978"/>
                <a:gd name="connsiteX22" fmla="*/ 4598108 w 5753826"/>
                <a:gd name="connsiteY22" fmla="*/ 50016 h 2934978"/>
                <a:gd name="connsiteX23" fmla="*/ 4282968 w 5753826"/>
                <a:gd name="connsiteY23" fmla="*/ 31013 h 2934978"/>
                <a:gd name="connsiteX24" fmla="*/ 4199036 w 5753826"/>
                <a:gd name="connsiteY24" fmla="*/ 31540 h 2934978"/>
                <a:gd name="connsiteX25" fmla="*/ 4199036 w 5753826"/>
                <a:gd name="connsiteY25" fmla="*/ 31540 h 2934978"/>
                <a:gd name="connsiteX26" fmla="*/ 4199036 w 5753826"/>
                <a:gd name="connsiteY26" fmla="*/ 31540 h 2934978"/>
                <a:gd name="connsiteX27" fmla="*/ 4193229 w 5753826"/>
                <a:gd name="connsiteY27" fmla="*/ 26262 h 2934978"/>
                <a:gd name="connsiteX28" fmla="*/ 4088182 w 5753826"/>
                <a:gd name="connsiteY28" fmla="*/ 26262 h 2934978"/>
                <a:gd name="connsiteX29" fmla="*/ 4088182 w 5753826"/>
                <a:gd name="connsiteY29" fmla="*/ 26262 h 2934978"/>
                <a:gd name="connsiteX30" fmla="*/ 4088182 w 5753826"/>
                <a:gd name="connsiteY30" fmla="*/ 26262 h 2934978"/>
                <a:gd name="connsiteX31" fmla="*/ 4060205 w 5753826"/>
                <a:gd name="connsiteY31" fmla="*/ 20983 h 2934978"/>
                <a:gd name="connsiteX32" fmla="*/ 3953574 w 5753826"/>
                <a:gd name="connsiteY32" fmla="*/ 24678 h 2934978"/>
                <a:gd name="connsiteX33" fmla="*/ 3924541 w 5753826"/>
                <a:gd name="connsiteY33" fmla="*/ 5147 h 2934978"/>
                <a:gd name="connsiteX34" fmla="*/ 3924541 w 5753826"/>
                <a:gd name="connsiteY34" fmla="*/ 5147 h 2934978"/>
                <a:gd name="connsiteX35" fmla="*/ 3919262 w 5753826"/>
                <a:gd name="connsiteY35" fmla="*/ 3563 h 2934978"/>
                <a:gd name="connsiteX36" fmla="*/ 3904482 w 5753826"/>
                <a:gd name="connsiteY36" fmla="*/ 396 h 2934978"/>
                <a:gd name="connsiteX37" fmla="*/ 3730811 w 5753826"/>
                <a:gd name="connsiteY37" fmla="*/ 396 h 2934978"/>
                <a:gd name="connsiteX38" fmla="*/ 3713391 w 5753826"/>
                <a:gd name="connsiteY38" fmla="*/ 4619 h 2934978"/>
                <a:gd name="connsiteX39" fmla="*/ 3666411 w 5753826"/>
                <a:gd name="connsiteY39" fmla="*/ 15704 h 2934978"/>
                <a:gd name="connsiteX40" fmla="*/ 3340185 w 5753826"/>
                <a:gd name="connsiteY40" fmla="*/ 15704 h 2934978"/>
                <a:gd name="connsiteX41" fmla="*/ 3301650 w 5753826"/>
                <a:gd name="connsiteY41" fmla="*/ 20983 h 2934978"/>
                <a:gd name="connsiteX42" fmla="*/ 3301650 w 5753826"/>
                <a:gd name="connsiteY42" fmla="*/ 20983 h 2934978"/>
                <a:gd name="connsiteX43" fmla="*/ 3301650 w 5753826"/>
                <a:gd name="connsiteY43" fmla="*/ 20983 h 2934978"/>
                <a:gd name="connsiteX44" fmla="*/ 3107392 w 5753826"/>
                <a:gd name="connsiteY44" fmla="*/ 21511 h 2934978"/>
                <a:gd name="connsiteX45" fmla="*/ 3107392 w 5753826"/>
                <a:gd name="connsiteY45" fmla="*/ 21511 h 2934978"/>
                <a:gd name="connsiteX46" fmla="*/ 2994955 w 5753826"/>
                <a:gd name="connsiteY46" fmla="*/ 25734 h 2934978"/>
                <a:gd name="connsiteX47" fmla="*/ 2981230 w 5753826"/>
                <a:gd name="connsiteY47" fmla="*/ 28373 h 2934978"/>
                <a:gd name="connsiteX48" fmla="*/ 2994955 w 5753826"/>
                <a:gd name="connsiteY48" fmla="*/ 25734 h 2934978"/>
                <a:gd name="connsiteX49" fmla="*/ 2868793 w 5753826"/>
                <a:gd name="connsiteY49" fmla="*/ 31013 h 2934978"/>
                <a:gd name="connsiteX50" fmla="*/ 2792779 w 5753826"/>
                <a:gd name="connsiteY50" fmla="*/ 31013 h 2934978"/>
                <a:gd name="connsiteX51" fmla="*/ 2704624 w 5753826"/>
                <a:gd name="connsiteY51" fmla="*/ 36291 h 2934978"/>
                <a:gd name="connsiteX52" fmla="*/ 2620164 w 5753826"/>
                <a:gd name="connsiteY52" fmla="*/ 41570 h 2934978"/>
                <a:gd name="connsiteX53" fmla="*/ 2620164 w 5753826"/>
                <a:gd name="connsiteY53" fmla="*/ 41570 h 2934978"/>
                <a:gd name="connsiteX54" fmla="*/ 2620164 w 5753826"/>
                <a:gd name="connsiteY54" fmla="*/ 41570 h 2934978"/>
                <a:gd name="connsiteX55" fmla="*/ 2541511 w 5753826"/>
                <a:gd name="connsiteY55" fmla="*/ 41570 h 2934978"/>
                <a:gd name="connsiteX56" fmla="*/ 2541511 w 5753826"/>
                <a:gd name="connsiteY56" fmla="*/ 41570 h 2934978"/>
                <a:gd name="connsiteX57" fmla="*/ 2383677 w 5753826"/>
                <a:gd name="connsiteY57" fmla="*/ 51600 h 2934978"/>
                <a:gd name="connsiteX58" fmla="*/ 2181501 w 5753826"/>
                <a:gd name="connsiteY58" fmla="*/ 63741 h 2934978"/>
                <a:gd name="connsiteX59" fmla="*/ 1853691 w 5753826"/>
                <a:gd name="connsiteY59" fmla="*/ 93302 h 2934978"/>
                <a:gd name="connsiteX60" fmla="*/ 1366464 w 5753826"/>
                <a:gd name="connsiteY60" fmla="*/ 159814 h 2934978"/>
                <a:gd name="connsiteX61" fmla="*/ 959473 w 5753826"/>
                <a:gd name="connsiteY61" fmla="*/ 335068 h 2934978"/>
                <a:gd name="connsiteX62" fmla="*/ 688146 w 5753826"/>
                <a:gd name="connsiteY62" fmla="*/ 669212 h 2934978"/>
                <a:gd name="connsiteX63" fmla="*/ 640637 w 5753826"/>
                <a:gd name="connsiteY63" fmla="*/ 760007 h 2934978"/>
                <a:gd name="connsiteX64" fmla="*/ 629552 w 5753826"/>
                <a:gd name="connsiteY64" fmla="*/ 786928 h 2934978"/>
                <a:gd name="connsiteX65" fmla="*/ 574653 w 5753826"/>
                <a:gd name="connsiteY65" fmla="*/ 903588 h 2934978"/>
                <a:gd name="connsiteX66" fmla="*/ 511836 w 5753826"/>
                <a:gd name="connsiteY66" fmla="*/ 1015497 h 2934978"/>
                <a:gd name="connsiteX67" fmla="*/ 455881 w 5753826"/>
                <a:gd name="connsiteY67" fmla="*/ 1134269 h 2934978"/>
                <a:gd name="connsiteX68" fmla="*/ 376172 w 5753826"/>
                <a:gd name="connsiteY68" fmla="*/ 1300549 h 2934978"/>
                <a:gd name="connsiteX69" fmla="*/ 291184 w 5753826"/>
                <a:gd name="connsiteY69" fmla="*/ 1472108 h 2934978"/>
                <a:gd name="connsiteX70" fmla="*/ 198806 w 5753826"/>
                <a:gd name="connsiteY70" fmla="*/ 1664255 h 2934978"/>
                <a:gd name="connsiteX71" fmla="*/ 61031 w 5753826"/>
                <a:gd name="connsiteY71" fmla="*/ 1956697 h 2934978"/>
                <a:gd name="connsiteX72" fmla="*/ 27775 w 5753826"/>
                <a:gd name="connsiteY72" fmla="*/ 2031127 h 2934978"/>
                <a:gd name="connsiteX73" fmla="*/ 1909 w 5753826"/>
                <a:gd name="connsiteY73" fmla="*/ 2163095 h 2934978"/>
                <a:gd name="connsiteX74" fmla="*/ 1909 w 5753826"/>
                <a:gd name="connsiteY74" fmla="*/ 2163095 h 2934978"/>
                <a:gd name="connsiteX75" fmla="*/ 75812 w 5753826"/>
                <a:gd name="connsiteY75" fmla="*/ 2343100 h 2934978"/>
                <a:gd name="connsiteX76" fmla="*/ 275348 w 5753826"/>
                <a:gd name="connsiteY76" fmla="*/ 2818187 h 2934978"/>
                <a:gd name="connsiteX77" fmla="*/ 307549 w 5753826"/>
                <a:gd name="connsiteY77" fmla="*/ 2895785 h 2934978"/>
                <a:gd name="connsiteX78" fmla="*/ 324440 w 5753826"/>
                <a:gd name="connsiteY78" fmla="*/ 2934847 h 2934978"/>
                <a:gd name="connsiteX79" fmla="*/ 374589 w 5753826"/>
                <a:gd name="connsiteY79" fmla="*/ 2936959 h 2934978"/>
                <a:gd name="connsiteX80" fmla="*/ 2045838 w 5753826"/>
                <a:gd name="connsiteY80" fmla="*/ 2936959 h 2934978"/>
                <a:gd name="connsiteX81" fmla="*/ 2085428 w 5753826"/>
                <a:gd name="connsiteY81" fmla="*/ 2936431 h 2934978"/>
                <a:gd name="connsiteX82" fmla="*/ 2113933 w 5753826"/>
                <a:gd name="connsiteY82" fmla="*/ 2925873 h 2934978"/>
                <a:gd name="connsiteX83" fmla="*/ 2118156 w 5753826"/>
                <a:gd name="connsiteY83" fmla="*/ 2917955 h 2934978"/>
                <a:gd name="connsiteX84" fmla="*/ 2121324 w 5753826"/>
                <a:gd name="connsiteY84" fmla="*/ 2918483 h 2934978"/>
                <a:gd name="connsiteX85" fmla="*/ 2324555 w 5753826"/>
                <a:gd name="connsiteY85" fmla="*/ 2919011 h 2934978"/>
                <a:gd name="connsiteX86" fmla="*/ 2349893 w 5753826"/>
                <a:gd name="connsiteY86" fmla="*/ 2896840 h 2934978"/>
                <a:gd name="connsiteX87" fmla="*/ 2397402 w 5753826"/>
                <a:gd name="connsiteY87" fmla="*/ 2761177 h 2934978"/>
                <a:gd name="connsiteX88" fmla="*/ 2467609 w 5753826"/>
                <a:gd name="connsiteY88" fmla="*/ 2676189 h 2934978"/>
                <a:gd name="connsiteX89" fmla="*/ 2698818 w 5753826"/>
                <a:gd name="connsiteY89" fmla="*/ 2676189 h 2934978"/>
                <a:gd name="connsiteX90" fmla="*/ 2787501 w 5753826"/>
                <a:gd name="connsiteY90" fmla="*/ 2689914 h 2934978"/>
                <a:gd name="connsiteX91" fmla="*/ 2912607 w 5753826"/>
                <a:gd name="connsiteY91" fmla="*/ 2692025 h 2934978"/>
                <a:gd name="connsiteX92" fmla="*/ 2923164 w 5753826"/>
                <a:gd name="connsiteY92" fmla="*/ 2690969 h 2934978"/>
                <a:gd name="connsiteX93" fmla="*/ 3040880 w 5753826"/>
                <a:gd name="connsiteY93" fmla="*/ 2691497 h 2934978"/>
                <a:gd name="connsiteX94" fmla="*/ 3117950 w 5753826"/>
                <a:gd name="connsiteY94" fmla="*/ 2675661 h 2934978"/>
                <a:gd name="connsiteX95" fmla="*/ 3354437 w 5753826"/>
                <a:gd name="connsiteY95" fmla="*/ 2675661 h 2934978"/>
                <a:gd name="connsiteX96" fmla="*/ 3382415 w 5753826"/>
                <a:gd name="connsiteY96" fmla="*/ 2689914 h 2934978"/>
                <a:gd name="connsiteX97" fmla="*/ 3406697 w 5753826"/>
                <a:gd name="connsiteY97" fmla="*/ 2715252 h 2934978"/>
                <a:gd name="connsiteX98" fmla="*/ 3450510 w 5753826"/>
                <a:gd name="connsiteY98" fmla="*/ 2891562 h 2934978"/>
                <a:gd name="connsiteX99" fmla="*/ 3458428 w 5753826"/>
                <a:gd name="connsiteY99" fmla="*/ 2906870 h 2934978"/>
                <a:gd name="connsiteX100" fmla="*/ 3453678 w 5753826"/>
                <a:gd name="connsiteY100" fmla="*/ 2913732 h 2934978"/>
                <a:gd name="connsiteX101" fmla="*/ 3492212 w 5753826"/>
                <a:gd name="connsiteY101" fmla="*/ 2930624 h 2934978"/>
                <a:gd name="connsiteX102" fmla="*/ 3782543 w 5753826"/>
                <a:gd name="connsiteY102" fmla="*/ 2931152 h 2934978"/>
                <a:gd name="connsiteX103" fmla="*/ 4691542 w 5753826"/>
                <a:gd name="connsiteY103" fmla="*/ 2929568 h 2934978"/>
                <a:gd name="connsiteX104" fmla="*/ 5213082 w 5753826"/>
                <a:gd name="connsiteY104" fmla="*/ 2928513 h 2934978"/>
                <a:gd name="connsiteX105" fmla="*/ 5278538 w 5753826"/>
                <a:gd name="connsiteY105" fmla="*/ 2913204 h 2934978"/>
                <a:gd name="connsiteX106" fmla="*/ 5282233 w 5753826"/>
                <a:gd name="connsiteY106" fmla="*/ 2911621 h 2934978"/>
                <a:gd name="connsiteX107" fmla="*/ 5313378 w 5753826"/>
                <a:gd name="connsiteY107" fmla="*/ 2910037 h 2934978"/>
                <a:gd name="connsiteX108" fmla="*/ 5566229 w 5753826"/>
                <a:gd name="connsiteY108" fmla="*/ 2911621 h 2934978"/>
                <a:gd name="connsiteX109" fmla="*/ 5644882 w 5753826"/>
                <a:gd name="connsiteY109" fmla="*/ 2797600 h 2934978"/>
                <a:gd name="connsiteX110" fmla="*/ 5644882 w 5753826"/>
                <a:gd name="connsiteY110" fmla="*/ 2797600 h 2934978"/>
                <a:gd name="connsiteX111" fmla="*/ 5655968 w 5753826"/>
                <a:gd name="connsiteY111" fmla="*/ 2749036 h 2934978"/>
                <a:gd name="connsiteX112" fmla="*/ 5713506 w 5753826"/>
                <a:gd name="connsiteY112" fmla="*/ 2347323 h 2934978"/>
                <a:gd name="connsiteX113" fmla="*/ 5729342 w 5753826"/>
                <a:gd name="connsiteY113" fmla="*/ 2172069 h 2934978"/>
                <a:gd name="connsiteX114" fmla="*/ 5729342 w 5753826"/>
                <a:gd name="connsiteY114" fmla="*/ 2172069 h 2934978"/>
                <a:gd name="connsiteX115" fmla="*/ 5745179 w 5753826"/>
                <a:gd name="connsiteY115" fmla="*/ 2031655 h 2934978"/>
                <a:gd name="connsiteX116" fmla="*/ 5745179 w 5753826"/>
                <a:gd name="connsiteY116" fmla="*/ 2031655 h 2934978"/>
                <a:gd name="connsiteX117" fmla="*/ 5750985 w 5753826"/>
                <a:gd name="connsiteY117" fmla="*/ 1903909 h 2934978"/>
                <a:gd name="connsiteX118" fmla="*/ 5750457 w 5753826"/>
                <a:gd name="connsiteY118" fmla="*/ 1772997 h 2934978"/>
                <a:gd name="connsiteX119" fmla="*/ 2868793 w 5753826"/>
                <a:gd name="connsiteY119" fmla="*/ 31013 h 2934978"/>
                <a:gd name="connsiteX120" fmla="*/ 2868793 w 5753826"/>
                <a:gd name="connsiteY120" fmla="*/ 31013 h 2934978"/>
                <a:gd name="connsiteX121" fmla="*/ 2868793 w 5753826"/>
                <a:gd name="connsiteY121" fmla="*/ 31013 h 2934978"/>
                <a:gd name="connsiteX122" fmla="*/ 2868793 w 5753826"/>
                <a:gd name="connsiteY122" fmla="*/ 31013 h 2934978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2923164 w 5755736"/>
                <a:gd name="connsiteY92" fmla="*/ 2690574 h 2936900"/>
                <a:gd name="connsiteX93" fmla="*/ 3117950 w 5755736"/>
                <a:gd name="connsiteY93" fmla="*/ 2675266 h 2936900"/>
                <a:gd name="connsiteX94" fmla="*/ 3354437 w 5755736"/>
                <a:gd name="connsiteY94" fmla="*/ 2675266 h 2936900"/>
                <a:gd name="connsiteX95" fmla="*/ 3382415 w 5755736"/>
                <a:gd name="connsiteY95" fmla="*/ 2689519 h 2936900"/>
                <a:gd name="connsiteX96" fmla="*/ 3406697 w 5755736"/>
                <a:gd name="connsiteY96" fmla="*/ 2714857 h 2936900"/>
                <a:gd name="connsiteX97" fmla="*/ 3450510 w 5755736"/>
                <a:gd name="connsiteY97" fmla="*/ 2891167 h 2936900"/>
                <a:gd name="connsiteX98" fmla="*/ 3458428 w 5755736"/>
                <a:gd name="connsiteY98" fmla="*/ 2906475 h 2936900"/>
                <a:gd name="connsiteX99" fmla="*/ 3453678 w 5755736"/>
                <a:gd name="connsiteY99" fmla="*/ 2913337 h 2936900"/>
                <a:gd name="connsiteX100" fmla="*/ 3492212 w 5755736"/>
                <a:gd name="connsiteY100" fmla="*/ 2930229 h 2936900"/>
                <a:gd name="connsiteX101" fmla="*/ 3782543 w 5755736"/>
                <a:gd name="connsiteY101" fmla="*/ 2930757 h 2936900"/>
                <a:gd name="connsiteX102" fmla="*/ 4691542 w 5755736"/>
                <a:gd name="connsiteY102" fmla="*/ 2929173 h 2936900"/>
                <a:gd name="connsiteX103" fmla="*/ 5213082 w 5755736"/>
                <a:gd name="connsiteY103" fmla="*/ 2928118 h 2936900"/>
                <a:gd name="connsiteX104" fmla="*/ 5278538 w 5755736"/>
                <a:gd name="connsiteY104" fmla="*/ 2912809 h 2936900"/>
                <a:gd name="connsiteX105" fmla="*/ 5282233 w 5755736"/>
                <a:gd name="connsiteY105" fmla="*/ 2911226 h 2936900"/>
                <a:gd name="connsiteX106" fmla="*/ 5313378 w 5755736"/>
                <a:gd name="connsiteY106" fmla="*/ 2909642 h 2936900"/>
                <a:gd name="connsiteX107" fmla="*/ 5566229 w 5755736"/>
                <a:gd name="connsiteY107" fmla="*/ 2911226 h 2936900"/>
                <a:gd name="connsiteX108" fmla="*/ 5644882 w 5755736"/>
                <a:gd name="connsiteY108" fmla="*/ 2797205 h 2936900"/>
                <a:gd name="connsiteX109" fmla="*/ 5644882 w 5755736"/>
                <a:gd name="connsiteY109" fmla="*/ 2797205 h 2936900"/>
                <a:gd name="connsiteX110" fmla="*/ 5655968 w 5755736"/>
                <a:gd name="connsiteY110" fmla="*/ 2748641 h 2936900"/>
                <a:gd name="connsiteX111" fmla="*/ 5713506 w 5755736"/>
                <a:gd name="connsiteY111" fmla="*/ 2346928 h 2936900"/>
                <a:gd name="connsiteX112" fmla="*/ 5729342 w 5755736"/>
                <a:gd name="connsiteY112" fmla="*/ 2171674 h 2936900"/>
                <a:gd name="connsiteX113" fmla="*/ 5729342 w 5755736"/>
                <a:gd name="connsiteY113" fmla="*/ 2171674 h 2936900"/>
                <a:gd name="connsiteX114" fmla="*/ 5745179 w 5755736"/>
                <a:gd name="connsiteY114" fmla="*/ 2031260 h 2936900"/>
                <a:gd name="connsiteX115" fmla="*/ 5745179 w 5755736"/>
                <a:gd name="connsiteY115" fmla="*/ 2031260 h 2936900"/>
                <a:gd name="connsiteX116" fmla="*/ 5750985 w 5755736"/>
                <a:gd name="connsiteY116" fmla="*/ 1903514 h 2936900"/>
                <a:gd name="connsiteX117" fmla="*/ 5750457 w 5755736"/>
                <a:gd name="connsiteY117" fmla="*/ 1772602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121" fmla="*/ 2868793 w 5755736"/>
                <a:gd name="connsiteY121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2912607 w 5755736"/>
                <a:gd name="connsiteY91" fmla="*/ 2691630 h 2936900"/>
                <a:gd name="connsiteX92" fmla="*/ 3117950 w 5755736"/>
                <a:gd name="connsiteY92" fmla="*/ 2675266 h 2936900"/>
                <a:gd name="connsiteX93" fmla="*/ 3354437 w 5755736"/>
                <a:gd name="connsiteY93" fmla="*/ 2675266 h 2936900"/>
                <a:gd name="connsiteX94" fmla="*/ 3382415 w 5755736"/>
                <a:gd name="connsiteY94" fmla="*/ 2689519 h 2936900"/>
                <a:gd name="connsiteX95" fmla="*/ 3406697 w 5755736"/>
                <a:gd name="connsiteY95" fmla="*/ 2714857 h 2936900"/>
                <a:gd name="connsiteX96" fmla="*/ 3450510 w 5755736"/>
                <a:gd name="connsiteY96" fmla="*/ 2891167 h 2936900"/>
                <a:gd name="connsiteX97" fmla="*/ 3458428 w 5755736"/>
                <a:gd name="connsiteY97" fmla="*/ 2906475 h 2936900"/>
                <a:gd name="connsiteX98" fmla="*/ 3453678 w 5755736"/>
                <a:gd name="connsiteY98" fmla="*/ 2913337 h 2936900"/>
                <a:gd name="connsiteX99" fmla="*/ 3492212 w 5755736"/>
                <a:gd name="connsiteY99" fmla="*/ 2930229 h 2936900"/>
                <a:gd name="connsiteX100" fmla="*/ 3782543 w 5755736"/>
                <a:gd name="connsiteY100" fmla="*/ 2930757 h 2936900"/>
                <a:gd name="connsiteX101" fmla="*/ 4691542 w 5755736"/>
                <a:gd name="connsiteY101" fmla="*/ 2929173 h 2936900"/>
                <a:gd name="connsiteX102" fmla="*/ 5213082 w 5755736"/>
                <a:gd name="connsiteY102" fmla="*/ 2928118 h 2936900"/>
                <a:gd name="connsiteX103" fmla="*/ 5278538 w 5755736"/>
                <a:gd name="connsiteY103" fmla="*/ 2912809 h 2936900"/>
                <a:gd name="connsiteX104" fmla="*/ 5282233 w 5755736"/>
                <a:gd name="connsiteY104" fmla="*/ 2911226 h 2936900"/>
                <a:gd name="connsiteX105" fmla="*/ 5313378 w 5755736"/>
                <a:gd name="connsiteY105" fmla="*/ 2909642 h 2936900"/>
                <a:gd name="connsiteX106" fmla="*/ 5566229 w 5755736"/>
                <a:gd name="connsiteY106" fmla="*/ 2911226 h 2936900"/>
                <a:gd name="connsiteX107" fmla="*/ 5644882 w 5755736"/>
                <a:gd name="connsiteY107" fmla="*/ 2797205 h 2936900"/>
                <a:gd name="connsiteX108" fmla="*/ 5644882 w 5755736"/>
                <a:gd name="connsiteY108" fmla="*/ 2797205 h 2936900"/>
                <a:gd name="connsiteX109" fmla="*/ 5655968 w 5755736"/>
                <a:gd name="connsiteY109" fmla="*/ 2748641 h 2936900"/>
                <a:gd name="connsiteX110" fmla="*/ 5713506 w 5755736"/>
                <a:gd name="connsiteY110" fmla="*/ 2346928 h 2936900"/>
                <a:gd name="connsiteX111" fmla="*/ 5729342 w 5755736"/>
                <a:gd name="connsiteY111" fmla="*/ 2171674 h 2936900"/>
                <a:gd name="connsiteX112" fmla="*/ 5729342 w 5755736"/>
                <a:gd name="connsiteY112" fmla="*/ 2171674 h 2936900"/>
                <a:gd name="connsiteX113" fmla="*/ 5745179 w 5755736"/>
                <a:gd name="connsiteY113" fmla="*/ 2031260 h 2936900"/>
                <a:gd name="connsiteX114" fmla="*/ 5745179 w 5755736"/>
                <a:gd name="connsiteY114" fmla="*/ 2031260 h 2936900"/>
                <a:gd name="connsiteX115" fmla="*/ 5750985 w 5755736"/>
                <a:gd name="connsiteY115" fmla="*/ 1903514 h 2936900"/>
                <a:gd name="connsiteX116" fmla="*/ 5750457 w 5755736"/>
                <a:gd name="connsiteY116" fmla="*/ 1772602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120" fmla="*/ 2868793 w 5755736"/>
                <a:gd name="connsiteY120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2787501 w 5755736"/>
                <a:gd name="connsiteY90" fmla="*/ 2689519 h 2936900"/>
                <a:gd name="connsiteX91" fmla="*/ 3117950 w 5755736"/>
                <a:gd name="connsiteY91" fmla="*/ 2675266 h 2936900"/>
                <a:gd name="connsiteX92" fmla="*/ 3354437 w 5755736"/>
                <a:gd name="connsiteY92" fmla="*/ 2675266 h 2936900"/>
                <a:gd name="connsiteX93" fmla="*/ 3382415 w 5755736"/>
                <a:gd name="connsiteY93" fmla="*/ 2689519 h 2936900"/>
                <a:gd name="connsiteX94" fmla="*/ 3406697 w 5755736"/>
                <a:gd name="connsiteY94" fmla="*/ 2714857 h 2936900"/>
                <a:gd name="connsiteX95" fmla="*/ 3450510 w 5755736"/>
                <a:gd name="connsiteY95" fmla="*/ 2891167 h 2936900"/>
                <a:gd name="connsiteX96" fmla="*/ 3458428 w 5755736"/>
                <a:gd name="connsiteY96" fmla="*/ 2906475 h 2936900"/>
                <a:gd name="connsiteX97" fmla="*/ 3453678 w 5755736"/>
                <a:gd name="connsiteY97" fmla="*/ 2913337 h 2936900"/>
                <a:gd name="connsiteX98" fmla="*/ 3492212 w 5755736"/>
                <a:gd name="connsiteY98" fmla="*/ 2930229 h 2936900"/>
                <a:gd name="connsiteX99" fmla="*/ 3782543 w 5755736"/>
                <a:gd name="connsiteY99" fmla="*/ 2930757 h 2936900"/>
                <a:gd name="connsiteX100" fmla="*/ 4691542 w 5755736"/>
                <a:gd name="connsiteY100" fmla="*/ 2929173 h 2936900"/>
                <a:gd name="connsiteX101" fmla="*/ 5213082 w 5755736"/>
                <a:gd name="connsiteY101" fmla="*/ 2928118 h 2936900"/>
                <a:gd name="connsiteX102" fmla="*/ 5278538 w 5755736"/>
                <a:gd name="connsiteY102" fmla="*/ 2912809 h 2936900"/>
                <a:gd name="connsiteX103" fmla="*/ 5282233 w 5755736"/>
                <a:gd name="connsiteY103" fmla="*/ 2911226 h 2936900"/>
                <a:gd name="connsiteX104" fmla="*/ 5313378 w 5755736"/>
                <a:gd name="connsiteY104" fmla="*/ 2909642 h 2936900"/>
                <a:gd name="connsiteX105" fmla="*/ 5566229 w 5755736"/>
                <a:gd name="connsiteY105" fmla="*/ 2911226 h 2936900"/>
                <a:gd name="connsiteX106" fmla="*/ 5644882 w 5755736"/>
                <a:gd name="connsiteY106" fmla="*/ 2797205 h 2936900"/>
                <a:gd name="connsiteX107" fmla="*/ 5644882 w 5755736"/>
                <a:gd name="connsiteY107" fmla="*/ 2797205 h 2936900"/>
                <a:gd name="connsiteX108" fmla="*/ 5655968 w 5755736"/>
                <a:gd name="connsiteY108" fmla="*/ 2748641 h 2936900"/>
                <a:gd name="connsiteX109" fmla="*/ 5713506 w 5755736"/>
                <a:gd name="connsiteY109" fmla="*/ 2346928 h 2936900"/>
                <a:gd name="connsiteX110" fmla="*/ 5729342 w 5755736"/>
                <a:gd name="connsiteY110" fmla="*/ 2171674 h 2936900"/>
                <a:gd name="connsiteX111" fmla="*/ 5729342 w 5755736"/>
                <a:gd name="connsiteY111" fmla="*/ 2171674 h 2936900"/>
                <a:gd name="connsiteX112" fmla="*/ 5745179 w 5755736"/>
                <a:gd name="connsiteY112" fmla="*/ 2031260 h 2936900"/>
                <a:gd name="connsiteX113" fmla="*/ 5745179 w 5755736"/>
                <a:gd name="connsiteY113" fmla="*/ 2031260 h 2936900"/>
                <a:gd name="connsiteX114" fmla="*/ 5750985 w 5755736"/>
                <a:gd name="connsiteY114" fmla="*/ 1903514 h 2936900"/>
                <a:gd name="connsiteX115" fmla="*/ 5750457 w 5755736"/>
                <a:gd name="connsiteY115" fmla="*/ 1772602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119" fmla="*/ 2868793 w 5755736"/>
                <a:gd name="connsiteY119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2698818 w 5755736"/>
                <a:gd name="connsiteY89" fmla="*/ 2675794 h 2936900"/>
                <a:gd name="connsiteX90" fmla="*/ 3117950 w 5755736"/>
                <a:gd name="connsiteY90" fmla="*/ 2675266 h 2936900"/>
                <a:gd name="connsiteX91" fmla="*/ 3354437 w 5755736"/>
                <a:gd name="connsiteY91" fmla="*/ 2675266 h 2936900"/>
                <a:gd name="connsiteX92" fmla="*/ 3382415 w 5755736"/>
                <a:gd name="connsiteY92" fmla="*/ 2689519 h 2936900"/>
                <a:gd name="connsiteX93" fmla="*/ 3406697 w 5755736"/>
                <a:gd name="connsiteY93" fmla="*/ 2714857 h 2936900"/>
                <a:gd name="connsiteX94" fmla="*/ 3450510 w 5755736"/>
                <a:gd name="connsiteY94" fmla="*/ 2891167 h 2936900"/>
                <a:gd name="connsiteX95" fmla="*/ 3458428 w 5755736"/>
                <a:gd name="connsiteY95" fmla="*/ 2906475 h 2936900"/>
                <a:gd name="connsiteX96" fmla="*/ 3453678 w 5755736"/>
                <a:gd name="connsiteY96" fmla="*/ 2913337 h 2936900"/>
                <a:gd name="connsiteX97" fmla="*/ 3492212 w 5755736"/>
                <a:gd name="connsiteY97" fmla="*/ 2930229 h 2936900"/>
                <a:gd name="connsiteX98" fmla="*/ 3782543 w 5755736"/>
                <a:gd name="connsiteY98" fmla="*/ 2930757 h 2936900"/>
                <a:gd name="connsiteX99" fmla="*/ 4691542 w 5755736"/>
                <a:gd name="connsiteY99" fmla="*/ 2929173 h 2936900"/>
                <a:gd name="connsiteX100" fmla="*/ 5213082 w 5755736"/>
                <a:gd name="connsiteY100" fmla="*/ 2928118 h 2936900"/>
                <a:gd name="connsiteX101" fmla="*/ 5278538 w 5755736"/>
                <a:gd name="connsiteY101" fmla="*/ 2912809 h 2936900"/>
                <a:gd name="connsiteX102" fmla="*/ 5282233 w 5755736"/>
                <a:gd name="connsiteY102" fmla="*/ 2911226 h 2936900"/>
                <a:gd name="connsiteX103" fmla="*/ 5313378 w 5755736"/>
                <a:gd name="connsiteY103" fmla="*/ 2909642 h 2936900"/>
                <a:gd name="connsiteX104" fmla="*/ 5566229 w 5755736"/>
                <a:gd name="connsiteY104" fmla="*/ 2911226 h 2936900"/>
                <a:gd name="connsiteX105" fmla="*/ 5644882 w 5755736"/>
                <a:gd name="connsiteY105" fmla="*/ 2797205 h 2936900"/>
                <a:gd name="connsiteX106" fmla="*/ 5644882 w 5755736"/>
                <a:gd name="connsiteY106" fmla="*/ 2797205 h 2936900"/>
                <a:gd name="connsiteX107" fmla="*/ 5655968 w 5755736"/>
                <a:gd name="connsiteY107" fmla="*/ 2748641 h 2936900"/>
                <a:gd name="connsiteX108" fmla="*/ 5713506 w 5755736"/>
                <a:gd name="connsiteY108" fmla="*/ 2346928 h 2936900"/>
                <a:gd name="connsiteX109" fmla="*/ 5729342 w 5755736"/>
                <a:gd name="connsiteY109" fmla="*/ 2171674 h 2936900"/>
                <a:gd name="connsiteX110" fmla="*/ 5729342 w 5755736"/>
                <a:gd name="connsiteY110" fmla="*/ 2171674 h 2936900"/>
                <a:gd name="connsiteX111" fmla="*/ 5745179 w 5755736"/>
                <a:gd name="connsiteY111" fmla="*/ 2031260 h 2936900"/>
                <a:gd name="connsiteX112" fmla="*/ 5745179 w 5755736"/>
                <a:gd name="connsiteY112" fmla="*/ 2031260 h 2936900"/>
                <a:gd name="connsiteX113" fmla="*/ 5750985 w 5755736"/>
                <a:gd name="connsiteY113" fmla="*/ 1903514 h 2936900"/>
                <a:gd name="connsiteX114" fmla="*/ 5750457 w 5755736"/>
                <a:gd name="connsiteY114" fmla="*/ 1772602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118" fmla="*/ 2868793 w 5755736"/>
                <a:gd name="connsiteY118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117950 w 5755736"/>
                <a:gd name="connsiteY89" fmla="*/ 2675266 h 2936900"/>
                <a:gd name="connsiteX90" fmla="*/ 3354437 w 5755736"/>
                <a:gd name="connsiteY90" fmla="*/ 2675266 h 2936900"/>
                <a:gd name="connsiteX91" fmla="*/ 3382415 w 5755736"/>
                <a:gd name="connsiteY91" fmla="*/ 2689519 h 2936900"/>
                <a:gd name="connsiteX92" fmla="*/ 3406697 w 5755736"/>
                <a:gd name="connsiteY92" fmla="*/ 2714857 h 2936900"/>
                <a:gd name="connsiteX93" fmla="*/ 3450510 w 5755736"/>
                <a:gd name="connsiteY93" fmla="*/ 2891167 h 2936900"/>
                <a:gd name="connsiteX94" fmla="*/ 3458428 w 5755736"/>
                <a:gd name="connsiteY94" fmla="*/ 2906475 h 2936900"/>
                <a:gd name="connsiteX95" fmla="*/ 3453678 w 5755736"/>
                <a:gd name="connsiteY95" fmla="*/ 2913337 h 2936900"/>
                <a:gd name="connsiteX96" fmla="*/ 3492212 w 5755736"/>
                <a:gd name="connsiteY96" fmla="*/ 2930229 h 2936900"/>
                <a:gd name="connsiteX97" fmla="*/ 3782543 w 5755736"/>
                <a:gd name="connsiteY97" fmla="*/ 2930757 h 2936900"/>
                <a:gd name="connsiteX98" fmla="*/ 4691542 w 5755736"/>
                <a:gd name="connsiteY98" fmla="*/ 2929173 h 2936900"/>
                <a:gd name="connsiteX99" fmla="*/ 5213082 w 5755736"/>
                <a:gd name="connsiteY99" fmla="*/ 2928118 h 2936900"/>
                <a:gd name="connsiteX100" fmla="*/ 5278538 w 5755736"/>
                <a:gd name="connsiteY100" fmla="*/ 2912809 h 2936900"/>
                <a:gd name="connsiteX101" fmla="*/ 5282233 w 5755736"/>
                <a:gd name="connsiteY101" fmla="*/ 2911226 h 2936900"/>
                <a:gd name="connsiteX102" fmla="*/ 5313378 w 5755736"/>
                <a:gd name="connsiteY102" fmla="*/ 2909642 h 2936900"/>
                <a:gd name="connsiteX103" fmla="*/ 5566229 w 5755736"/>
                <a:gd name="connsiteY103" fmla="*/ 2911226 h 2936900"/>
                <a:gd name="connsiteX104" fmla="*/ 5644882 w 5755736"/>
                <a:gd name="connsiteY104" fmla="*/ 2797205 h 2936900"/>
                <a:gd name="connsiteX105" fmla="*/ 5644882 w 5755736"/>
                <a:gd name="connsiteY105" fmla="*/ 2797205 h 2936900"/>
                <a:gd name="connsiteX106" fmla="*/ 5655968 w 5755736"/>
                <a:gd name="connsiteY106" fmla="*/ 2748641 h 2936900"/>
                <a:gd name="connsiteX107" fmla="*/ 5713506 w 5755736"/>
                <a:gd name="connsiteY107" fmla="*/ 2346928 h 2936900"/>
                <a:gd name="connsiteX108" fmla="*/ 5729342 w 5755736"/>
                <a:gd name="connsiteY108" fmla="*/ 2171674 h 2936900"/>
                <a:gd name="connsiteX109" fmla="*/ 5729342 w 5755736"/>
                <a:gd name="connsiteY109" fmla="*/ 2171674 h 2936900"/>
                <a:gd name="connsiteX110" fmla="*/ 5745179 w 5755736"/>
                <a:gd name="connsiteY110" fmla="*/ 2031260 h 2936900"/>
                <a:gd name="connsiteX111" fmla="*/ 5745179 w 5755736"/>
                <a:gd name="connsiteY111" fmla="*/ 2031260 h 2936900"/>
                <a:gd name="connsiteX112" fmla="*/ 5750985 w 5755736"/>
                <a:gd name="connsiteY112" fmla="*/ 1903514 h 2936900"/>
                <a:gd name="connsiteX113" fmla="*/ 5750457 w 5755736"/>
                <a:gd name="connsiteY113" fmla="*/ 1772602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117" fmla="*/ 2868793 w 5755736"/>
                <a:gd name="connsiteY117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904482 w 5755736"/>
                <a:gd name="connsiteY36" fmla="*/ 1 h 2936900"/>
                <a:gd name="connsiteX37" fmla="*/ 3730811 w 5755736"/>
                <a:gd name="connsiteY37" fmla="*/ 1 h 2936900"/>
                <a:gd name="connsiteX38" fmla="*/ 3713391 w 5755736"/>
                <a:gd name="connsiteY38" fmla="*/ 4224 h 2936900"/>
                <a:gd name="connsiteX39" fmla="*/ 3666411 w 5755736"/>
                <a:gd name="connsiteY39" fmla="*/ 15309 h 2936900"/>
                <a:gd name="connsiteX40" fmla="*/ 3340185 w 5755736"/>
                <a:gd name="connsiteY40" fmla="*/ 15309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301650 w 5755736"/>
                <a:gd name="connsiteY43" fmla="*/ 20588 h 2936900"/>
                <a:gd name="connsiteX44" fmla="*/ 3107392 w 5755736"/>
                <a:gd name="connsiteY44" fmla="*/ 21116 h 2936900"/>
                <a:gd name="connsiteX45" fmla="*/ 3107392 w 5755736"/>
                <a:gd name="connsiteY45" fmla="*/ 21116 h 2936900"/>
                <a:gd name="connsiteX46" fmla="*/ 2994955 w 5755736"/>
                <a:gd name="connsiteY46" fmla="*/ 25339 h 2936900"/>
                <a:gd name="connsiteX47" fmla="*/ 2981230 w 5755736"/>
                <a:gd name="connsiteY47" fmla="*/ 27978 h 2936900"/>
                <a:gd name="connsiteX48" fmla="*/ 2994955 w 5755736"/>
                <a:gd name="connsiteY48" fmla="*/ 25339 h 2936900"/>
                <a:gd name="connsiteX49" fmla="*/ 2868793 w 5755736"/>
                <a:gd name="connsiteY49" fmla="*/ 30618 h 2936900"/>
                <a:gd name="connsiteX50" fmla="*/ 2792779 w 5755736"/>
                <a:gd name="connsiteY50" fmla="*/ 30618 h 2936900"/>
                <a:gd name="connsiteX51" fmla="*/ 2704624 w 5755736"/>
                <a:gd name="connsiteY51" fmla="*/ 35896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620164 w 5755736"/>
                <a:gd name="connsiteY54" fmla="*/ 41175 h 2936900"/>
                <a:gd name="connsiteX55" fmla="*/ 2541511 w 5755736"/>
                <a:gd name="connsiteY55" fmla="*/ 41175 h 2936900"/>
                <a:gd name="connsiteX56" fmla="*/ 2541511 w 5755736"/>
                <a:gd name="connsiteY56" fmla="*/ 41175 h 2936900"/>
                <a:gd name="connsiteX57" fmla="*/ 2383677 w 5755736"/>
                <a:gd name="connsiteY57" fmla="*/ 51205 h 2936900"/>
                <a:gd name="connsiteX58" fmla="*/ 2181501 w 5755736"/>
                <a:gd name="connsiteY58" fmla="*/ 63346 h 2936900"/>
                <a:gd name="connsiteX59" fmla="*/ 1853691 w 5755736"/>
                <a:gd name="connsiteY59" fmla="*/ 92907 h 2936900"/>
                <a:gd name="connsiteX60" fmla="*/ 1366464 w 5755736"/>
                <a:gd name="connsiteY60" fmla="*/ 159419 h 2936900"/>
                <a:gd name="connsiteX61" fmla="*/ 959473 w 5755736"/>
                <a:gd name="connsiteY61" fmla="*/ 334673 h 2936900"/>
                <a:gd name="connsiteX62" fmla="*/ 688146 w 5755736"/>
                <a:gd name="connsiteY62" fmla="*/ 668817 h 2936900"/>
                <a:gd name="connsiteX63" fmla="*/ 640637 w 5755736"/>
                <a:gd name="connsiteY63" fmla="*/ 759612 h 2936900"/>
                <a:gd name="connsiteX64" fmla="*/ 629552 w 5755736"/>
                <a:gd name="connsiteY64" fmla="*/ 786533 h 2936900"/>
                <a:gd name="connsiteX65" fmla="*/ 574653 w 5755736"/>
                <a:gd name="connsiteY65" fmla="*/ 903193 h 2936900"/>
                <a:gd name="connsiteX66" fmla="*/ 511836 w 5755736"/>
                <a:gd name="connsiteY66" fmla="*/ 1015102 h 2936900"/>
                <a:gd name="connsiteX67" fmla="*/ 455881 w 5755736"/>
                <a:gd name="connsiteY67" fmla="*/ 1133874 h 2936900"/>
                <a:gd name="connsiteX68" fmla="*/ 376172 w 5755736"/>
                <a:gd name="connsiteY68" fmla="*/ 1300154 h 2936900"/>
                <a:gd name="connsiteX69" fmla="*/ 291184 w 5755736"/>
                <a:gd name="connsiteY69" fmla="*/ 1471713 h 2936900"/>
                <a:gd name="connsiteX70" fmla="*/ 198806 w 5755736"/>
                <a:gd name="connsiteY70" fmla="*/ 1663860 h 2936900"/>
                <a:gd name="connsiteX71" fmla="*/ 61031 w 5755736"/>
                <a:gd name="connsiteY71" fmla="*/ 1956302 h 2936900"/>
                <a:gd name="connsiteX72" fmla="*/ 27775 w 5755736"/>
                <a:gd name="connsiteY72" fmla="*/ 2030732 h 2936900"/>
                <a:gd name="connsiteX73" fmla="*/ 1909 w 5755736"/>
                <a:gd name="connsiteY73" fmla="*/ 2162700 h 2936900"/>
                <a:gd name="connsiteX74" fmla="*/ 1909 w 5755736"/>
                <a:gd name="connsiteY74" fmla="*/ 2162700 h 2936900"/>
                <a:gd name="connsiteX75" fmla="*/ 75812 w 5755736"/>
                <a:gd name="connsiteY75" fmla="*/ 2342705 h 2936900"/>
                <a:gd name="connsiteX76" fmla="*/ 275348 w 5755736"/>
                <a:gd name="connsiteY76" fmla="*/ 2817792 h 2936900"/>
                <a:gd name="connsiteX77" fmla="*/ 307549 w 5755736"/>
                <a:gd name="connsiteY77" fmla="*/ 2895390 h 2936900"/>
                <a:gd name="connsiteX78" fmla="*/ 324440 w 5755736"/>
                <a:gd name="connsiteY78" fmla="*/ 2934452 h 2936900"/>
                <a:gd name="connsiteX79" fmla="*/ 374589 w 5755736"/>
                <a:gd name="connsiteY79" fmla="*/ 2936564 h 2936900"/>
                <a:gd name="connsiteX80" fmla="*/ 2045838 w 5755736"/>
                <a:gd name="connsiteY80" fmla="*/ 2936564 h 2936900"/>
                <a:gd name="connsiteX81" fmla="*/ 2085428 w 5755736"/>
                <a:gd name="connsiteY81" fmla="*/ 2936036 h 2936900"/>
                <a:gd name="connsiteX82" fmla="*/ 2113933 w 5755736"/>
                <a:gd name="connsiteY82" fmla="*/ 2925478 h 2936900"/>
                <a:gd name="connsiteX83" fmla="*/ 2118156 w 5755736"/>
                <a:gd name="connsiteY83" fmla="*/ 2917560 h 2936900"/>
                <a:gd name="connsiteX84" fmla="*/ 2121324 w 5755736"/>
                <a:gd name="connsiteY84" fmla="*/ 2918088 h 2936900"/>
                <a:gd name="connsiteX85" fmla="*/ 2324555 w 5755736"/>
                <a:gd name="connsiteY85" fmla="*/ 2918616 h 2936900"/>
                <a:gd name="connsiteX86" fmla="*/ 2349893 w 5755736"/>
                <a:gd name="connsiteY86" fmla="*/ 2896445 h 2936900"/>
                <a:gd name="connsiteX87" fmla="*/ 2397402 w 5755736"/>
                <a:gd name="connsiteY87" fmla="*/ 2760782 h 2936900"/>
                <a:gd name="connsiteX88" fmla="*/ 2467609 w 5755736"/>
                <a:gd name="connsiteY88" fmla="*/ 2675794 h 2936900"/>
                <a:gd name="connsiteX89" fmla="*/ 3354437 w 5755736"/>
                <a:gd name="connsiteY89" fmla="*/ 2675266 h 2936900"/>
                <a:gd name="connsiteX90" fmla="*/ 3382415 w 5755736"/>
                <a:gd name="connsiteY90" fmla="*/ 2689519 h 2936900"/>
                <a:gd name="connsiteX91" fmla="*/ 3406697 w 5755736"/>
                <a:gd name="connsiteY91" fmla="*/ 2714857 h 2936900"/>
                <a:gd name="connsiteX92" fmla="*/ 3450510 w 5755736"/>
                <a:gd name="connsiteY92" fmla="*/ 2891167 h 2936900"/>
                <a:gd name="connsiteX93" fmla="*/ 3458428 w 5755736"/>
                <a:gd name="connsiteY93" fmla="*/ 2906475 h 2936900"/>
                <a:gd name="connsiteX94" fmla="*/ 3453678 w 5755736"/>
                <a:gd name="connsiteY94" fmla="*/ 2913337 h 2936900"/>
                <a:gd name="connsiteX95" fmla="*/ 3492212 w 5755736"/>
                <a:gd name="connsiteY95" fmla="*/ 2930229 h 2936900"/>
                <a:gd name="connsiteX96" fmla="*/ 3782543 w 5755736"/>
                <a:gd name="connsiteY96" fmla="*/ 2930757 h 2936900"/>
                <a:gd name="connsiteX97" fmla="*/ 4691542 w 5755736"/>
                <a:gd name="connsiteY97" fmla="*/ 2929173 h 2936900"/>
                <a:gd name="connsiteX98" fmla="*/ 5213082 w 5755736"/>
                <a:gd name="connsiteY98" fmla="*/ 2928118 h 2936900"/>
                <a:gd name="connsiteX99" fmla="*/ 5278538 w 5755736"/>
                <a:gd name="connsiteY99" fmla="*/ 2912809 h 2936900"/>
                <a:gd name="connsiteX100" fmla="*/ 5282233 w 5755736"/>
                <a:gd name="connsiteY100" fmla="*/ 2911226 h 2936900"/>
                <a:gd name="connsiteX101" fmla="*/ 5313378 w 5755736"/>
                <a:gd name="connsiteY101" fmla="*/ 2909642 h 2936900"/>
                <a:gd name="connsiteX102" fmla="*/ 5566229 w 5755736"/>
                <a:gd name="connsiteY102" fmla="*/ 2911226 h 2936900"/>
                <a:gd name="connsiteX103" fmla="*/ 5644882 w 5755736"/>
                <a:gd name="connsiteY103" fmla="*/ 2797205 h 2936900"/>
                <a:gd name="connsiteX104" fmla="*/ 5644882 w 5755736"/>
                <a:gd name="connsiteY104" fmla="*/ 2797205 h 2936900"/>
                <a:gd name="connsiteX105" fmla="*/ 5655968 w 5755736"/>
                <a:gd name="connsiteY105" fmla="*/ 2748641 h 2936900"/>
                <a:gd name="connsiteX106" fmla="*/ 5713506 w 5755736"/>
                <a:gd name="connsiteY106" fmla="*/ 2346928 h 2936900"/>
                <a:gd name="connsiteX107" fmla="*/ 5729342 w 5755736"/>
                <a:gd name="connsiteY107" fmla="*/ 2171674 h 2936900"/>
                <a:gd name="connsiteX108" fmla="*/ 5729342 w 5755736"/>
                <a:gd name="connsiteY108" fmla="*/ 2171674 h 2936900"/>
                <a:gd name="connsiteX109" fmla="*/ 5745179 w 5755736"/>
                <a:gd name="connsiteY109" fmla="*/ 2031260 h 2936900"/>
                <a:gd name="connsiteX110" fmla="*/ 5745179 w 5755736"/>
                <a:gd name="connsiteY110" fmla="*/ 2031260 h 2936900"/>
                <a:gd name="connsiteX111" fmla="*/ 5750985 w 5755736"/>
                <a:gd name="connsiteY111" fmla="*/ 1903514 h 2936900"/>
                <a:gd name="connsiteX112" fmla="*/ 5750457 w 5755736"/>
                <a:gd name="connsiteY112" fmla="*/ 1772602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116" fmla="*/ 2868793 w 5755736"/>
                <a:gd name="connsiteY116" fmla="*/ 30618 h 2936900"/>
                <a:gd name="connsiteX0" fmla="*/ 5750457 w 5755736"/>
                <a:gd name="connsiteY0" fmla="*/ 1772602 h 2936900"/>
                <a:gd name="connsiteX1" fmla="*/ 5750457 w 5755736"/>
                <a:gd name="connsiteY1" fmla="*/ 1772602 h 2936900"/>
                <a:gd name="connsiteX2" fmla="*/ 5750457 w 5755736"/>
                <a:gd name="connsiteY2" fmla="*/ 1772602 h 2936900"/>
                <a:gd name="connsiteX3" fmla="*/ 5755736 w 5755736"/>
                <a:gd name="connsiteY3" fmla="*/ 1766795 h 2936900"/>
                <a:gd name="connsiteX4" fmla="*/ 5755736 w 5755736"/>
                <a:gd name="connsiteY4" fmla="*/ 1667555 h 2936900"/>
                <a:gd name="connsiteX5" fmla="*/ 5755736 w 5755736"/>
                <a:gd name="connsiteY5" fmla="*/ 1667555 h 2936900"/>
                <a:gd name="connsiteX6" fmla="*/ 5755736 w 5755736"/>
                <a:gd name="connsiteY6" fmla="*/ 1667555 h 2936900"/>
                <a:gd name="connsiteX7" fmla="*/ 5750457 w 5755736"/>
                <a:gd name="connsiteY7" fmla="*/ 1661220 h 2936900"/>
                <a:gd name="connsiteX8" fmla="*/ 5750457 w 5755736"/>
                <a:gd name="connsiteY8" fmla="*/ 1524501 h 2936900"/>
                <a:gd name="connsiteX9" fmla="*/ 5750457 w 5755736"/>
                <a:gd name="connsiteY9" fmla="*/ 1524501 h 2936900"/>
                <a:gd name="connsiteX10" fmla="*/ 5750457 w 5755736"/>
                <a:gd name="connsiteY10" fmla="*/ 1524501 h 2936900"/>
                <a:gd name="connsiteX11" fmla="*/ 5745179 w 5755736"/>
                <a:gd name="connsiteY11" fmla="*/ 1424733 h 2936900"/>
                <a:gd name="connsiteX12" fmla="*/ 5726175 w 5755736"/>
                <a:gd name="connsiteY12" fmla="*/ 1188773 h 2936900"/>
                <a:gd name="connsiteX13" fmla="*/ 5697670 w 5755736"/>
                <a:gd name="connsiteY13" fmla="*/ 948063 h 2936900"/>
                <a:gd name="connsiteX14" fmla="*/ 5661774 w 5755736"/>
                <a:gd name="connsiteY14" fmla="*/ 711047 h 2936900"/>
                <a:gd name="connsiteX15" fmla="*/ 5655968 w 5755736"/>
                <a:gd name="connsiteY15" fmla="*/ 668289 h 2936900"/>
                <a:gd name="connsiteX16" fmla="*/ 5655968 w 5755736"/>
                <a:gd name="connsiteY16" fmla="*/ 668289 h 2936900"/>
                <a:gd name="connsiteX17" fmla="*/ 5655968 w 5755736"/>
                <a:gd name="connsiteY17" fmla="*/ 668289 h 2936900"/>
                <a:gd name="connsiteX18" fmla="*/ 5563062 w 5755736"/>
                <a:gd name="connsiteY18" fmla="*/ 424412 h 2936900"/>
                <a:gd name="connsiteX19" fmla="*/ 5352440 w 5755736"/>
                <a:gd name="connsiteY19" fmla="*/ 201121 h 2936900"/>
                <a:gd name="connsiteX20" fmla="*/ 5140763 w 5755736"/>
                <a:gd name="connsiteY20" fmla="*/ 104520 h 2936900"/>
                <a:gd name="connsiteX21" fmla="*/ 4816120 w 5755736"/>
                <a:gd name="connsiteY21" fmla="*/ 67041 h 2936900"/>
                <a:gd name="connsiteX22" fmla="*/ 4598108 w 5755736"/>
                <a:gd name="connsiteY22" fmla="*/ 49621 h 2936900"/>
                <a:gd name="connsiteX23" fmla="*/ 4282968 w 5755736"/>
                <a:gd name="connsiteY23" fmla="*/ 30618 h 2936900"/>
                <a:gd name="connsiteX24" fmla="*/ 4199036 w 5755736"/>
                <a:gd name="connsiteY24" fmla="*/ 31145 h 2936900"/>
                <a:gd name="connsiteX25" fmla="*/ 4199036 w 5755736"/>
                <a:gd name="connsiteY25" fmla="*/ 31145 h 2936900"/>
                <a:gd name="connsiteX26" fmla="*/ 4199036 w 5755736"/>
                <a:gd name="connsiteY26" fmla="*/ 31145 h 2936900"/>
                <a:gd name="connsiteX27" fmla="*/ 4193229 w 5755736"/>
                <a:gd name="connsiteY27" fmla="*/ 25867 h 2936900"/>
                <a:gd name="connsiteX28" fmla="*/ 4088182 w 5755736"/>
                <a:gd name="connsiteY28" fmla="*/ 25867 h 2936900"/>
                <a:gd name="connsiteX29" fmla="*/ 4088182 w 5755736"/>
                <a:gd name="connsiteY29" fmla="*/ 25867 h 2936900"/>
                <a:gd name="connsiteX30" fmla="*/ 4088182 w 5755736"/>
                <a:gd name="connsiteY30" fmla="*/ 25867 h 2936900"/>
                <a:gd name="connsiteX31" fmla="*/ 4060205 w 5755736"/>
                <a:gd name="connsiteY31" fmla="*/ 20588 h 2936900"/>
                <a:gd name="connsiteX32" fmla="*/ 3953574 w 5755736"/>
                <a:gd name="connsiteY32" fmla="*/ 24283 h 2936900"/>
                <a:gd name="connsiteX33" fmla="*/ 3924541 w 5755736"/>
                <a:gd name="connsiteY33" fmla="*/ 4752 h 2936900"/>
                <a:gd name="connsiteX34" fmla="*/ 3924541 w 5755736"/>
                <a:gd name="connsiteY34" fmla="*/ 4752 h 2936900"/>
                <a:gd name="connsiteX35" fmla="*/ 3919262 w 5755736"/>
                <a:gd name="connsiteY35" fmla="*/ 3168 h 2936900"/>
                <a:gd name="connsiteX36" fmla="*/ 3730811 w 5755736"/>
                <a:gd name="connsiteY36" fmla="*/ 1 h 2936900"/>
                <a:gd name="connsiteX37" fmla="*/ 3713391 w 5755736"/>
                <a:gd name="connsiteY37" fmla="*/ 4224 h 2936900"/>
                <a:gd name="connsiteX38" fmla="*/ 3666411 w 5755736"/>
                <a:gd name="connsiteY38" fmla="*/ 15309 h 2936900"/>
                <a:gd name="connsiteX39" fmla="*/ 3340185 w 5755736"/>
                <a:gd name="connsiteY39" fmla="*/ 15309 h 2936900"/>
                <a:gd name="connsiteX40" fmla="*/ 3301650 w 5755736"/>
                <a:gd name="connsiteY40" fmla="*/ 20588 h 2936900"/>
                <a:gd name="connsiteX41" fmla="*/ 3301650 w 5755736"/>
                <a:gd name="connsiteY41" fmla="*/ 20588 h 2936900"/>
                <a:gd name="connsiteX42" fmla="*/ 3301650 w 5755736"/>
                <a:gd name="connsiteY42" fmla="*/ 20588 h 2936900"/>
                <a:gd name="connsiteX43" fmla="*/ 3107392 w 5755736"/>
                <a:gd name="connsiteY43" fmla="*/ 21116 h 2936900"/>
                <a:gd name="connsiteX44" fmla="*/ 3107392 w 5755736"/>
                <a:gd name="connsiteY44" fmla="*/ 21116 h 2936900"/>
                <a:gd name="connsiteX45" fmla="*/ 2994955 w 5755736"/>
                <a:gd name="connsiteY45" fmla="*/ 25339 h 2936900"/>
                <a:gd name="connsiteX46" fmla="*/ 2981230 w 5755736"/>
                <a:gd name="connsiteY46" fmla="*/ 27978 h 2936900"/>
                <a:gd name="connsiteX47" fmla="*/ 2994955 w 5755736"/>
                <a:gd name="connsiteY47" fmla="*/ 25339 h 2936900"/>
                <a:gd name="connsiteX48" fmla="*/ 2868793 w 5755736"/>
                <a:gd name="connsiteY48" fmla="*/ 30618 h 2936900"/>
                <a:gd name="connsiteX49" fmla="*/ 2792779 w 5755736"/>
                <a:gd name="connsiteY49" fmla="*/ 30618 h 2936900"/>
                <a:gd name="connsiteX50" fmla="*/ 2704624 w 5755736"/>
                <a:gd name="connsiteY50" fmla="*/ 35896 h 2936900"/>
                <a:gd name="connsiteX51" fmla="*/ 2620164 w 5755736"/>
                <a:gd name="connsiteY51" fmla="*/ 41175 h 2936900"/>
                <a:gd name="connsiteX52" fmla="*/ 2620164 w 5755736"/>
                <a:gd name="connsiteY52" fmla="*/ 41175 h 2936900"/>
                <a:gd name="connsiteX53" fmla="*/ 2620164 w 5755736"/>
                <a:gd name="connsiteY53" fmla="*/ 41175 h 2936900"/>
                <a:gd name="connsiteX54" fmla="*/ 2541511 w 5755736"/>
                <a:gd name="connsiteY54" fmla="*/ 41175 h 2936900"/>
                <a:gd name="connsiteX55" fmla="*/ 2541511 w 5755736"/>
                <a:gd name="connsiteY55" fmla="*/ 41175 h 2936900"/>
                <a:gd name="connsiteX56" fmla="*/ 2383677 w 5755736"/>
                <a:gd name="connsiteY56" fmla="*/ 51205 h 2936900"/>
                <a:gd name="connsiteX57" fmla="*/ 2181501 w 5755736"/>
                <a:gd name="connsiteY57" fmla="*/ 63346 h 2936900"/>
                <a:gd name="connsiteX58" fmla="*/ 1853691 w 5755736"/>
                <a:gd name="connsiteY58" fmla="*/ 92907 h 2936900"/>
                <a:gd name="connsiteX59" fmla="*/ 1366464 w 5755736"/>
                <a:gd name="connsiteY59" fmla="*/ 159419 h 2936900"/>
                <a:gd name="connsiteX60" fmla="*/ 959473 w 5755736"/>
                <a:gd name="connsiteY60" fmla="*/ 334673 h 2936900"/>
                <a:gd name="connsiteX61" fmla="*/ 688146 w 5755736"/>
                <a:gd name="connsiteY61" fmla="*/ 668817 h 2936900"/>
                <a:gd name="connsiteX62" fmla="*/ 640637 w 5755736"/>
                <a:gd name="connsiteY62" fmla="*/ 759612 h 2936900"/>
                <a:gd name="connsiteX63" fmla="*/ 629552 w 5755736"/>
                <a:gd name="connsiteY63" fmla="*/ 786533 h 2936900"/>
                <a:gd name="connsiteX64" fmla="*/ 574653 w 5755736"/>
                <a:gd name="connsiteY64" fmla="*/ 903193 h 2936900"/>
                <a:gd name="connsiteX65" fmla="*/ 511836 w 5755736"/>
                <a:gd name="connsiteY65" fmla="*/ 1015102 h 2936900"/>
                <a:gd name="connsiteX66" fmla="*/ 455881 w 5755736"/>
                <a:gd name="connsiteY66" fmla="*/ 1133874 h 2936900"/>
                <a:gd name="connsiteX67" fmla="*/ 376172 w 5755736"/>
                <a:gd name="connsiteY67" fmla="*/ 1300154 h 2936900"/>
                <a:gd name="connsiteX68" fmla="*/ 291184 w 5755736"/>
                <a:gd name="connsiteY68" fmla="*/ 1471713 h 2936900"/>
                <a:gd name="connsiteX69" fmla="*/ 198806 w 5755736"/>
                <a:gd name="connsiteY69" fmla="*/ 1663860 h 2936900"/>
                <a:gd name="connsiteX70" fmla="*/ 61031 w 5755736"/>
                <a:gd name="connsiteY70" fmla="*/ 1956302 h 2936900"/>
                <a:gd name="connsiteX71" fmla="*/ 27775 w 5755736"/>
                <a:gd name="connsiteY71" fmla="*/ 2030732 h 2936900"/>
                <a:gd name="connsiteX72" fmla="*/ 1909 w 5755736"/>
                <a:gd name="connsiteY72" fmla="*/ 2162700 h 2936900"/>
                <a:gd name="connsiteX73" fmla="*/ 1909 w 5755736"/>
                <a:gd name="connsiteY73" fmla="*/ 2162700 h 2936900"/>
                <a:gd name="connsiteX74" fmla="*/ 75812 w 5755736"/>
                <a:gd name="connsiteY74" fmla="*/ 2342705 h 2936900"/>
                <a:gd name="connsiteX75" fmla="*/ 275348 w 5755736"/>
                <a:gd name="connsiteY75" fmla="*/ 2817792 h 2936900"/>
                <a:gd name="connsiteX76" fmla="*/ 307549 w 5755736"/>
                <a:gd name="connsiteY76" fmla="*/ 2895390 h 2936900"/>
                <a:gd name="connsiteX77" fmla="*/ 324440 w 5755736"/>
                <a:gd name="connsiteY77" fmla="*/ 2934452 h 2936900"/>
                <a:gd name="connsiteX78" fmla="*/ 374589 w 5755736"/>
                <a:gd name="connsiteY78" fmla="*/ 2936564 h 2936900"/>
                <a:gd name="connsiteX79" fmla="*/ 2045838 w 5755736"/>
                <a:gd name="connsiteY79" fmla="*/ 2936564 h 2936900"/>
                <a:gd name="connsiteX80" fmla="*/ 2085428 w 5755736"/>
                <a:gd name="connsiteY80" fmla="*/ 2936036 h 2936900"/>
                <a:gd name="connsiteX81" fmla="*/ 2113933 w 5755736"/>
                <a:gd name="connsiteY81" fmla="*/ 2925478 h 2936900"/>
                <a:gd name="connsiteX82" fmla="*/ 2118156 w 5755736"/>
                <a:gd name="connsiteY82" fmla="*/ 2917560 h 2936900"/>
                <a:gd name="connsiteX83" fmla="*/ 2121324 w 5755736"/>
                <a:gd name="connsiteY83" fmla="*/ 2918088 h 2936900"/>
                <a:gd name="connsiteX84" fmla="*/ 2324555 w 5755736"/>
                <a:gd name="connsiteY84" fmla="*/ 2918616 h 2936900"/>
                <a:gd name="connsiteX85" fmla="*/ 2349893 w 5755736"/>
                <a:gd name="connsiteY85" fmla="*/ 2896445 h 2936900"/>
                <a:gd name="connsiteX86" fmla="*/ 2397402 w 5755736"/>
                <a:gd name="connsiteY86" fmla="*/ 2760782 h 2936900"/>
                <a:gd name="connsiteX87" fmla="*/ 2467609 w 5755736"/>
                <a:gd name="connsiteY87" fmla="*/ 2675794 h 2936900"/>
                <a:gd name="connsiteX88" fmla="*/ 3354437 w 5755736"/>
                <a:gd name="connsiteY88" fmla="*/ 2675266 h 2936900"/>
                <a:gd name="connsiteX89" fmla="*/ 3382415 w 5755736"/>
                <a:gd name="connsiteY89" fmla="*/ 2689519 h 2936900"/>
                <a:gd name="connsiteX90" fmla="*/ 3406697 w 5755736"/>
                <a:gd name="connsiteY90" fmla="*/ 2714857 h 2936900"/>
                <a:gd name="connsiteX91" fmla="*/ 3450510 w 5755736"/>
                <a:gd name="connsiteY91" fmla="*/ 2891167 h 2936900"/>
                <a:gd name="connsiteX92" fmla="*/ 3458428 w 5755736"/>
                <a:gd name="connsiteY92" fmla="*/ 2906475 h 2936900"/>
                <a:gd name="connsiteX93" fmla="*/ 3453678 w 5755736"/>
                <a:gd name="connsiteY93" fmla="*/ 2913337 h 2936900"/>
                <a:gd name="connsiteX94" fmla="*/ 3492212 w 5755736"/>
                <a:gd name="connsiteY94" fmla="*/ 2930229 h 2936900"/>
                <a:gd name="connsiteX95" fmla="*/ 3782543 w 5755736"/>
                <a:gd name="connsiteY95" fmla="*/ 2930757 h 2936900"/>
                <a:gd name="connsiteX96" fmla="*/ 4691542 w 5755736"/>
                <a:gd name="connsiteY96" fmla="*/ 2929173 h 2936900"/>
                <a:gd name="connsiteX97" fmla="*/ 5213082 w 5755736"/>
                <a:gd name="connsiteY97" fmla="*/ 2928118 h 2936900"/>
                <a:gd name="connsiteX98" fmla="*/ 5278538 w 5755736"/>
                <a:gd name="connsiteY98" fmla="*/ 2912809 h 2936900"/>
                <a:gd name="connsiteX99" fmla="*/ 5282233 w 5755736"/>
                <a:gd name="connsiteY99" fmla="*/ 2911226 h 2936900"/>
                <a:gd name="connsiteX100" fmla="*/ 5313378 w 5755736"/>
                <a:gd name="connsiteY100" fmla="*/ 2909642 h 2936900"/>
                <a:gd name="connsiteX101" fmla="*/ 5566229 w 5755736"/>
                <a:gd name="connsiteY101" fmla="*/ 2911226 h 2936900"/>
                <a:gd name="connsiteX102" fmla="*/ 5644882 w 5755736"/>
                <a:gd name="connsiteY102" fmla="*/ 2797205 h 2936900"/>
                <a:gd name="connsiteX103" fmla="*/ 5644882 w 5755736"/>
                <a:gd name="connsiteY103" fmla="*/ 2797205 h 2936900"/>
                <a:gd name="connsiteX104" fmla="*/ 5655968 w 5755736"/>
                <a:gd name="connsiteY104" fmla="*/ 2748641 h 2936900"/>
                <a:gd name="connsiteX105" fmla="*/ 5713506 w 5755736"/>
                <a:gd name="connsiteY105" fmla="*/ 2346928 h 2936900"/>
                <a:gd name="connsiteX106" fmla="*/ 5729342 w 5755736"/>
                <a:gd name="connsiteY106" fmla="*/ 2171674 h 2936900"/>
                <a:gd name="connsiteX107" fmla="*/ 5729342 w 5755736"/>
                <a:gd name="connsiteY107" fmla="*/ 2171674 h 2936900"/>
                <a:gd name="connsiteX108" fmla="*/ 5745179 w 5755736"/>
                <a:gd name="connsiteY108" fmla="*/ 2031260 h 2936900"/>
                <a:gd name="connsiteX109" fmla="*/ 5745179 w 5755736"/>
                <a:gd name="connsiteY109" fmla="*/ 2031260 h 2936900"/>
                <a:gd name="connsiteX110" fmla="*/ 5750985 w 5755736"/>
                <a:gd name="connsiteY110" fmla="*/ 1903514 h 2936900"/>
                <a:gd name="connsiteX111" fmla="*/ 5750457 w 5755736"/>
                <a:gd name="connsiteY111" fmla="*/ 1772602 h 2936900"/>
                <a:gd name="connsiteX112" fmla="*/ 2868793 w 5755736"/>
                <a:gd name="connsiteY112" fmla="*/ 30618 h 2936900"/>
                <a:gd name="connsiteX113" fmla="*/ 2868793 w 5755736"/>
                <a:gd name="connsiteY113" fmla="*/ 30618 h 2936900"/>
                <a:gd name="connsiteX114" fmla="*/ 2868793 w 5755736"/>
                <a:gd name="connsiteY114" fmla="*/ 30618 h 2936900"/>
                <a:gd name="connsiteX115" fmla="*/ 2868793 w 5755736"/>
                <a:gd name="connsiteY115" fmla="*/ 30618 h 2936900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924541 w 5755736"/>
                <a:gd name="connsiteY34" fmla="*/ 4758 h 2936906"/>
                <a:gd name="connsiteX35" fmla="*/ 3730811 w 5755736"/>
                <a:gd name="connsiteY35" fmla="*/ 7 h 2936906"/>
                <a:gd name="connsiteX36" fmla="*/ 3713391 w 5755736"/>
                <a:gd name="connsiteY36" fmla="*/ 4230 h 2936906"/>
                <a:gd name="connsiteX37" fmla="*/ 3666411 w 5755736"/>
                <a:gd name="connsiteY37" fmla="*/ 15315 h 2936906"/>
                <a:gd name="connsiteX38" fmla="*/ 3340185 w 5755736"/>
                <a:gd name="connsiteY38" fmla="*/ 15315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301650 w 5755736"/>
                <a:gd name="connsiteY41" fmla="*/ 20594 h 2936906"/>
                <a:gd name="connsiteX42" fmla="*/ 3107392 w 5755736"/>
                <a:gd name="connsiteY42" fmla="*/ 21122 h 2936906"/>
                <a:gd name="connsiteX43" fmla="*/ 3107392 w 5755736"/>
                <a:gd name="connsiteY43" fmla="*/ 21122 h 2936906"/>
                <a:gd name="connsiteX44" fmla="*/ 2994955 w 5755736"/>
                <a:gd name="connsiteY44" fmla="*/ 25345 h 2936906"/>
                <a:gd name="connsiteX45" fmla="*/ 2981230 w 5755736"/>
                <a:gd name="connsiteY45" fmla="*/ 27984 h 2936906"/>
                <a:gd name="connsiteX46" fmla="*/ 2994955 w 5755736"/>
                <a:gd name="connsiteY46" fmla="*/ 25345 h 2936906"/>
                <a:gd name="connsiteX47" fmla="*/ 2868793 w 5755736"/>
                <a:gd name="connsiteY47" fmla="*/ 30624 h 2936906"/>
                <a:gd name="connsiteX48" fmla="*/ 2792779 w 5755736"/>
                <a:gd name="connsiteY48" fmla="*/ 30624 h 2936906"/>
                <a:gd name="connsiteX49" fmla="*/ 2704624 w 5755736"/>
                <a:gd name="connsiteY49" fmla="*/ 35902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620164 w 5755736"/>
                <a:gd name="connsiteY52" fmla="*/ 41181 h 2936906"/>
                <a:gd name="connsiteX53" fmla="*/ 2541511 w 5755736"/>
                <a:gd name="connsiteY53" fmla="*/ 41181 h 2936906"/>
                <a:gd name="connsiteX54" fmla="*/ 2541511 w 5755736"/>
                <a:gd name="connsiteY54" fmla="*/ 41181 h 2936906"/>
                <a:gd name="connsiteX55" fmla="*/ 2383677 w 5755736"/>
                <a:gd name="connsiteY55" fmla="*/ 51211 h 2936906"/>
                <a:gd name="connsiteX56" fmla="*/ 2181501 w 5755736"/>
                <a:gd name="connsiteY56" fmla="*/ 63352 h 2936906"/>
                <a:gd name="connsiteX57" fmla="*/ 1853691 w 5755736"/>
                <a:gd name="connsiteY57" fmla="*/ 92913 h 2936906"/>
                <a:gd name="connsiteX58" fmla="*/ 1366464 w 5755736"/>
                <a:gd name="connsiteY58" fmla="*/ 159425 h 2936906"/>
                <a:gd name="connsiteX59" fmla="*/ 959473 w 5755736"/>
                <a:gd name="connsiteY59" fmla="*/ 334679 h 2936906"/>
                <a:gd name="connsiteX60" fmla="*/ 688146 w 5755736"/>
                <a:gd name="connsiteY60" fmla="*/ 668823 h 2936906"/>
                <a:gd name="connsiteX61" fmla="*/ 640637 w 5755736"/>
                <a:gd name="connsiteY61" fmla="*/ 759618 h 2936906"/>
                <a:gd name="connsiteX62" fmla="*/ 629552 w 5755736"/>
                <a:gd name="connsiteY62" fmla="*/ 786539 h 2936906"/>
                <a:gd name="connsiteX63" fmla="*/ 574653 w 5755736"/>
                <a:gd name="connsiteY63" fmla="*/ 903199 h 2936906"/>
                <a:gd name="connsiteX64" fmla="*/ 511836 w 5755736"/>
                <a:gd name="connsiteY64" fmla="*/ 1015108 h 2936906"/>
                <a:gd name="connsiteX65" fmla="*/ 455881 w 5755736"/>
                <a:gd name="connsiteY65" fmla="*/ 1133880 h 2936906"/>
                <a:gd name="connsiteX66" fmla="*/ 376172 w 5755736"/>
                <a:gd name="connsiteY66" fmla="*/ 1300160 h 2936906"/>
                <a:gd name="connsiteX67" fmla="*/ 291184 w 5755736"/>
                <a:gd name="connsiteY67" fmla="*/ 1471719 h 2936906"/>
                <a:gd name="connsiteX68" fmla="*/ 198806 w 5755736"/>
                <a:gd name="connsiteY68" fmla="*/ 1663866 h 2936906"/>
                <a:gd name="connsiteX69" fmla="*/ 61031 w 5755736"/>
                <a:gd name="connsiteY69" fmla="*/ 1956308 h 2936906"/>
                <a:gd name="connsiteX70" fmla="*/ 27775 w 5755736"/>
                <a:gd name="connsiteY70" fmla="*/ 2030738 h 2936906"/>
                <a:gd name="connsiteX71" fmla="*/ 1909 w 5755736"/>
                <a:gd name="connsiteY71" fmla="*/ 2162706 h 2936906"/>
                <a:gd name="connsiteX72" fmla="*/ 1909 w 5755736"/>
                <a:gd name="connsiteY72" fmla="*/ 2162706 h 2936906"/>
                <a:gd name="connsiteX73" fmla="*/ 75812 w 5755736"/>
                <a:gd name="connsiteY73" fmla="*/ 2342711 h 2936906"/>
                <a:gd name="connsiteX74" fmla="*/ 275348 w 5755736"/>
                <a:gd name="connsiteY74" fmla="*/ 2817798 h 2936906"/>
                <a:gd name="connsiteX75" fmla="*/ 307549 w 5755736"/>
                <a:gd name="connsiteY75" fmla="*/ 2895396 h 2936906"/>
                <a:gd name="connsiteX76" fmla="*/ 324440 w 5755736"/>
                <a:gd name="connsiteY76" fmla="*/ 2934458 h 2936906"/>
                <a:gd name="connsiteX77" fmla="*/ 374589 w 5755736"/>
                <a:gd name="connsiteY77" fmla="*/ 2936570 h 2936906"/>
                <a:gd name="connsiteX78" fmla="*/ 2045838 w 5755736"/>
                <a:gd name="connsiteY78" fmla="*/ 2936570 h 2936906"/>
                <a:gd name="connsiteX79" fmla="*/ 2085428 w 5755736"/>
                <a:gd name="connsiteY79" fmla="*/ 2936042 h 2936906"/>
                <a:gd name="connsiteX80" fmla="*/ 2113933 w 5755736"/>
                <a:gd name="connsiteY80" fmla="*/ 2925484 h 2936906"/>
                <a:gd name="connsiteX81" fmla="*/ 2118156 w 5755736"/>
                <a:gd name="connsiteY81" fmla="*/ 2917566 h 2936906"/>
                <a:gd name="connsiteX82" fmla="*/ 2121324 w 5755736"/>
                <a:gd name="connsiteY82" fmla="*/ 2918094 h 2936906"/>
                <a:gd name="connsiteX83" fmla="*/ 2324555 w 5755736"/>
                <a:gd name="connsiteY83" fmla="*/ 2918622 h 2936906"/>
                <a:gd name="connsiteX84" fmla="*/ 2349893 w 5755736"/>
                <a:gd name="connsiteY84" fmla="*/ 2896451 h 2936906"/>
                <a:gd name="connsiteX85" fmla="*/ 2397402 w 5755736"/>
                <a:gd name="connsiteY85" fmla="*/ 2760788 h 2936906"/>
                <a:gd name="connsiteX86" fmla="*/ 2467609 w 5755736"/>
                <a:gd name="connsiteY86" fmla="*/ 2675800 h 2936906"/>
                <a:gd name="connsiteX87" fmla="*/ 3354437 w 5755736"/>
                <a:gd name="connsiteY87" fmla="*/ 2675272 h 2936906"/>
                <a:gd name="connsiteX88" fmla="*/ 3382415 w 5755736"/>
                <a:gd name="connsiteY88" fmla="*/ 2689525 h 2936906"/>
                <a:gd name="connsiteX89" fmla="*/ 3406697 w 5755736"/>
                <a:gd name="connsiteY89" fmla="*/ 2714863 h 2936906"/>
                <a:gd name="connsiteX90" fmla="*/ 3450510 w 5755736"/>
                <a:gd name="connsiteY90" fmla="*/ 2891173 h 2936906"/>
                <a:gd name="connsiteX91" fmla="*/ 3458428 w 5755736"/>
                <a:gd name="connsiteY91" fmla="*/ 2906481 h 2936906"/>
                <a:gd name="connsiteX92" fmla="*/ 3453678 w 5755736"/>
                <a:gd name="connsiteY92" fmla="*/ 2913343 h 2936906"/>
                <a:gd name="connsiteX93" fmla="*/ 3492212 w 5755736"/>
                <a:gd name="connsiteY93" fmla="*/ 2930235 h 2936906"/>
                <a:gd name="connsiteX94" fmla="*/ 3782543 w 5755736"/>
                <a:gd name="connsiteY94" fmla="*/ 2930763 h 2936906"/>
                <a:gd name="connsiteX95" fmla="*/ 4691542 w 5755736"/>
                <a:gd name="connsiteY95" fmla="*/ 2929179 h 2936906"/>
                <a:gd name="connsiteX96" fmla="*/ 5213082 w 5755736"/>
                <a:gd name="connsiteY96" fmla="*/ 2928124 h 2936906"/>
                <a:gd name="connsiteX97" fmla="*/ 5278538 w 5755736"/>
                <a:gd name="connsiteY97" fmla="*/ 2912815 h 2936906"/>
                <a:gd name="connsiteX98" fmla="*/ 5282233 w 5755736"/>
                <a:gd name="connsiteY98" fmla="*/ 2911232 h 2936906"/>
                <a:gd name="connsiteX99" fmla="*/ 5313378 w 5755736"/>
                <a:gd name="connsiteY99" fmla="*/ 2909648 h 2936906"/>
                <a:gd name="connsiteX100" fmla="*/ 5566229 w 5755736"/>
                <a:gd name="connsiteY100" fmla="*/ 2911232 h 2936906"/>
                <a:gd name="connsiteX101" fmla="*/ 5644882 w 5755736"/>
                <a:gd name="connsiteY101" fmla="*/ 2797211 h 2936906"/>
                <a:gd name="connsiteX102" fmla="*/ 5644882 w 5755736"/>
                <a:gd name="connsiteY102" fmla="*/ 2797211 h 2936906"/>
                <a:gd name="connsiteX103" fmla="*/ 5655968 w 5755736"/>
                <a:gd name="connsiteY103" fmla="*/ 2748647 h 2936906"/>
                <a:gd name="connsiteX104" fmla="*/ 5713506 w 5755736"/>
                <a:gd name="connsiteY104" fmla="*/ 2346934 h 2936906"/>
                <a:gd name="connsiteX105" fmla="*/ 5729342 w 5755736"/>
                <a:gd name="connsiteY105" fmla="*/ 2171680 h 2936906"/>
                <a:gd name="connsiteX106" fmla="*/ 5729342 w 5755736"/>
                <a:gd name="connsiteY106" fmla="*/ 2171680 h 2936906"/>
                <a:gd name="connsiteX107" fmla="*/ 5745179 w 5755736"/>
                <a:gd name="connsiteY107" fmla="*/ 2031266 h 2936906"/>
                <a:gd name="connsiteX108" fmla="*/ 5745179 w 5755736"/>
                <a:gd name="connsiteY108" fmla="*/ 2031266 h 2936906"/>
                <a:gd name="connsiteX109" fmla="*/ 5750985 w 5755736"/>
                <a:gd name="connsiteY109" fmla="*/ 1903520 h 2936906"/>
                <a:gd name="connsiteX110" fmla="*/ 5750457 w 5755736"/>
                <a:gd name="connsiteY110" fmla="*/ 1772608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114" fmla="*/ 2868793 w 5755736"/>
                <a:gd name="connsiteY114" fmla="*/ 30624 h 2936906"/>
                <a:gd name="connsiteX0" fmla="*/ 5750457 w 5755736"/>
                <a:gd name="connsiteY0" fmla="*/ 1772608 h 2936906"/>
                <a:gd name="connsiteX1" fmla="*/ 5750457 w 5755736"/>
                <a:gd name="connsiteY1" fmla="*/ 1772608 h 2936906"/>
                <a:gd name="connsiteX2" fmla="*/ 5750457 w 5755736"/>
                <a:gd name="connsiteY2" fmla="*/ 1772608 h 2936906"/>
                <a:gd name="connsiteX3" fmla="*/ 5755736 w 5755736"/>
                <a:gd name="connsiteY3" fmla="*/ 1766801 h 2936906"/>
                <a:gd name="connsiteX4" fmla="*/ 5755736 w 5755736"/>
                <a:gd name="connsiteY4" fmla="*/ 1667561 h 2936906"/>
                <a:gd name="connsiteX5" fmla="*/ 5755736 w 5755736"/>
                <a:gd name="connsiteY5" fmla="*/ 1667561 h 2936906"/>
                <a:gd name="connsiteX6" fmla="*/ 5755736 w 5755736"/>
                <a:gd name="connsiteY6" fmla="*/ 1667561 h 2936906"/>
                <a:gd name="connsiteX7" fmla="*/ 5750457 w 5755736"/>
                <a:gd name="connsiteY7" fmla="*/ 1661226 h 2936906"/>
                <a:gd name="connsiteX8" fmla="*/ 5750457 w 5755736"/>
                <a:gd name="connsiteY8" fmla="*/ 1524507 h 2936906"/>
                <a:gd name="connsiteX9" fmla="*/ 5750457 w 5755736"/>
                <a:gd name="connsiteY9" fmla="*/ 1524507 h 2936906"/>
                <a:gd name="connsiteX10" fmla="*/ 5750457 w 5755736"/>
                <a:gd name="connsiteY10" fmla="*/ 1524507 h 2936906"/>
                <a:gd name="connsiteX11" fmla="*/ 5745179 w 5755736"/>
                <a:gd name="connsiteY11" fmla="*/ 1424739 h 2936906"/>
                <a:gd name="connsiteX12" fmla="*/ 5726175 w 5755736"/>
                <a:gd name="connsiteY12" fmla="*/ 1188779 h 2936906"/>
                <a:gd name="connsiteX13" fmla="*/ 5697670 w 5755736"/>
                <a:gd name="connsiteY13" fmla="*/ 948069 h 2936906"/>
                <a:gd name="connsiteX14" fmla="*/ 5661774 w 5755736"/>
                <a:gd name="connsiteY14" fmla="*/ 711053 h 2936906"/>
                <a:gd name="connsiteX15" fmla="*/ 5655968 w 5755736"/>
                <a:gd name="connsiteY15" fmla="*/ 668295 h 2936906"/>
                <a:gd name="connsiteX16" fmla="*/ 5655968 w 5755736"/>
                <a:gd name="connsiteY16" fmla="*/ 668295 h 2936906"/>
                <a:gd name="connsiteX17" fmla="*/ 5655968 w 5755736"/>
                <a:gd name="connsiteY17" fmla="*/ 668295 h 2936906"/>
                <a:gd name="connsiteX18" fmla="*/ 5563062 w 5755736"/>
                <a:gd name="connsiteY18" fmla="*/ 424418 h 2936906"/>
                <a:gd name="connsiteX19" fmla="*/ 5352440 w 5755736"/>
                <a:gd name="connsiteY19" fmla="*/ 201127 h 2936906"/>
                <a:gd name="connsiteX20" fmla="*/ 5140763 w 5755736"/>
                <a:gd name="connsiteY20" fmla="*/ 104526 h 2936906"/>
                <a:gd name="connsiteX21" fmla="*/ 4816120 w 5755736"/>
                <a:gd name="connsiteY21" fmla="*/ 67047 h 2936906"/>
                <a:gd name="connsiteX22" fmla="*/ 4598108 w 5755736"/>
                <a:gd name="connsiteY22" fmla="*/ 49627 h 2936906"/>
                <a:gd name="connsiteX23" fmla="*/ 4282968 w 5755736"/>
                <a:gd name="connsiteY23" fmla="*/ 30624 h 2936906"/>
                <a:gd name="connsiteX24" fmla="*/ 4199036 w 5755736"/>
                <a:gd name="connsiteY24" fmla="*/ 31151 h 2936906"/>
                <a:gd name="connsiteX25" fmla="*/ 4199036 w 5755736"/>
                <a:gd name="connsiteY25" fmla="*/ 31151 h 2936906"/>
                <a:gd name="connsiteX26" fmla="*/ 4199036 w 5755736"/>
                <a:gd name="connsiteY26" fmla="*/ 31151 h 2936906"/>
                <a:gd name="connsiteX27" fmla="*/ 4193229 w 5755736"/>
                <a:gd name="connsiteY27" fmla="*/ 25873 h 2936906"/>
                <a:gd name="connsiteX28" fmla="*/ 4088182 w 5755736"/>
                <a:gd name="connsiteY28" fmla="*/ 25873 h 2936906"/>
                <a:gd name="connsiteX29" fmla="*/ 4088182 w 5755736"/>
                <a:gd name="connsiteY29" fmla="*/ 25873 h 2936906"/>
                <a:gd name="connsiteX30" fmla="*/ 4088182 w 5755736"/>
                <a:gd name="connsiteY30" fmla="*/ 25873 h 2936906"/>
                <a:gd name="connsiteX31" fmla="*/ 4060205 w 5755736"/>
                <a:gd name="connsiteY31" fmla="*/ 20594 h 2936906"/>
                <a:gd name="connsiteX32" fmla="*/ 3953574 w 5755736"/>
                <a:gd name="connsiteY32" fmla="*/ 24289 h 2936906"/>
                <a:gd name="connsiteX33" fmla="*/ 3924541 w 5755736"/>
                <a:gd name="connsiteY33" fmla="*/ 4758 h 2936906"/>
                <a:gd name="connsiteX34" fmla="*/ 3730811 w 5755736"/>
                <a:gd name="connsiteY34" fmla="*/ 7 h 2936906"/>
                <a:gd name="connsiteX35" fmla="*/ 3713391 w 5755736"/>
                <a:gd name="connsiteY35" fmla="*/ 4230 h 2936906"/>
                <a:gd name="connsiteX36" fmla="*/ 3666411 w 5755736"/>
                <a:gd name="connsiteY36" fmla="*/ 15315 h 2936906"/>
                <a:gd name="connsiteX37" fmla="*/ 3340185 w 5755736"/>
                <a:gd name="connsiteY37" fmla="*/ 15315 h 2936906"/>
                <a:gd name="connsiteX38" fmla="*/ 3301650 w 5755736"/>
                <a:gd name="connsiteY38" fmla="*/ 20594 h 2936906"/>
                <a:gd name="connsiteX39" fmla="*/ 3301650 w 5755736"/>
                <a:gd name="connsiteY39" fmla="*/ 20594 h 2936906"/>
                <a:gd name="connsiteX40" fmla="*/ 3301650 w 5755736"/>
                <a:gd name="connsiteY40" fmla="*/ 20594 h 2936906"/>
                <a:gd name="connsiteX41" fmla="*/ 3107392 w 5755736"/>
                <a:gd name="connsiteY41" fmla="*/ 21122 h 2936906"/>
                <a:gd name="connsiteX42" fmla="*/ 3107392 w 5755736"/>
                <a:gd name="connsiteY42" fmla="*/ 21122 h 2936906"/>
                <a:gd name="connsiteX43" fmla="*/ 2994955 w 5755736"/>
                <a:gd name="connsiteY43" fmla="*/ 25345 h 2936906"/>
                <a:gd name="connsiteX44" fmla="*/ 2981230 w 5755736"/>
                <a:gd name="connsiteY44" fmla="*/ 27984 h 2936906"/>
                <a:gd name="connsiteX45" fmla="*/ 2994955 w 5755736"/>
                <a:gd name="connsiteY45" fmla="*/ 25345 h 2936906"/>
                <a:gd name="connsiteX46" fmla="*/ 2868793 w 5755736"/>
                <a:gd name="connsiteY46" fmla="*/ 30624 h 2936906"/>
                <a:gd name="connsiteX47" fmla="*/ 2792779 w 5755736"/>
                <a:gd name="connsiteY47" fmla="*/ 30624 h 2936906"/>
                <a:gd name="connsiteX48" fmla="*/ 2704624 w 5755736"/>
                <a:gd name="connsiteY48" fmla="*/ 35902 h 2936906"/>
                <a:gd name="connsiteX49" fmla="*/ 2620164 w 5755736"/>
                <a:gd name="connsiteY49" fmla="*/ 41181 h 2936906"/>
                <a:gd name="connsiteX50" fmla="*/ 2620164 w 5755736"/>
                <a:gd name="connsiteY50" fmla="*/ 41181 h 2936906"/>
                <a:gd name="connsiteX51" fmla="*/ 2620164 w 5755736"/>
                <a:gd name="connsiteY51" fmla="*/ 41181 h 2936906"/>
                <a:gd name="connsiteX52" fmla="*/ 2541511 w 5755736"/>
                <a:gd name="connsiteY52" fmla="*/ 41181 h 2936906"/>
                <a:gd name="connsiteX53" fmla="*/ 2541511 w 5755736"/>
                <a:gd name="connsiteY53" fmla="*/ 41181 h 2936906"/>
                <a:gd name="connsiteX54" fmla="*/ 2383677 w 5755736"/>
                <a:gd name="connsiteY54" fmla="*/ 51211 h 2936906"/>
                <a:gd name="connsiteX55" fmla="*/ 2181501 w 5755736"/>
                <a:gd name="connsiteY55" fmla="*/ 63352 h 2936906"/>
                <a:gd name="connsiteX56" fmla="*/ 1853691 w 5755736"/>
                <a:gd name="connsiteY56" fmla="*/ 92913 h 2936906"/>
                <a:gd name="connsiteX57" fmla="*/ 1366464 w 5755736"/>
                <a:gd name="connsiteY57" fmla="*/ 159425 h 2936906"/>
                <a:gd name="connsiteX58" fmla="*/ 959473 w 5755736"/>
                <a:gd name="connsiteY58" fmla="*/ 334679 h 2936906"/>
                <a:gd name="connsiteX59" fmla="*/ 688146 w 5755736"/>
                <a:gd name="connsiteY59" fmla="*/ 668823 h 2936906"/>
                <a:gd name="connsiteX60" fmla="*/ 640637 w 5755736"/>
                <a:gd name="connsiteY60" fmla="*/ 759618 h 2936906"/>
                <a:gd name="connsiteX61" fmla="*/ 629552 w 5755736"/>
                <a:gd name="connsiteY61" fmla="*/ 786539 h 2936906"/>
                <a:gd name="connsiteX62" fmla="*/ 574653 w 5755736"/>
                <a:gd name="connsiteY62" fmla="*/ 903199 h 2936906"/>
                <a:gd name="connsiteX63" fmla="*/ 511836 w 5755736"/>
                <a:gd name="connsiteY63" fmla="*/ 1015108 h 2936906"/>
                <a:gd name="connsiteX64" fmla="*/ 455881 w 5755736"/>
                <a:gd name="connsiteY64" fmla="*/ 1133880 h 2936906"/>
                <a:gd name="connsiteX65" fmla="*/ 376172 w 5755736"/>
                <a:gd name="connsiteY65" fmla="*/ 1300160 h 2936906"/>
                <a:gd name="connsiteX66" fmla="*/ 291184 w 5755736"/>
                <a:gd name="connsiteY66" fmla="*/ 1471719 h 2936906"/>
                <a:gd name="connsiteX67" fmla="*/ 198806 w 5755736"/>
                <a:gd name="connsiteY67" fmla="*/ 1663866 h 2936906"/>
                <a:gd name="connsiteX68" fmla="*/ 61031 w 5755736"/>
                <a:gd name="connsiteY68" fmla="*/ 1956308 h 2936906"/>
                <a:gd name="connsiteX69" fmla="*/ 27775 w 5755736"/>
                <a:gd name="connsiteY69" fmla="*/ 2030738 h 2936906"/>
                <a:gd name="connsiteX70" fmla="*/ 1909 w 5755736"/>
                <a:gd name="connsiteY70" fmla="*/ 2162706 h 2936906"/>
                <a:gd name="connsiteX71" fmla="*/ 1909 w 5755736"/>
                <a:gd name="connsiteY71" fmla="*/ 2162706 h 2936906"/>
                <a:gd name="connsiteX72" fmla="*/ 75812 w 5755736"/>
                <a:gd name="connsiteY72" fmla="*/ 2342711 h 2936906"/>
                <a:gd name="connsiteX73" fmla="*/ 275348 w 5755736"/>
                <a:gd name="connsiteY73" fmla="*/ 2817798 h 2936906"/>
                <a:gd name="connsiteX74" fmla="*/ 307549 w 5755736"/>
                <a:gd name="connsiteY74" fmla="*/ 2895396 h 2936906"/>
                <a:gd name="connsiteX75" fmla="*/ 324440 w 5755736"/>
                <a:gd name="connsiteY75" fmla="*/ 2934458 h 2936906"/>
                <a:gd name="connsiteX76" fmla="*/ 374589 w 5755736"/>
                <a:gd name="connsiteY76" fmla="*/ 2936570 h 2936906"/>
                <a:gd name="connsiteX77" fmla="*/ 2045838 w 5755736"/>
                <a:gd name="connsiteY77" fmla="*/ 2936570 h 2936906"/>
                <a:gd name="connsiteX78" fmla="*/ 2085428 w 5755736"/>
                <a:gd name="connsiteY78" fmla="*/ 2936042 h 2936906"/>
                <a:gd name="connsiteX79" fmla="*/ 2113933 w 5755736"/>
                <a:gd name="connsiteY79" fmla="*/ 2925484 h 2936906"/>
                <a:gd name="connsiteX80" fmla="*/ 2118156 w 5755736"/>
                <a:gd name="connsiteY80" fmla="*/ 2917566 h 2936906"/>
                <a:gd name="connsiteX81" fmla="*/ 2121324 w 5755736"/>
                <a:gd name="connsiteY81" fmla="*/ 2918094 h 2936906"/>
                <a:gd name="connsiteX82" fmla="*/ 2324555 w 5755736"/>
                <a:gd name="connsiteY82" fmla="*/ 2918622 h 2936906"/>
                <a:gd name="connsiteX83" fmla="*/ 2349893 w 5755736"/>
                <a:gd name="connsiteY83" fmla="*/ 2896451 h 2936906"/>
                <a:gd name="connsiteX84" fmla="*/ 2397402 w 5755736"/>
                <a:gd name="connsiteY84" fmla="*/ 2760788 h 2936906"/>
                <a:gd name="connsiteX85" fmla="*/ 2467609 w 5755736"/>
                <a:gd name="connsiteY85" fmla="*/ 2675800 h 2936906"/>
                <a:gd name="connsiteX86" fmla="*/ 3354437 w 5755736"/>
                <a:gd name="connsiteY86" fmla="*/ 2675272 h 2936906"/>
                <a:gd name="connsiteX87" fmla="*/ 3382415 w 5755736"/>
                <a:gd name="connsiteY87" fmla="*/ 2689525 h 2936906"/>
                <a:gd name="connsiteX88" fmla="*/ 3406697 w 5755736"/>
                <a:gd name="connsiteY88" fmla="*/ 2714863 h 2936906"/>
                <a:gd name="connsiteX89" fmla="*/ 3450510 w 5755736"/>
                <a:gd name="connsiteY89" fmla="*/ 2891173 h 2936906"/>
                <a:gd name="connsiteX90" fmla="*/ 3458428 w 5755736"/>
                <a:gd name="connsiteY90" fmla="*/ 2906481 h 2936906"/>
                <a:gd name="connsiteX91" fmla="*/ 3453678 w 5755736"/>
                <a:gd name="connsiteY91" fmla="*/ 2913343 h 2936906"/>
                <a:gd name="connsiteX92" fmla="*/ 3492212 w 5755736"/>
                <a:gd name="connsiteY92" fmla="*/ 2930235 h 2936906"/>
                <a:gd name="connsiteX93" fmla="*/ 3782543 w 5755736"/>
                <a:gd name="connsiteY93" fmla="*/ 2930763 h 2936906"/>
                <a:gd name="connsiteX94" fmla="*/ 4691542 w 5755736"/>
                <a:gd name="connsiteY94" fmla="*/ 2929179 h 2936906"/>
                <a:gd name="connsiteX95" fmla="*/ 5213082 w 5755736"/>
                <a:gd name="connsiteY95" fmla="*/ 2928124 h 2936906"/>
                <a:gd name="connsiteX96" fmla="*/ 5278538 w 5755736"/>
                <a:gd name="connsiteY96" fmla="*/ 2912815 h 2936906"/>
                <a:gd name="connsiteX97" fmla="*/ 5282233 w 5755736"/>
                <a:gd name="connsiteY97" fmla="*/ 2911232 h 2936906"/>
                <a:gd name="connsiteX98" fmla="*/ 5313378 w 5755736"/>
                <a:gd name="connsiteY98" fmla="*/ 2909648 h 2936906"/>
                <a:gd name="connsiteX99" fmla="*/ 5566229 w 5755736"/>
                <a:gd name="connsiteY99" fmla="*/ 2911232 h 2936906"/>
                <a:gd name="connsiteX100" fmla="*/ 5644882 w 5755736"/>
                <a:gd name="connsiteY100" fmla="*/ 2797211 h 2936906"/>
                <a:gd name="connsiteX101" fmla="*/ 5644882 w 5755736"/>
                <a:gd name="connsiteY101" fmla="*/ 2797211 h 2936906"/>
                <a:gd name="connsiteX102" fmla="*/ 5655968 w 5755736"/>
                <a:gd name="connsiteY102" fmla="*/ 2748647 h 2936906"/>
                <a:gd name="connsiteX103" fmla="*/ 5713506 w 5755736"/>
                <a:gd name="connsiteY103" fmla="*/ 2346934 h 2936906"/>
                <a:gd name="connsiteX104" fmla="*/ 5729342 w 5755736"/>
                <a:gd name="connsiteY104" fmla="*/ 2171680 h 2936906"/>
                <a:gd name="connsiteX105" fmla="*/ 5729342 w 5755736"/>
                <a:gd name="connsiteY105" fmla="*/ 2171680 h 2936906"/>
                <a:gd name="connsiteX106" fmla="*/ 5745179 w 5755736"/>
                <a:gd name="connsiteY106" fmla="*/ 2031266 h 2936906"/>
                <a:gd name="connsiteX107" fmla="*/ 5745179 w 5755736"/>
                <a:gd name="connsiteY107" fmla="*/ 2031266 h 2936906"/>
                <a:gd name="connsiteX108" fmla="*/ 5750985 w 5755736"/>
                <a:gd name="connsiteY108" fmla="*/ 1903520 h 2936906"/>
                <a:gd name="connsiteX109" fmla="*/ 5750457 w 5755736"/>
                <a:gd name="connsiteY109" fmla="*/ 1772608 h 2936906"/>
                <a:gd name="connsiteX110" fmla="*/ 2868793 w 5755736"/>
                <a:gd name="connsiteY110" fmla="*/ 30624 h 2936906"/>
                <a:gd name="connsiteX111" fmla="*/ 2868793 w 5755736"/>
                <a:gd name="connsiteY111" fmla="*/ 30624 h 2936906"/>
                <a:gd name="connsiteX112" fmla="*/ 2868793 w 5755736"/>
                <a:gd name="connsiteY112" fmla="*/ 30624 h 2936906"/>
                <a:gd name="connsiteX113" fmla="*/ 2868793 w 5755736"/>
                <a:gd name="connsiteY113" fmla="*/ 30624 h 2936906"/>
                <a:gd name="connsiteX0" fmla="*/ 5750457 w 5755736"/>
                <a:gd name="connsiteY0" fmla="*/ 1768379 h 2932677"/>
                <a:gd name="connsiteX1" fmla="*/ 5750457 w 5755736"/>
                <a:gd name="connsiteY1" fmla="*/ 1768379 h 2932677"/>
                <a:gd name="connsiteX2" fmla="*/ 5750457 w 5755736"/>
                <a:gd name="connsiteY2" fmla="*/ 1768379 h 2932677"/>
                <a:gd name="connsiteX3" fmla="*/ 5755736 w 5755736"/>
                <a:gd name="connsiteY3" fmla="*/ 1762572 h 2932677"/>
                <a:gd name="connsiteX4" fmla="*/ 5755736 w 5755736"/>
                <a:gd name="connsiteY4" fmla="*/ 1663332 h 2932677"/>
                <a:gd name="connsiteX5" fmla="*/ 5755736 w 5755736"/>
                <a:gd name="connsiteY5" fmla="*/ 1663332 h 2932677"/>
                <a:gd name="connsiteX6" fmla="*/ 5755736 w 5755736"/>
                <a:gd name="connsiteY6" fmla="*/ 1663332 h 2932677"/>
                <a:gd name="connsiteX7" fmla="*/ 5750457 w 5755736"/>
                <a:gd name="connsiteY7" fmla="*/ 1656997 h 2932677"/>
                <a:gd name="connsiteX8" fmla="*/ 5750457 w 5755736"/>
                <a:gd name="connsiteY8" fmla="*/ 1520278 h 2932677"/>
                <a:gd name="connsiteX9" fmla="*/ 5750457 w 5755736"/>
                <a:gd name="connsiteY9" fmla="*/ 1520278 h 2932677"/>
                <a:gd name="connsiteX10" fmla="*/ 5750457 w 5755736"/>
                <a:gd name="connsiteY10" fmla="*/ 1520278 h 2932677"/>
                <a:gd name="connsiteX11" fmla="*/ 5745179 w 5755736"/>
                <a:gd name="connsiteY11" fmla="*/ 1420510 h 2932677"/>
                <a:gd name="connsiteX12" fmla="*/ 5726175 w 5755736"/>
                <a:gd name="connsiteY12" fmla="*/ 1184550 h 2932677"/>
                <a:gd name="connsiteX13" fmla="*/ 5697670 w 5755736"/>
                <a:gd name="connsiteY13" fmla="*/ 943840 h 2932677"/>
                <a:gd name="connsiteX14" fmla="*/ 5661774 w 5755736"/>
                <a:gd name="connsiteY14" fmla="*/ 706824 h 2932677"/>
                <a:gd name="connsiteX15" fmla="*/ 5655968 w 5755736"/>
                <a:gd name="connsiteY15" fmla="*/ 664066 h 2932677"/>
                <a:gd name="connsiteX16" fmla="*/ 5655968 w 5755736"/>
                <a:gd name="connsiteY16" fmla="*/ 664066 h 2932677"/>
                <a:gd name="connsiteX17" fmla="*/ 5655968 w 5755736"/>
                <a:gd name="connsiteY17" fmla="*/ 664066 h 2932677"/>
                <a:gd name="connsiteX18" fmla="*/ 5563062 w 5755736"/>
                <a:gd name="connsiteY18" fmla="*/ 420189 h 2932677"/>
                <a:gd name="connsiteX19" fmla="*/ 5352440 w 5755736"/>
                <a:gd name="connsiteY19" fmla="*/ 196898 h 2932677"/>
                <a:gd name="connsiteX20" fmla="*/ 5140763 w 5755736"/>
                <a:gd name="connsiteY20" fmla="*/ 100297 h 2932677"/>
                <a:gd name="connsiteX21" fmla="*/ 4816120 w 5755736"/>
                <a:gd name="connsiteY21" fmla="*/ 62818 h 2932677"/>
                <a:gd name="connsiteX22" fmla="*/ 4598108 w 5755736"/>
                <a:gd name="connsiteY22" fmla="*/ 45398 h 2932677"/>
                <a:gd name="connsiteX23" fmla="*/ 4282968 w 5755736"/>
                <a:gd name="connsiteY23" fmla="*/ 26395 h 2932677"/>
                <a:gd name="connsiteX24" fmla="*/ 4199036 w 5755736"/>
                <a:gd name="connsiteY24" fmla="*/ 26922 h 2932677"/>
                <a:gd name="connsiteX25" fmla="*/ 4199036 w 5755736"/>
                <a:gd name="connsiteY25" fmla="*/ 26922 h 2932677"/>
                <a:gd name="connsiteX26" fmla="*/ 4199036 w 5755736"/>
                <a:gd name="connsiteY26" fmla="*/ 26922 h 2932677"/>
                <a:gd name="connsiteX27" fmla="*/ 4193229 w 5755736"/>
                <a:gd name="connsiteY27" fmla="*/ 21644 h 2932677"/>
                <a:gd name="connsiteX28" fmla="*/ 4088182 w 5755736"/>
                <a:gd name="connsiteY28" fmla="*/ 21644 h 2932677"/>
                <a:gd name="connsiteX29" fmla="*/ 4088182 w 5755736"/>
                <a:gd name="connsiteY29" fmla="*/ 21644 h 2932677"/>
                <a:gd name="connsiteX30" fmla="*/ 4088182 w 5755736"/>
                <a:gd name="connsiteY30" fmla="*/ 21644 h 2932677"/>
                <a:gd name="connsiteX31" fmla="*/ 4060205 w 5755736"/>
                <a:gd name="connsiteY31" fmla="*/ 16365 h 2932677"/>
                <a:gd name="connsiteX32" fmla="*/ 3953574 w 5755736"/>
                <a:gd name="connsiteY32" fmla="*/ 20060 h 2932677"/>
                <a:gd name="connsiteX33" fmla="*/ 3924541 w 5755736"/>
                <a:gd name="connsiteY33" fmla="*/ 529 h 2932677"/>
                <a:gd name="connsiteX34" fmla="*/ 3713391 w 5755736"/>
                <a:gd name="connsiteY34" fmla="*/ 1 h 2932677"/>
                <a:gd name="connsiteX35" fmla="*/ 3666411 w 5755736"/>
                <a:gd name="connsiteY35" fmla="*/ 11086 h 2932677"/>
                <a:gd name="connsiteX36" fmla="*/ 3340185 w 5755736"/>
                <a:gd name="connsiteY36" fmla="*/ 11086 h 2932677"/>
                <a:gd name="connsiteX37" fmla="*/ 3301650 w 5755736"/>
                <a:gd name="connsiteY37" fmla="*/ 16365 h 2932677"/>
                <a:gd name="connsiteX38" fmla="*/ 3301650 w 5755736"/>
                <a:gd name="connsiteY38" fmla="*/ 16365 h 2932677"/>
                <a:gd name="connsiteX39" fmla="*/ 3301650 w 5755736"/>
                <a:gd name="connsiteY39" fmla="*/ 16365 h 2932677"/>
                <a:gd name="connsiteX40" fmla="*/ 3107392 w 5755736"/>
                <a:gd name="connsiteY40" fmla="*/ 16893 h 2932677"/>
                <a:gd name="connsiteX41" fmla="*/ 3107392 w 5755736"/>
                <a:gd name="connsiteY41" fmla="*/ 16893 h 2932677"/>
                <a:gd name="connsiteX42" fmla="*/ 2994955 w 5755736"/>
                <a:gd name="connsiteY42" fmla="*/ 21116 h 2932677"/>
                <a:gd name="connsiteX43" fmla="*/ 2981230 w 5755736"/>
                <a:gd name="connsiteY43" fmla="*/ 23755 h 2932677"/>
                <a:gd name="connsiteX44" fmla="*/ 2994955 w 5755736"/>
                <a:gd name="connsiteY44" fmla="*/ 21116 h 2932677"/>
                <a:gd name="connsiteX45" fmla="*/ 2868793 w 5755736"/>
                <a:gd name="connsiteY45" fmla="*/ 26395 h 2932677"/>
                <a:gd name="connsiteX46" fmla="*/ 2792779 w 5755736"/>
                <a:gd name="connsiteY46" fmla="*/ 26395 h 2932677"/>
                <a:gd name="connsiteX47" fmla="*/ 2704624 w 5755736"/>
                <a:gd name="connsiteY47" fmla="*/ 31673 h 2932677"/>
                <a:gd name="connsiteX48" fmla="*/ 2620164 w 5755736"/>
                <a:gd name="connsiteY48" fmla="*/ 36952 h 2932677"/>
                <a:gd name="connsiteX49" fmla="*/ 2620164 w 5755736"/>
                <a:gd name="connsiteY49" fmla="*/ 36952 h 2932677"/>
                <a:gd name="connsiteX50" fmla="*/ 2620164 w 5755736"/>
                <a:gd name="connsiteY50" fmla="*/ 36952 h 2932677"/>
                <a:gd name="connsiteX51" fmla="*/ 2541511 w 5755736"/>
                <a:gd name="connsiteY51" fmla="*/ 36952 h 2932677"/>
                <a:gd name="connsiteX52" fmla="*/ 2541511 w 5755736"/>
                <a:gd name="connsiteY52" fmla="*/ 36952 h 2932677"/>
                <a:gd name="connsiteX53" fmla="*/ 2383677 w 5755736"/>
                <a:gd name="connsiteY53" fmla="*/ 46982 h 2932677"/>
                <a:gd name="connsiteX54" fmla="*/ 2181501 w 5755736"/>
                <a:gd name="connsiteY54" fmla="*/ 59123 h 2932677"/>
                <a:gd name="connsiteX55" fmla="*/ 1853691 w 5755736"/>
                <a:gd name="connsiteY55" fmla="*/ 88684 h 2932677"/>
                <a:gd name="connsiteX56" fmla="*/ 1366464 w 5755736"/>
                <a:gd name="connsiteY56" fmla="*/ 155196 h 2932677"/>
                <a:gd name="connsiteX57" fmla="*/ 959473 w 5755736"/>
                <a:gd name="connsiteY57" fmla="*/ 330450 h 2932677"/>
                <a:gd name="connsiteX58" fmla="*/ 688146 w 5755736"/>
                <a:gd name="connsiteY58" fmla="*/ 664594 h 2932677"/>
                <a:gd name="connsiteX59" fmla="*/ 640637 w 5755736"/>
                <a:gd name="connsiteY59" fmla="*/ 755389 h 2932677"/>
                <a:gd name="connsiteX60" fmla="*/ 629552 w 5755736"/>
                <a:gd name="connsiteY60" fmla="*/ 782310 h 2932677"/>
                <a:gd name="connsiteX61" fmla="*/ 574653 w 5755736"/>
                <a:gd name="connsiteY61" fmla="*/ 898970 h 2932677"/>
                <a:gd name="connsiteX62" fmla="*/ 511836 w 5755736"/>
                <a:gd name="connsiteY62" fmla="*/ 1010879 h 2932677"/>
                <a:gd name="connsiteX63" fmla="*/ 455881 w 5755736"/>
                <a:gd name="connsiteY63" fmla="*/ 1129651 h 2932677"/>
                <a:gd name="connsiteX64" fmla="*/ 376172 w 5755736"/>
                <a:gd name="connsiteY64" fmla="*/ 1295931 h 2932677"/>
                <a:gd name="connsiteX65" fmla="*/ 291184 w 5755736"/>
                <a:gd name="connsiteY65" fmla="*/ 1467490 h 2932677"/>
                <a:gd name="connsiteX66" fmla="*/ 198806 w 5755736"/>
                <a:gd name="connsiteY66" fmla="*/ 1659637 h 2932677"/>
                <a:gd name="connsiteX67" fmla="*/ 61031 w 5755736"/>
                <a:gd name="connsiteY67" fmla="*/ 1952079 h 2932677"/>
                <a:gd name="connsiteX68" fmla="*/ 27775 w 5755736"/>
                <a:gd name="connsiteY68" fmla="*/ 2026509 h 2932677"/>
                <a:gd name="connsiteX69" fmla="*/ 1909 w 5755736"/>
                <a:gd name="connsiteY69" fmla="*/ 2158477 h 2932677"/>
                <a:gd name="connsiteX70" fmla="*/ 1909 w 5755736"/>
                <a:gd name="connsiteY70" fmla="*/ 2158477 h 2932677"/>
                <a:gd name="connsiteX71" fmla="*/ 75812 w 5755736"/>
                <a:gd name="connsiteY71" fmla="*/ 2338482 h 2932677"/>
                <a:gd name="connsiteX72" fmla="*/ 275348 w 5755736"/>
                <a:gd name="connsiteY72" fmla="*/ 2813569 h 2932677"/>
                <a:gd name="connsiteX73" fmla="*/ 307549 w 5755736"/>
                <a:gd name="connsiteY73" fmla="*/ 2891167 h 2932677"/>
                <a:gd name="connsiteX74" fmla="*/ 324440 w 5755736"/>
                <a:gd name="connsiteY74" fmla="*/ 2930229 h 2932677"/>
                <a:gd name="connsiteX75" fmla="*/ 374589 w 5755736"/>
                <a:gd name="connsiteY75" fmla="*/ 2932341 h 2932677"/>
                <a:gd name="connsiteX76" fmla="*/ 2045838 w 5755736"/>
                <a:gd name="connsiteY76" fmla="*/ 2932341 h 2932677"/>
                <a:gd name="connsiteX77" fmla="*/ 2085428 w 5755736"/>
                <a:gd name="connsiteY77" fmla="*/ 2931813 h 2932677"/>
                <a:gd name="connsiteX78" fmla="*/ 2113933 w 5755736"/>
                <a:gd name="connsiteY78" fmla="*/ 2921255 h 2932677"/>
                <a:gd name="connsiteX79" fmla="*/ 2118156 w 5755736"/>
                <a:gd name="connsiteY79" fmla="*/ 2913337 h 2932677"/>
                <a:gd name="connsiteX80" fmla="*/ 2121324 w 5755736"/>
                <a:gd name="connsiteY80" fmla="*/ 2913865 h 2932677"/>
                <a:gd name="connsiteX81" fmla="*/ 2324555 w 5755736"/>
                <a:gd name="connsiteY81" fmla="*/ 2914393 h 2932677"/>
                <a:gd name="connsiteX82" fmla="*/ 2349893 w 5755736"/>
                <a:gd name="connsiteY82" fmla="*/ 2892222 h 2932677"/>
                <a:gd name="connsiteX83" fmla="*/ 2397402 w 5755736"/>
                <a:gd name="connsiteY83" fmla="*/ 2756559 h 2932677"/>
                <a:gd name="connsiteX84" fmla="*/ 2467609 w 5755736"/>
                <a:gd name="connsiteY84" fmla="*/ 2671571 h 2932677"/>
                <a:gd name="connsiteX85" fmla="*/ 3354437 w 5755736"/>
                <a:gd name="connsiteY85" fmla="*/ 2671043 h 2932677"/>
                <a:gd name="connsiteX86" fmla="*/ 3382415 w 5755736"/>
                <a:gd name="connsiteY86" fmla="*/ 2685296 h 2932677"/>
                <a:gd name="connsiteX87" fmla="*/ 3406697 w 5755736"/>
                <a:gd name="connsiteY87" fmla="*/ 2710634 h 2932677"/>
                <a:gd name="connsiteX88" fmla="*/ 3450510 w 5755736"/>
                <a:gd name="connsiteY88" fmla="*/ 2886944 h 2932677"/>
                <a:gd name="connsiteX89" fmla="*/ 3458428 w 5755736"/>
                <a:gd name="connsiteY89" fmla="*/ 2902252 h 2932677"/>
                <a:gd name="connsiteX90" fmla="*/ 3453678 w 5755736"/>
                <a:gd name="connsiteY90" fmla="*/ 2909114 h 2932677"/>
                <a:gd name="connsiteX91" fmla="*/ 3492212 w 5755736"/>
                <a:gd name="connsiteY91" fmla="*/ 2926006 h 2932677"/>
                <a:gd name="connsiteX92" fmla="*/ 3782543 w 5755736"/>
                <a:gd name="connsiteY92" fmla="*/ 2926534 h 2932677"/>
                <a:gd name="connsiteX93" fmla="*/ 4691542 w 5755736"/>
                <a:gd name="connsiteY93" fmla="*/ 2924950 h 2932677"/>
                <a:gd name="connsiteX94" fmla="*/ 5213082 w 5755736"/>
                <a:gd name="connsiteY94" fmla="*/ 2923895 h 2932677"/>
                <a:gd name="connsiteX95" fmla="*/ 5278538 w 5755736"/>
                <a:gd name="connsiteY95" fmla="*/ 2908586 h 2932677"/>
                <a:gd name="connsiteX96" fmla="*/ 5282233 w 5755736"/>
                <a:gd name="connsiteY96" fmla="*/ 2907003 h 2932677"/>
                <a:gd name="connsiteX97" fmla="*/ 5313378 w 5755736"/>
                <a:gd name="connsiteY97" fmla="*/ 2905419 h 2932677"/>
                <a:gd name="connsiteX98" fmla="*/ 5566229 w 5755736"/>
                <a:gd name="connsiteY98" fmla="*/ 2907003 h 2932677"/>
                <a:gd name="connsiteX99" fmla="*/ 5644882 w 5755736"/>
                <a:gd name="connsiteY99" fmla="*/ 2792982 h 2932677"/>
                <a:gd name="connsiteX100" fmla="*/ 5644882 w 5755736"/>
                <a:gd name="connsiteY100" fmla="*/ 2792982 h 2932677"/>
                <a:gd name="connsiteX101" fmla="*/ 5655968 w 5755736"/>
                <a:gd name="connsiteY101" fmla="*/ 2744418 h 2932677"/>
                <a:gd name="connsiteX102" fmla="*/ 5713506 w 5755736"/>
                <a:gd name="connsiteY102" fmla="*/ 2342705 h 2932677"/>
                <a:gd name="connsiteX103" fmla="*/ 5729342 w 5755736"/>
                <a:gd name="connsiteY103" fmla="*/ 2167451 h 2932677"/>
                <a:gd name="connsiteX104" fmla="*/ 5729342 w 5755736"/>
                <a:gd name="connsiteY104" fmla="*/ 2167451 h 2932677"/>
                <a:gd name="connsiteX105" fmla="*/ 5745179 w 5755736"/>
                <a:gd name="connsiteY105" fmla="*/ 2027037 h 2932677"/>
                <a:gd name="connsiteX106" fmla="*/ 5745179 w 5755736"/>
                <a:gd name="connsiteY106" fmla="*/ 2027037 h 2932677"/>
                <a:gd name="connsiteX107" fmla="*/ 5750985 w 5755736"/>
                <a:gd name="connsiteY107" fmla="*/ 1899291 h 2932677"/>
                <a:gd name="connsiteX108" fmla="*/ 5750457 w 5755736"/>
                <a:gd name="connsiteY108" fmla="*/ 1768379 h 2932677"/>
                <a:gd name="connsiteX109" fmla="*/ 2868793 w 5755736"/>
                <a:gd name="connsiteY109" fmla="*/ 26395 h 2932677"/>
                <a:gd name="connsiteX110" fmla="*/ 2868793 w 5755736"/>
                <a:gd name="connsiteY110" fmla="*/ 26395 h 2932677"/>
                <a:gd name="connsiteX111" fmla="*/ 2868793 w 5755736"/>
                <a:gd name="connsiteY111" fmla="*/ 26395 h 2932677"/>
                <a:gd name="connsiteX112" fmla="*/ 2868793 w 5755736"/>
                <a:gd name="connsiteY112" fmla="*/ 26395 h 2932677"/>
                <a:gd name="connsiteX0" fmla="*/ 5750457 w 5755736"/>
                <a:gd name="connsiteY0" fmla="*/ 1767851 h 2932149"/>
                <a:gd name="connsiteX1" fmla="*/ 5750457 w 5755736"/>
                <a:gd name="connsiteY1" fmla="*/ 1767851 h 2932149"/>
                <a:gd name="connsiteX2" fmla="*/ 5750457 w 5755736"/>
                <a:gd name="connsiteY2" fmla="*/ 1767851 h 2932149"/>
                <a:gd name="connsiteX3" fmla="*/ 5755736 w 5755736"/>
                <a:gd name="connsiteY3" fmla="*/ 1762044 h 2932149"/>
                <a:gd name="connsiteX4" fmla="*/ 5755736 w 5755736"/>
                <a:gd name="connsiteY4" fmla="*/ 1662804 h 2932149"/>
                <a:gd name="connsiteX5" fmla="*/ 5755736 w 5755736"/>
                <a:gd name="connsiteY5" fmla="*/ 1662804 h 2932149"/>
                <a:gd name="connsiteX6" fmla="*/ 5755736 w 5755736"/>
                <a:gd name="connsiteY6" fmla="*/ 1662804 h 2932149"/>
                <a:gd name="connsiteX7" fmla="*/ 5750457 w 5755736"/>
                <a:gd name="connsiteY7" fmla="*/ 1656469 h 2932149"/>
                <a:gd name="connsiteX8" fmla="*/ 5750457 w 5755736"/>
                <a:gd name="connsiteY8" fmla="*/ 1519750 h 2932149"/>
                <a:gd name="connsiteX9" fmla="*/ 5750457 w 5755736"/>
                <a:gd name="connsiteY9" fmla="*/ 1519750 h 2932149"/>
                <a:gd name="connsiteX10" fmla="*/ 5750457 w 5755736"/>
                <a:gd name="connsiteY10" fmla="*/ 1519750 h 2932149"/>
                <a:gd name="connsiteX11" fmla="*/ 5745179 w 5755736"/>
                <a:gd name="connsiteY11" fmla="*/ 1419982 h 2932149"/>
                <a:gd name="connsiteX12" fmla="*/ 5726175 w 5755736"/>
                <a:gd name="connsiteY12" fmla="*/ 1184022 h 2932149"/>
                <a:gd name="connsiteX13" fmla="*/ 5697670 w 5755736"/>
                <a:gd name="connsiteY13" fmla="*/ 943312 h 2932149"/>
                <a:gd name="connsiteX14" fmla="*/ 5661774 w 5755736"/>
                <a:gd name="connsiteY14" fmla="*/ 706296 h 2932149"/>
                <a:gd name="connsiteX15" fmla="*/ 5655968 w 5755736"/>
                <a:gd name="connsiteY15" fmla="*/ 663538 h 2932149"/>
                <a:gd name="connsiteX16" fmla="*/ 5655968 w 5755736"/>
                <a:gd name="connsiteY16" fmla="*/ 663538 h 2932149"/>
                <a:gd name="connsiteX17" fmla="*/ 5655968 w 5755736"/>
                <a:gd name="connsiteY17" fmla="*/ 663538 h 2932149"/>
                <a:gd name="connsiteX18" fmla="*/ 5563062 w 5755736"/>
                <a:gd name="connsiteY18" fmla="*/ 419661 h 2932149"/>
                <a:gd name="connsiteX19" fmla="*/ 5352440 w 5755736"/>
                <a:gd name="connsiteY19" fmla="*/ 196370 h 2932149"/>
                <a:gd name="connsiteX20" fmla="*/ 5140763 w 5755736"/>
                <a:gd name="connsiteY20" fmla="*/ 99769 h 2932149"/>
                <a:gd name="connsiteX21" fmla="*/ 4816120 w 5755736"/>
                <a:gd name="connsiteY21" fmla="*/ 62290 h 2932149"/>
                <a:gd name="connsiteX22" fmla="*/ 4598108 w 5755736"/>
                <a:gd name="connsiteY22" fmla="*/ 44870 h 2932149"/>
                <a:gd name="connsiteX23" fmla="*/ 4282968 w 5755736"/>
                <a:gd name="connsiteY23" fmla="*/ 25867 h 2932149"/>
                <a:gd name="connsiteX24" fmla="*/ 4199036 w 5755736"/>
                <a:gd name="connsiteY24" fmla="*/ 26394 h 2932149"/>
                <a:gd name="connsiteX25" fmla="*/ 4199036 w 5755736"/>
                <a:gd name="connsiteY25" fmla="*/ 26394 h 2932149"/>
                <a:gd name="connsiteX26" fmla="*/ 4199036 w 5755736"/>
                <a:gd name="connsiteY26" fmla="*/ 26394 h 2932149"/>
                <a:gd name="connsiteX27" fmla="*/ 4193229 w 5755736"/>
                <a:gd name="connsiteY27" fmla="*/ 21116 h 2932149"/>
                <a:gd name="connsiteX28" fmla="*/ 4088182 w 5755736"/>
                <a:gd name="connsiteY28" fmla="*/ 21116 h 2932149"/>
                <a:gd name="connsiteX29" fmla="*/ 4088182 w 5755736"/>
                <a:gd name="connsiteY29" fmla="*/ 21116 h 2932149"/>
                <a:gd name="connsiteX30" fmla="*/ 4088182 w 5755736"/>
                <a:gd name="connsiteY30" fmla="*/ 21116 h 2932149"/>
                <a:gd name="connsiteX31" fmla="*/ 4060205 w 5755736"/>
                <a:gd name="connsiteY31" fmla="*/ 15837 h 2932149"/>
                <a:gd name="connsiteX32" fmla="*/ 3953574 w 5755736"/>
                <a:gd name="connsiteY32" fmla="*/ 19532 h 2932149"/>
                <a:gd name="connsiteX33" fmla="*/ 3924541 w 5755736"/>
                <a:gd name="connsiteY33" fmla="*/ 1 h 2932149"/>
                <a:gd name="connsiteX34" fmla="*/ 3666411 w 5755736"/>
                <a:gd name="connsiteY34" fmla="*/ 10558 h 2932149"/>
                <a:gd name="connsiteX35" fmla="*/ 3340185 w 5755736"/>
                <a:gd name="connsiteY35" fmla="*/ 10558 h 2932149"/>
                <a:gd name="connsiteX36" fmla="*/ 3301650 w 5755736"/>
                <a:gd name="connsiteY36" fmla="*/ 15837 h 2932149"/>
                <a:gd name="connsiteX37" fmla="*/ 3301650 w 5755736"/>
                <a:gd name="connsiteY37" fmla="*/ 15837 h 2932149"/>
                <a:gd name="connsiteX38" fmla="*/ 3301650 w 5755736"/>
                <a:gd name="connsiteY38" fmla="*/ 15837 h 2932149"/>
                <a:gd name="connsiteX39" fmla="*/ 3107392 w 5755736"/>
                <a:gd name="connsiteY39" fmla="*/ 16365 h 2932149"/>
                <a:gd name="connsiteX40" fmla="*/ 3107392 w 5755736"/>
                <a:gd name="connsiteY40" fmla="*/ 16365 h 2932149"/>
                <a:gd name="connsiteX41" fmla="*/ 2994955 w 5755736"/>
                <a:gd name="connsiteY41" fmla="*/ 20588 h 2932149"/>
                <a:gd name="connsiteX42" fmla="*/ 2981230 w 5755736"/>
                <a:gd name="connsiteY42" fmla="*/ 23227 h 2932149"/>
                <a:gd name="connsiteX43" fmla="*/ 2994955 w 5755736"/>
                <a:gd name="connsiteY43" fmla="*/ 20588 h 2932149"/>
                <a:gd name="connsiteX44" fmla="*/ 2868793 w 5755736"/>
                <a:gd name="connsiteY44" fmla="*/ 25867 h 2932149"/>
                <a:gd name="connsiteX45" fmla="*/ 2792779 w 5755736"/>
                <a:gd name="connsiteY45" fmla="*/ 25867 h 2932149"/>
                <a:gd name="connsiteX46" fmla="*/ 2704624 w 5755736"/>
                <a:gd name="connsiteY46" fmla="*/ 31145 h 2932149"/>
                <a:gd name="connsiteX47" fmla="*/ 2620164 w 5755736"/>
                <a:gd name="connsiteY47" fmla="*/ 36424 h 2932149"/>
                <a:gd name="connsiteX48" fmla="*/ 2620164 w 5755736"/>
                <a:gd name="connsiteY48" fmla="*/ 36424 h 2932149"/>
                <a:gd name="connsiteX49" fmla="*/ 2620164 w 5755736"/>
                <a:gd name="connsiteY49" fmla="*/ 36424 h 2932149"/>
                <a:gd name="connsiteX50" fmla="*/ 2541511 w 5755736"/>
                <a:gd name="connsiteY50" fmla="*/ 36424 h 2932149"/>
                <a:gd name="connsiteX51" fmla="*/ 2541511 w 5755736"/>
                <a:gd name="connsiteY51" fmla="*/ 36424 h 2932149"/>
                <a:gd name="connsiteX52" fmla="*/ 2383677 w 5755736"/>
                <a:gd name="connsiteY52" fmla="*/ 46454 h 2932149"/>
                <a:gd name="connsiteX53" fmla="*/ 2181501 w 5755736"/>
                <a:gd name="connsiteY53" fmla="*/ 58595 h 2932149"/>
                <a:gd name="connsiteX54" fmla="*/ 1853691 w 5755736"/>
                <a:gd name="connsiteY54" fmla="*/ 88156 h 2932149"/>
                <a:gd name="connsiteX55" fmla="*/ 1366464 w 5755736"/>
                <a:gd name="connsiteY55" fmla="*/ 154668 h 2932149"/>
                <a:gd name="connsiteX56" fmla="*/ 959473 w 5755736"/>
                <a:gd name="connsiteY56" fmla="*/ 329922 h 2932149"/>
                <a:gd name="connsiteX57" fmla="*/ 688146 w 5755736"/>
                <a:gd name="connsiteY57" fmla="*/ 664066 h 2932149"/>
                <a:gd name="connsiteX58" fmla="*/ 640637 w 5755736"/>
                <a:gd name="connsiteY58" fmla="*/ 754861 h 2932149"/>
                <a:gd name="connsiteX59" fmla="*/ 629552 w 5755736"/>
                <a:gd name="connsiteY59" fmla="*/ 781782 h 2932149"/>
                <a:gd name="connsiteX60" fmla="*/ 574653 w 5755736"/>
                <a:gd name="connsiteY60" fmla="*/ 898442 h 2932149"/>
                <a:gd name="connsiteX61" fmla="*/ 511836 w 5755736"/>
                <a:gd name="connsiteY61" fmla="*/ 1010351 h 2932149"/>
                <a:gd name="connsiteX62" fmla="*/ 455881 w 5755736"/>
                <a:gd name="connsiteY62" fmla="*/ 1129123 h 2932149"/>
                <a:gd name="connsiteX63" fmla="*/ 376172 w 5755736"/>
                <a:gd name="connsiteY63" fmla="*/ 1295403 h 2932149"/>
                <a:gd name="connsiteX64" fmla="*/ 291184 w 5755736"/>
                <a:gd name="connsiteY64" fmla="*/ 1466962 h 2932149"/>
                <a:gd name="connsiteX65" fmla="*/ 198806 w 5755736"/>
                <a:gd name="connsiteY65" fmla="*/ 1659109 h 2932149"/>
                <a:gd name="connsiteX66" fmla="*/ 61031 w 5755736"/>
                <a:gd name="connsiteY66" fmla="*/ 1951551 h 2932149"/>
                <a:gd name="connsiteX67" fmla="*/ 27775 w 5755736"/>
                <a:gd name="connsiteY67" fmla="*/ 2025981 h 2932149"/>
                <a:gd name="connsiteX68" fmla="*/ 1909 w 5755736"/>
                <a:gd name="connsiteY68" fmla="*/ 2157949 h 2932149"/>
                <a:gd name="connsiteX69" fmla="*/ 1909 w 5755736"/>
                <a:gd name="connsiteY69" fmla="*/ 2157949 h 2932149"/>
                <a:gd name="connsiteX70" fmla="*/ 75812 w 5755736"/>
                <a:gd name="connsiteY70" fmla="*/ 2337954 h 2932149"/>
                <a:gd name="connsiteX71" fmla="*/ 275348 w 5755736"/>
                <a:gd name="connsiteY71" fmla="*/ 2813041 h 2932149"/>
                <a:gd name="connsiteX72" fmla="*/ 307549 w 5755736"/>
                <a:gd name="connsiteY72" fmla="*/ 2890639 h 2932149"/>
                <a:gd name="connsiteX73" fmla="*/ 324440 w 5755736"/>
                <a:gd name="connsiteY73" fmla="*/ 2929701 h 2932149"/>
                <a:gd name="connsiteX74" fmla="*/ 374589 w 5755736"/>
                <a:gd name="connsiteY74" fmla="*/ 2931813 h 2932149"/>
                <a:gd name="connsiteX75" fmla="*/ 2045838 w 5755736"/>
                <a:gd name="connsiteY75" fmla="*/ 2931813 h 2932149"/>
                <a:gd name="connsiteX76" fmla="*/ 2085428 w 5755736"/>
                <a:gd name="connsiteY76" fmla="*/ 2931285 h 2932149"/>
                <a:gd name="connsiteX77" fmla="*/ 2113933 w 5755736"/>
                <a:gd name="connsiteY77" fmla="*/ 2920727 h 2932149"/>
                <a:gd name="connsiteX78" fmla="*/ 2118156 w 5755736"/>
                <a:gd name="connsiteY78" fmla="*/ 2912809 h 2932149"/>
                <a:gd name="connsiteX79" fmla="*/ 2121324 w 5755736"/>
                <a:gd name="connsiteY79" fmla="*/ 2913337 h 2932149"/>
                <a:gd name="connsiteX80" fmla="*/ 2324555 w 5755736"/>
                <a:gd name="connsiteY80" fmla="*/ 2913865 h 2932149"/>
                <a:gd name="connsiteX81" fmla="*/ 2349893 w 5755736"/>
                <a:gd name="connsiteY81" fmla="*/ 2891694 h 2932149"/>
                <a:gd name="connsiteX82" fmla="*/ 2397402 w 5755736"/>
                <a:gd name="connsiteY82" fmla="*/ 2756031 h 2932149"/>
                <a:gd name="connsiteX83" fmla="*/ 2467609 w 5755736"/>
                <a:gd name="connsiteY83" fmla="*/ 2671043 h 2932149"/>
                <a:gd name="connsiteX84" fmla="*/ 3354437 w 5755736"/>
                <a:gd name="connsiteY84" fmla="*/ 2670515 h 2932149"/>
                <a:gd name="connsiteX85" fmla="*/ 3382415 w 5755736"/>
                <a:gd name="connsiteY85" fmla="*/ 2684768 h 2932149"/>
                <a:gd name="connsiteX86" fmla="*/ 3406697 w 5755736"/>
                <a:gd name="connsiteY86" fmla="*/ 2710106 h 2932149"/>
                <a:gd name="connsiteX87" fmla="*/ 3450510 w 5755736"/>
                <a:gd name="connsiteY87" fmla="*/ 2886416 h 2932149"/>
                <a:gd name="connsiteX88" fmla="*/ 3458428 w 5755736"/>
                <a:gd name="connsiteY88" fmla="*/ 2901724 h 2932149"/>
                <a:gd name="connsiteX89" fmla="*/ 3453678 w 5755736"/>
                <a:gd name="connsiteY89" fmla="*/ 2908586 h 2932149"/>
                <a:gd name="connsiteX90" fmla="*/ 3492212 w 5755736"/>
                <a:gd name="connsiteY90" fmla="*/ 2925478 h 2932149"/>
                <a:gd name="connsiteX91" fmla="*/ 3782543 w 5755736"/>
                <a:gd name="connsiteY91" fmla="*/ 2926006 h 2932149"/>
                <a:gd name="connsiteX92" fmla="*/ 4691542 w 5755736"/>
                <a:gd name="connsiteY92" fmla="*/ 2924422 h 2932149"/>
                <a:gd name="connsiteX93" fmla="*/ 5213082 w 5755736"/>
                <a:gd name="connsiteY93" fmla="*/ 2923367 h 2932149"/>
                <a:gd name="connsiteX94" fmla="*/ 5278538 w 5755736"/>
                <a:gd name="connsiteY94" fmla="*/ 2908058 h 2932149"/>
                <a:gd name="connsiteX95" fmla="*/ 5282233 w 5755736"/>
                <a:gd name="connsiteY95" fmla="*/ 2906475 h 2932149"/>
                <a:gd name="connsiteX96" fmla="*/ 5313378 w 5755736"/>
                <a:gd name="connsiteY96" fmla="*/ 2904891 h 2932149"/>
                <a:gd name="connsiteX97" fmla="*/ 5566229 w 5755736"/>
                <a:gd name="connsiteY97" fmla="*/ 2906475 h 2932149"/>
                <a:gd name="connsiteX98" fmla="*/ 5644882 w 5755736"/>
                <a:gd name="connsiteY98" fmla="*/ 2792454 h 2932149"/>
                <a:gd name="connsiteX99" fmla="*/ 5644882 w 5755736"/>
                <a:gd name="connsiteY99" fmla="*/ 2792454 h 2932149"/>
                <a:gd name="connsiteX100" fmla="*/ 5655968 w 5755736"/>
                <a:gd name="connsiteY100" fmla="*/ 2743890 h 2932149"/>
                <a:gd name="connsiteX101" fmla="*/ 5713506 w 5755736"/>
                <a:gd name="connsiteY101" fmla="*/ 2342177 h 2932149"/>
                <a:gd name="connsiteX102" fmla="*/ 5729342 w 5755736"/>
                <a:gd name="connsiteY102" fmla="*/ 2166923 h 2932149"/>
                <a:gd name="connsiteX103" fmla="*/ 5729342 w 5755736"/>
                <a:gd name="connsiteY103" fmla="*/ 2166923 h 2932149"/>
                <a:gd name="connsiteX104" fmla="*/ 5745179 w 5755736"/>
                <a:gd name="connsiteY104" fmla="*/ 2026509 h 2932149"/>
                <a:gd name="connsiteX105" fmla="*/ 5745179 w 5755736"/>
                <a:gd name="connsiteY105" fmla="*/ 2026509 h 2932149"/>
                <a:gd name="connsiteX106" fmla="*/ 5750985 w 5755736"/>
                <a:gd name="connsiteY106" fmla="*/ 1898763 h 2932149"/>
                <a:gd name="connsiteX107" fmla="*/ 5750457 w 5755736"/>
                <a:gd name="connsiteY107" fmla="*/ 1767851 h 2932149"/>
                <a:gd name="connsiteX108" fmla="*/ 2868793 w 5755736"/>
                <a:gd name="connsiteY108" fmla="*/ 25867 h 2932149"/>
                <a:gd name="connsiteX109" fmla="*/ 2868793 w 5755736"/>
                <a:gd name="connsiteY109" fmla="*/ 25867 h 2932149"/>
                <a:gd name="connsiteX110" fmla="*/ 2868793 w 5755736"/>
                <a:gd name="connsiteY110" fmla="*/ 25867 h 2932149"/>
                <a:gd name="connsiteX111" fmla="*/ 2868793 w 5755736"/>
                <a:gd name="connsiteY111" fmla="*/ 25867 h 2932149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4060205 w 5755736"/>
                <a:gd name="connsiteY31" fmla="*/ 5943 h 2922255"/>
                <a:gd name="connsiteX32" fmla="*/ 3953574 w 5755736"/>
                <a:gd name="connsiteY32" fmla="*/ 9638 h 2922255"/>
                <a:gd name="connsiteX33" fmla="*/ 3666411 w 5755736"/>
                <a:gd name="connsiteY33" fmla="*/ 664 h 2922255"/>
                <a:gd name="connsiteX34" fmla="*/ 3340185 w 5755736"/>
                <a:gd name="connsiteY34" fmla="*/ 664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301650 w 5755736"/>
                <a:gd name="connsiteY37" fmla="*/ 5943 h 2922255"/>
                <a:gd name="connsiteX38" fmla="*/ 3107392 w 5755736"/>
                <a:gd name="connsiteY38" fmla="*/ 6471 h 2922255"/>
                <a:gd name="connsiteX39" fmla="*/ 3107392 w 5755736"/>
                <a:gd name="connsiteY39" fmla="*/ 6471 h 2922255"/>
                <a:gd name="connsiteX40" fmla="*/ 2994955 w 5755736"/>
                <a:gd name="connsiteY40" fmla="*/ 10694 h 2922255"/>
                <a:gd name="connsiteX41" fmla="*/ 2981230 w 5755736"/>
                <a:gd name="connsiteY41" fmla="*/ 13333 h 2922255"/>
                <a:gd name="connsiteX42" fmla="*/ 2994955 w 5755736"/>
                <a:gd name="connsiteY42" fmla="*/ 10694 h 2922255"/>
                <a:gd name="connsiteX43" fmla="*/ 2868793 w 5755736"/>
                <a:gd name="connsiteY43" fmla="*/ 15973 h 2922255"/>
                <a:gd name="connsiteX44" fmla="*/ 2792779 w 5755736"/>
                <a:gd name="connsiteY44" fmla="*/ 15973 h 2922255"/>
                <a:gd name="connsiteX45" fmla="*/ 2704624 w 5755736"/>
                <a:gd name="connsiteY45" fmla="*/ 21251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620164 w 5755736"/>
                <a:gd name="connsiteY48" fmla="*/ 26530 h 2922255"/>
                <a:gd name="connsiteX49" fmla="*/ 2541511 w 5755736"/>
                <a:gd name="connsiteY49" fmla="*/ 26530 h 2922255"/>
                <a:gd name="connsiteX50" fmla="*/ 2541511 w 5755736"/>
                <a:gd name="connsiteY50" fmla="*/ 26530 h 2922255"/>
                <a:gd name="connsiteX51" fmla="*/ 2383677 w 5755736"/>
                <a:gd name="connsiteY51" fmla="*/ 36560 h 2922255"/>
                <a:gd name="connsiteX52" fmla="*/ 2181501 w 5755736"/>
                <a:gd name="connsiteY52" fmla="*/ 48701 h 2922255"/>
                <a:gd name="connsiteX53" fmla="*/ 1853691 w 5755736"/>
                <a:gd name="connsiteY53" fmla="*/ 78262 h 2922255"/>
                <a:gd name="connsiteX54" fmla="*/ 1366464 w 5755736"/>
                <a:gd name="connsiteY54" fmla="*/ 144774 h 2922255"/>
                <a:gd name="connsiteX55" fmla="*/ 959473 w 5755736"/>
                <a:gd name="connsiteY55" fmla="*/ 320028 h 2922255"/>
                <a:gd name="connsiteX56" fmla="*/ 688146 w 5755736"/>
                <a:gd name="connsiteY56" fmla="*/ 654172 h 2922255"/>
                <a:gd name="connsiteX57" fmla="*/ 640637 w 5755736"/>
                <a:gd name="connsiteY57" fmla="*/ 744967 h 2922255"/>
                <a:gd name="connsiteX58" fmla="*/ 629552 w 5755736"/>
                <a:gd name="connsiteY58" fmla="*/ 771888 h 2922255"/>
                <a:gd name="connsiteX59" fmla="*/ 574653 w 5755736"/>
                <a:gd name="connsiteY59" fmla="*/ 888548 h 2922255"/>
                <a:gd name="connsiteX60" fmla="*/ 511836 w 5755736"/>
                <a:gd name="connsiteY60" fmla="*/ 1000457 h 2922255"/>
                <a:gd name="connsiteX61" fmla="*/ 455881 w 5755736"/>
                <a:gd name="connsiteY61" fmla="*/ 1119229 h 2922255"/>
                <a:gd name="connsiteX62" fmla="*/ 376172 w 5755736"/>
                <a:gd name="connsiteY62" fmla="*/ 1285509 h 2922255"/>
                <a:gd name="connsiteX63" fmla="*/ 291184 w 5755736"/>
                <a:gd name="connsiteY63" fmla="*/ 1457068 h 2922255"/>
                <a:gd name="connsiteX64" fmla="*/ 198806 w 5755736"/>
                <a:gd name="connsiteY64" fmla="*/ 1649215 h 2922255"/>
                <a:gd name="connsiteX65" fmla="*/ 61031 w 5755736"/>
                <a:gd name="connsiteY65" fmla="*/ 1941657 h 2922255"/>
                <a:gd name="connsiteX66" fmla="*/ 27775 w 5755736"/>
                <a:gd name="connsiteY66" fmla="*/ 2016087 h 2922255"/>
                <a:gd name="connsiteX67" fmla="*/ 1909 w 5755736"/>
                <a:gd name="connsiteY67" fmla="*/ 2148055 h 2922255"/>
                <a:gd name="connsiteX68" fmla="*/ 1909 w 5755736"/>
                <a:gd name="connsiteY68" fmla="*/ 2148055 h 2922255"/>
                <a:gd name="connsiteX69" fmla="*/ 75812 w 5755736"/>
                <a:gd name="connsiteY69" fmla="*/ 2328060 h 2922255"/>
                <a:gd name="connsiteX70" fmla="*/ 275348 w 5755736"/>
                <a:gd name="connsiteY70" fmla="*/ 2803147 h 2922255"/>
                <a:gd name="connsiteX71" fmla="*/ 307549 w 5755736"/>
                <a:gd name="connsiteY71" fmla="*/ 2880745 h 2922255"/>
                <a:gd name="connsiteX72" fmla="*/ 324440 w 5755736"/>
                <a:gd name="connsiteY72" fmla="*/ 2919807 h 2922255"/>
                <a:gd name="connsiteX73" fmla="*/ 374589 w 5755736"/>
                <a:gd name="connsiteY73" fmla="*/ 2921919 h 2922255"/>
                <a:gd name="connsiteX74" fmla="*/ 2045838 w 5755736"/>
                <a:gd name="connsiteY74" fmla="*/ 2921919 h 2922255"/>
                <a:gd name="connsiteX75" fmla="*/ 2085428 w 5755736"/>
                <a:gd name="connsiteY75" fmla="*/ 2921391 h 2922255"/>
                <a:gd name="connsiteX76" fmla="*/ 2113933 w 5755736"/>
                <a:gd name="connsiteY76" fmla="*/ 2910833 h 2922255"/>
                <a:gd name="connsiteX77" fmla="*/ 2118156 w 5755736"/>
                <a:gd name="connsiteY77" fmla="*/ 2902915 h 2922255"/>
                <a:gd name="connsiteX78" fmla="*/ 2121324 w 5755736"/>
                <a:gd name="connsiteY78" fmla="*/ 2903443 h 2922255"/>
                <a:gd name="connsiteX79" fmla="*/ 2324555 w 5755736"/>
                <a:gd name="connsiteY79" fmla="*/ 2903971 h 2922255"/>
                <a:gd name="connsiteX80" fmla="*/ 2349893 w 5755736"/>
                <a:gd name="connsiteY80" fmla="*/ 2881800 h 2922255"/>
                <a:gd name="connsiteX81" fmla="*/ 2397402 w 5755736"/>
                <a:gd name="connsiteY81" fmla="*/ 2746137 h 2922255"/>
                <a:gd name="connsiteX82" fmla="*/ 2467609 w 5755736"/>
                <a:gd name="connsiteY82" fmla="*/ 2661149 h 2922255"/>
                <a:gd name="connsiteX83" fmla="*/ 3354437 w 5755736"/>
                <a:gd name="connsiteY83" fmla="*/ 2660621 h 2922255"/>
                <a:gd name="connsiteX84" fmla="*/ 3382415 w 5755736"/>
                <a:gd name="connsiteY84" fmla="*/ 2674874 h 2922255"/>
                <a:gd name="connsiteX85" fmla="*/ 3406697 w 5755736"/>
                <a:gd name="connsiteY85" fmla="*/ 2700212 h 2922255"/>
                <a:gd name="connsiteX86" fmla="*/ 3450510 w 5755736"/>
                <a:gd name="connsiteY86" fmla="*/ 2876522 h 2922255"/>
                <a:gd name="connsiteX87" fmla="*/ 3458428 w 5755736"/>
                <a:gd name="connsiteY87" fmla="*/ 2891830 h 2922255"/>
                <a:gd name="connsiteX88" fmla="*/ 3453678 w 5755736"/>
                <a:gd name="connsiteY88" fmla="*/ 2898692 h 2922255"/>
                <a:gd name="connsiteX89" fmla="*/ 3492212 w 5755736"/>
                <a:gd name="connsiteY89" fmla="*/ 2915584 h 2922255"/>
                <a:gd name="connsiteX90" fmla="*/ 3782543 w 5755736"/>
                <a:gd name="connsiteY90" fmla="*/ 2916112 h 2922255"/>
                <a:gd name="connsiteX91" fmla="*/ 4691542 w 5755736"/>
                <a:gd name="connsiteY91" fmla="*/ 2914528 h 2922255"/>
                <a:gd name="connsiteX92" fmla="*/ 5213082 w 5755736"/>
                <a:gd name="connsiteY92" fmla="*/ 2913473 h 2922255"/>
                <a:gd name="connsiteX93" fmla="*/ 5278538 w 5755736"/>
                <a:gd name="connsiteY93" fmla="*/ 2898164 h 2922255"/>
                <a:gd name="connsiteX94" fmla="*/ 5282233 w 5755736"/>
                <a:gd name="connsiteY94" fmla="*/ 2896581 h 2922255"/>
                <a:gd name="connsiteX95" fmla="*/ 5313378 w 5755736"/>
                <a:gd name="connsiteY95" fmla="*/ 2894997 h 2922255"/>
                <a:gd name="connsiteX96" fmla="*/ 5566229 w 5755736"/>
                <a:gd name="connsiteY96" fmla="*/ 2896581 h 2922255"/>
                <a:gd name="connsiteX97" fmla="*/ 5644882 w 5755736"/>
                <a:gd name="connsiteY97" fmla="*/ 2782560 h 2922255"/>
                <a:gd name="connsiteX98" fmla="*/ 5644882 w 5755736"/>
                <a:gd name="connsiteY98" fmla="*/ 2782560 h 2922255"/>
                <a:gd name="connsiteX99" fmla="*/ 5655968 w 5755736"/>
                <a:gd name="connsiteY99" fmla="*/ 2733996 h 2922255"/>
                <a:gd name="connsiteX100" fmla="*/ 5713506 w 5755736"/>
                <a:gd name="connsiteY100" fmla="*/ 2332283 h 2922255"/>
                <a:gd name="connsiteX101" fmla="*/ 5729342 w 5755736"/>
                <a:gd name="connsiteY101" fmla="*/ 2157029 h 2922255"/>
                <a:gd name="connsiteX102" fmla="*/ 5729342 w 5755736"/>
                <a:gd name="connsiteY102" fmla="*/ 2157029 h 2922255"/>
                <a:gd name="connsiteX103" fmla="*/ 5745179 w 5755736"/>
                <a:gd name="connsiteY103" fmla="*/ 2016615 h 2922255"/>
                <a:gd name="connsiteX104" fmla="*/ 5745179 w 5755736"/>
                <a:gd name="connsiteY104" fmla="*/ 2016615 h 2922255"/>
                <a:gd name="connsiteX105" fmla="*/ 5750985 w 5755736"/>
                <a:gd name="connsiteY105" fmla="*/ 1888869 h 2922255"/>
                <a:gd name="connsiteX106" fmla="*/ 5750457 w 5755736"/>
                <a:gd name="connsiteY106" fmla="*/ 1757957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110" fmla="*/ 2868793 w 5755736"/>
                <a:gd name="connsiteY11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4088182 w 5755736"/>
                <a:gd name="connsiteY30" fmla="*/ 11222 h 2922255"/>
                <a:gd name="connsiteX31" fmla="*/ 3953574 w 5755736"/>
                <a:gd name="connsiteY31" fmla="*/ 9638 h 2922255"/>
                <a:gd name="connsiteX32" fmla="*/ 3666411 w 5755736"/>
                <a:gd name="connsiteY32" fmla="*/ 664 h 2922255"/>
                <a:gd name="connsiteX33" fmla="*/ 3340185 w 5755736"/>
                <a:gd name="connsiteY33" fmla="*/ 664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301650 w 5755736"/>
                <a:gd name="connsiteY36" fmla="*/ 5943 h 2922255"/>
                <a:gd name="connsiteX37" fmla="*/ 3107392 w 5755736"/>
                <a:gd name="connsiteY37" fmla="*/ 6471 h 2922255"/>
                <a:gd name="connsiteX38" fmla="*/ 3107392 w 5755736"/>
                <a:gd name="connsiteY38" fmla="*/ 6471 h 2922255"/>
                <a:gd name="connsiteX39" fmla="*/ 2994955 w 5755736"/>
                <a:gd name="connsiteY39" fmla="*/ 10694 h 2922255"/>
                <a:gd name="connsiteX40" fmla="*/ 2981230 w 5755736"/>
                <a:gd name="connsiteY40" fmla="*/ 13333 h 2922255"/>
                <a:gd name="connsiteX41" fmla="*/ 2994955 w 5755736"/>
                <a:gd name="connsiteY41" fmla="*/ 10694 h 2922255"/>
                <a:gd name="connsiteX42" fmla="*/ 2868793 w 5755736"/>
                <a:gd name="connsiteY42" fmla="*/ 15973 h 2922255"/>
                <a:gd name="connsiteX43" fmla="*/ 2792779 w 5755736"/>
                <a:gd name="connsiteY43" fmla="*/ 15973 h 2922255"/>
                <a:gd name="connsiteX44" fmla="*/ 2704624 w 5755736"/>
                <a:gd name="connsiteY44" fmla="*/ 21251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620164 w 5755736"/>
                <a:gd name="connsiteY47" fmla="*/ 26530 h 2922255"/>
                <a:gd name="connsiteX48" fmla="*/ 2541511 w 5755736"/>
                <a:gd name="connsiteY48" fmla="*/ 26530 h 2922255"/>
                <a:gd name="connsiteX49" fmla="*/ 2541511 w 5755736"/>
                <a:gd name="connsiteY49" fmla="*/ 26530 h 2922255"/>
                <a:gd name="connsiteX50" fmla="*/ 2383677 w 5755736"/>
                <a:gd name="connsiteY50" fmla="*/ 36560 h 2922255"/>
                <a:gd name="connsiteX51" fmla="*/ 2181501 w 5755736"/>
                <a:gd name="connsiteY51" fmla="*/ 48701 h 2922255"/>
                <a:gd name="connsiteX52" fmla="*/ 1853691 w 5755736"/>
                <a:gd name="connsiteY52" fmla="*/ 78262 h 2922255"/>
                <a:gd name="connsiteX53" fmla="*/ 1366464 w 5755736"/>
                <a:gd name="connsiteY53" fmla="*/ 144774 h 2922255"/>
                <a:gd name="connsiteX54" fmla="*/ 959473 w 5755736"/>
                <a:gd name="connsiteY54" fmla="*/ 320028 h 2922255"/>
                <a:gd name="connsiteX55" fmla="*/ 688146 w 5755736"/>
                <a:gd name="connsiteY55" fmla="*/ 654172 h 2922255"/>
                <a:gd name="connsiteX56" fmla="*/ 640637 w 5755736"/>
                <a:gd name="connsiteY56" fmla="*/ 744967 h 2922255"/>
                <a:gd name="connsiteX57" fmla="*/ 629552 w 5755736"/>
                <a:gd name="connsiteY57" fmla="*/ 771888 h 2922255"/>
                <a:gd name="connsiteX58" fmla="*/ 574653 w 5755736"/>
                <a:gd name="connsiteY58" fmla="*/ 888548 h 2922255"/>
                <a:gd name="connsiteX59" fmla="*/ 511836 w 5755736"/>
                <a:gd name="connsiteY59" fmla="*/ 1000457 h 2922255"/>
                <a:gd name="connsiteX60" fmla="*/ 455881 w 5755736"/>
                <a:gd name="connsiteY60" fmla="*/ 1119229 h 2922255"/>
                <a:gd name="connsiteX61" fmla="*/ 376172 w 5755736"/>
                <a:gd name="connsiteY61" fmla="*/ 1285509 h 2922255"/>
                <a:gd name="connsiteX62" fmla="*/ 291184 w 5755736"/>
                <a:gd name="connsiteY62" fmla="*/ 1457068 h 2922255"/>
                <a:gd name="connsiteX63" fmla="*/ 198806 w 5755736"/>
                <a:gd name="connsiteY63" fmla="*/ 1649215 h 2922255"/>
                <a:gd name="connsiteX64" fmla="*/ 61031 w 5755736"/>
                <a:gd name="connsiteY64" fmla="*/ 1941657 h 2922255"/>
                <a:gd name="connsiteX65" fmla="*/ 27775 w 5755736"/>
                <a:gd name="connsiteY65" fmla="*/ 2016087 h 2922255"/>
                <a:gd name="connsiteX66" fmla="*/ 1909 w 5755736"/>
                <a:gd name="connsiteY66" fmla="*/ 2148055 h 2922255"/>
                <a:gd name="connsiteX67" fmla="*/ 1909 w 5755736"/>
                <a:gd name="connsiteY67" fmla="*/ 2148055 h 2922255"/>
                <a:gd name="connsiteX68" fmla="*/ 75812 w 5755736"/>
                <a:gd name="connsiteY68" fmla="*/ 2328060 h 2922255"/>
                <a:gd name="connsiteX69" fmla="*/ 275348 w 5755736"/>
                <a:gd name="connsiteY69" fmla="*/ 2803147 h 2922255"/>
                <a:gd name="connsiteX70" fmla="*/ 307549 w 5755736"/>
                <a:gd name="connsiteY70" fmla="*/ 2880745 h 2922255"/>
                <a:gd name="connsiteX71" fmla="*/ 324440 w 5755736"/>
                <a:gd name="connsiteY71" fmla="*/ 2919807 h 2922255"/>
                <a:gd name="connsiteX72" fmla="*/ 374589 w 5755736"/>
                <a:gd name="connsiteY72" fmla="*/ 2921919 h 2922255"/>
                <a:gd name="connsiteX73" fmla="*/ 2045838 w 5755736"/>
                <a:gd name="connsiteY73" fmla="*/ 2921919 h 2922255"/>
                <a:gd name="connsiteX74" fmla="*/ 2085428 w 5755736"/>
                <a:gd name="connsiteY74" fmla="*/ 2921391 h 2922255"/>
                <a:gd name="connsiteX75" fmla="*/ 2113933 w 5755736"/>
                <a:gd name="connsiteY75" fmla="*/ 2910833 h 2922255"/>
                <a:gd name="connsiteX76" fmla="*/ 2118156 w 5755736"/>
                <a:gd name="connsiteY76" fmla="*/ 2902915 h 2922255"/>
                <a:gd name="connsiteX77" fmla="*/ 2121324 w 5755736"/>
                <a:gd name="connsiteY77" fmla="*/ 2903443 h 2922255"/>
                <a:gd name="connsiteX78" fmla="*/ 2324555 w 5755736"/>
                <a:gd name="connsiteY78" fmla="*/ 2903971 h 2922255"/>
                <a:gd name="connsiteX79" fmla="*/ 2349893 w 5755736"/>
                <a:gd name="connsiteY79" fmla="*/ 2881800 h 2922255"/>
                <a:gd name="connsiteX80" fmla="*/ 2397402 w 5755736"/>
                <a:gd name="connsiteY80" fmla="*/ 2746137 h 2922255"/>
                <a:gd name="connsiteX81" fmla="*/ 2467609 w 5755736"/>
                <a:gd name="connsiteY81" fmla="*/ 2661149 h 2922255"/>
                <a:gd name="connsiteX82" fmla="*/ 3354437 w 5755736"/>
                <a:gd name="connsiteY82" fmla="*/ 2660621 h 2922255"/>
                <a:gd name="connsiteX83" fmla="*/ 3382415 w 5755736"/>
                <a:gd name="connsiteY83" fmla="*/ 2674874 h 2922255"/>
                <a:gd name="connsiteX84" fmla="*/ 3406697 w 5755736"/>
                <a:gd name="connsiteY84" fmla="*/ 2700212 h 2922255"/>
                <a:gd name="connsiteX85" fmla="*/ 3450510 w 5755736"/>
                <a:gd name="connsiteY85" fmla="*/ 2876522 h 2922255"/>
                <a:gd name="connsiteX86" fmla="*/ 3458428 w 5755736"/>
                <a:gd name="connsiteY86" fmla="*/ 2891830 h 2922255"/>
                <a:gd name="connsiteX87" fmla="*/ 3453678 w 5755736"/>
                <a:gd name="connsiteY87" fmla="*/ 2898692 h 2922255"/>
                <a:gd name="connsiteX88" fmla="*/ 3492212 w 5755736"/>
                <a:gd name="connsiteY88" fmla="*/ 2915584 h 2922255"/>
                <a:gd name="connsiteX89" fmla="*/ 3782543 w 5755736"/>
                <a:gd name="connsiteY89" fmla="*/ 2916112 h 2922255"/>
                <a:gd name="connsiteX90" fmla="*/ 4691542 w 5755736"/>
                <a:gd name="connsiteY90" fmla="*/ 2914528 h 2922255"/>
                <a:gd name="connsiteX91" fmla="*/ 5213082 w 5755736"/>
                <a:gd name="connsiteY91" fmla="*/ 2913473 h 2922255"/>
                <a:gd name="connsiteX92" fmla="*/ 5278538 w 5755736"/>
                <a:gd name="connsiteY92" fmla="*/ 2898164 h 2922255"/>
                <a:gd name="connsiteX93" fmla="*/ 5282233 w 5755736"/>
                <a:gd name="connsiteY93" fmla="*/ 2896581 h 2922255"/>
                <a:gd name="connsiteX94" fmla="*/ 5313378 w 5755736"/>
                <a:gd name="connsiteY94" fmla="*/ 2894997 h 2922255"/>
                <a:gd name="connsiteX95" fmla="*/ 5566229 w 5755736"/>
                <a:gd name="connsiteY95" fmla="*/ 2896581 h 2922255"/>
                <a:gd name="connsiteX96" fmla="*/ 5644882 w 5755736"/>
                <a:gd name="connsiteY96" fmla="*/ 2782560 h 2922255"/>
                <a:gd name="connsiteX97" fmla="*/ 5644882 w 5755736"/>
                <a:gd name="connsiteY97" fmla="*/ 2782560 h 2922255"/>
                <a:gd name="connsiteX98" fmla="*/ 5655968 w 5755736"/>
                <a:gd name="connsiteY98" fmla="*/ 2733996 h 2922255"/>
                <a:gd name="connsiteX99" fmla="*/ 5713506 w 5755736"/>
                <a:gd name="connsiteY99" fmla="*/ 2332283 h 2922255"/>
                <a:gd name="connsiteX100" fmla="*/ 5729342 w 5755736"/>
                <a:gd name="connsiteY100" fmla="*/ 2157029 h 2922255"/>
                <a:gd name="connsiteX101" fmla="*/ 5729342 w 5755736"/>
                <a:gd name="connsiteY101" fmla="*/ 2157029 h 2922255"/>
                <a:gd name="connsiteX102" fmla="*/ 5745179 w 5755736"/>
                <a:gd name="connsiteY102" fmla="*/ 2016615 h 2922255"/>
                <a:gd name="connsiteX103" fmla="*/ 5745179 w 5755736"/>
                <a:gd name="connsiteY103" fmla="*/ 2016615 h 2922255"/>
                <a:gd name="connsiteX104" fmla="*/ 5750985 w 5755736"/>
                <a:gd name="connsiteY104" fmla="*/ 1888869 h 2922255"/>
                <a:gd name="connsiteX105" fmla="*/ 5750457 w 5755736"/>
                <a:gd name="connsiteY105" fmla="*/ 1757957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109" fmla="*/ 2868793 w 5755736"/>
                <a:gd name="connsiteY10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193229 w 5755736"/>
                <a:gd name="connsiteY27" fmla="*/ 11222 h 2922255"/>
                <a:gd name="connsiteX28" fmla="*/ 4088182 w 5755736"/>
                <a:gd name="connsiteY28" fmla="*/ 11222 h 2922255"/>
                <a:gd name="connsiteX29" fmla="*/ 4088182 w 5755736"/>
                <a:gd name="connsiteY29" fmla="*/ 11222 h 2922255"/>
                <a:gd name="connsiteX30" fmla="*/ 3953574 w 5755736"/>
                <a:gd name="connsiteY30" fmla="*/ 9638 h 2922255"/>
                <a:gd name="connsiteX31" fmla="*/ 3666411 w 5755736"/>
                <a:gd name="connsiteY31" fmla="*/ 664 h 2922255"/>
                <a:gd name="connsiteX32" fmla="*/ 3340185 w 5755736"/>
                <a:gd name="connsiteY32" fmla="*/ 664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301650 w 5755736"/>
                <a:gd name="connsiteY35" fmla="*/ 5943 h 2922255"/>
                <a:gd name="connsiteX36" fmla="*/ 3107392 w 5755736"/>
                <a:gd name="connsiteY36" fmla="*/ 6471 h 2922255"/>
                <a:gd name="connsiteX37" fmla="*/ 3107392 w 5755736"/>
                <a:gd name="connsiteY37" fmla="*/ 6471 h 2922255"/>
                <a:gd name="connsiteX38" fmla="*/ 2994955 w 5755736"/>
                <a:gd name="connsiteY38" fmla="*/ 10694 h 2922255"/>
                <a:gd name="connsiteX39" fmla="*/ 2981230 w 5755736"/>
                <a:gd name="connsiteY39" fmla="*/ 13333 h 2922255"/>
                <a:gd name="connsiteX40" fmla="*/ 2994955 w 5755736"/>
                <a:gd name="connsiteY40" fmla="*/ 10694 h 2922255"/>
                <a:gd name="connsiteX41" fmla="*/ 2868793 w 5755736"/>
                <a:gd name="connsiteY41" fmla="*/ 15973 h 2922255"/>
                <a:gd name="connsiteX42" fmla="*/ 2792779 w 5755736"/>
                <a:gd name="connsiteY42" fmla="*/ 15973 h 2922255"/>
                <a:gd name="connsiteX43" fmla="*/ 2704624 w 5755736"/>
                <a:gd name="connsiteY43" fmla="*/ 21251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620164 w 5755736"/>
                <a:gd name="connsiteY46" fmla="*/ 26530 h 2922255"/>
                <a:gd name="connsiteX47" fmla="*/ 2541511 w 5755736"/>
                <a:gd name="connsiteY47" fmla="*/ 26530 h 2922255"/>
                <a:gd name="connsiteX48" fmla="*/ 2541511 w 5755736"/>
                <a:gd name="connsiteY48" fmla="*/ 26530 h 2922255"/>
                <a:gd name="connsiteX49" fmla="*/ 2383677 w 5755736"/>
                <a:gd name="connsiteY49" fmla="*/ 36560 h 2922255"/>
                <a:gd name="connsiteX50" fmla="*/ 2181501 w 5755736"/>
                <a:gd name="connsiteY50" fmla="*/ 48701 h 2922255"/>
                <a:gd name="connsiteX51" fmla="*/ 1853691 w 5755736"/>
                <a:gd name="connsiteY51" fmla="*/ 78262 h 2922255"/>
                <a:gd name="connsiteX52" fmla="*/ 1366464 w 5755736"/>
                <a:gd name="connsiteY52" fmla="*/ 144774 h 2922255"/>
                <a:gd name="connsiteX53" fmla="*/ 959473 w 5755736"/>
                <a:gd name="connsiteY53" fmla="*/ 320028 h 2922255"/>
                <a:gd name="connsiteX54" fmla="*/ 688146 w 5755736"/>
                <a:gd name="connsiteY54" fmla="*/ 654172 h 2922255"/>
                <a:gd name="connsiteX55" fmla="*/ 640637 w 5755736"/>
                <a:gd name="connsiteY55" fmla="*/ 744967 h 2922255"/>
                <a:gd name="connsiteX56" fmla="*/ 629552 w 5755736"/>
                <a:gd name="connsiteY56" fmla="*/ 771888 h 2922255"/>
                <a:gd name="connsiteX57" fmla="*/ 574653 w 5755736"/>
                <a:gd name="connsiteY57" fmla="*/ 888548 h 2922255"/>
                <a:gd name="connsiteX58" fmla="*/ 511836 w 5755736"/>
                <a:gd name="connsiteY58" fmla="*/ 1000457 h 2922255"/>
                <a:gd name="connsiteX59" fmla="*/ 455881 w 5755736"/>
                <a:gd name="connsiteY59" fmla="*/ 1119229 h 2922255"/>
                <a:gd name="connsiteX60" fmla="*/ 376172 w 5755736"/>
                <a:gd name="connsiteY60" fmla="*/ 1285509 h 2922255"/>
                <a:gd name="connsiteX61" fmla="*/ 291184 w 5755736"/>
                <a:gd name="connsiteY61" fmla="*/ 1457068 h 2922255"/>
                <a:gd name="connsiteX62" fmla="*/ 198806 w 5755736"/>
                <a:gd name="connsiteY62" fmla="*/ 1649215 h 2922255"/>
                <a:gd name="connsiteX63" fmla="*/ 61031 w 5755736"/>
                <a:gd name="connsiteY63" fmla="*/ 1941657 h 2922255"/>
                <a:gd name="connsiteX64" fmla="*/ 27775 w 5755736"/>
                <a:gd name="connsiteY64" fmla="*/ 2016087 h 2922255"/>
                <a:gd name="connsiteX65" fmla="*/ 1909 w 5755736"/>
                <a:gd name="connsiteY65" fmla="*/ 2148055 h 2922255"/>
                <a:gd name="connsiteX66" fmla="*/ 1909 w 5755736"/>
                <a:gd name="connsiteY66" fmla="*/ 2148055 h 2922255"/>
                <a:gd name="connsiteX67" fmla="*/ 75812 w 5755736"/>
                <a:gd name="connsiteY67" fmla="*/ 2328060 h 2922255"/>
                <a:gd name="connsiteX68" fmla="*/ 275348 w 5755736"/>
                <a:gd name="connsiteY68" fmla="*/ 2803147 h 2922255"/>
                <a:gd name="connsiteX69" fmla="*/ 307549 w 5755736"/>
                <a:gd name="connsiteY69" fmla="*/ 2880745 h 2922255"/>
                <a:gd name="connsiteX70" fmla="*/ 324440 w 5755736"/>
                <a:gd name="connsiteY70" fmla="*/ 2919807 h 2922255"/>
                <a:gd name="connsiteX71" fmla="*/ 374589 w 5755736"/>
                <a:gd name="connsiteY71" fmla="*/ 2921919 h 2922255"/>
                <a:gd name="connsiteX72" fmla="*/ 2045838 w 5755736"/>
                <a:gd name="connsiteY72" fmla="*/ 2921919 h 2922255"/>
                <a:gd name="connsiteX73" fmla="*/ 2085428 w 5755736"/>
                <a:gd name="connsiteY73" fmla="*/ 2921391 h 2922255"/>
                <a:gd name="connsiteX74" fmla="*/ 2113933 w 5755736"/>
                <a:gd name="connsiteY74" fmla="*/ 2910833 h 2922255"/>
                <a:gd name="connsiteX75" fmla="*/ 2118156 w 5755736"/>
                <a:gd name="connsiteY75" fmla="*/ 2902915 h 2922255"/>
                <a:gd name="connsiteX76" fmla="*/ 2121324 w 5755736"/>
                <a:gd name="connsiteY76" fmla="*/ 2903443 h 2922255"/>
                <a:gd name="connsiteX77" fmla="*/ 2324555 w 5755736"/>
                <a:gd name="connsiteY77" fmla="*/ 2903971 h 2922255"/>
                <a:gd name="connsiteX78" fmla="*/ 2349893 w 5755736"/>
                <a:gd name="connsiteY78" fmla="*/ 2881800 h 2922255"/>
                <a:gd name="connsiteX79" fmla="*/ 2397402 w 5755736"/>
                <a:gd name="connsiteY79" fmla="*/ 2746137 h 2922255"/>
                <a:gd name="connsiteX80" fmla="*/ 2467609 w 5755736"/>
                <a:gd name="connsiteY80" fmla="*/ 2661149 h 2922255"/>
                <a:gd name="connsiteX81" fmla="*/ 3354437 w 5755736"/>
                <a:gd name="connsiteY81" fmla="*/ 2660621 h 2922255"/>
                <a:gd name="connsiteX82" fmla="*/ 3382415 w 5755736"/>
                <a:gd name="connsiteY82" fmla="*/ 2674874 h 2922255"/>
                <a:gd name="connsiteX83" fmla="*/ 3406697 w 5755736"/>
                <a:gd name="connsiteY83" fmla="*/ 2700212 h 2922255"/>
                <a:gd name="connsiteX84" fmla="*/ 3450510 w 5755736"/>
                <a:gd name="connsiteY84" fmla="*/ 2876522 h 2922255"/>
                <a:gd name="connsiteX85" fmla="*/ 3458428 w 5755736"/>
                <a:gd name="connsiteY85" fmla="*/ 2891830 h 2922255"/>
                <a:gd name="connsiteX86" fmla="*/ 3453678 w 5755736"/>
                <a:gd name="connsiteY86" fmla="*/ 2898692 h 2922255"/>
                <a:gd name="connsiteX87" fmla="*/ 3492212 w 5755736"/>
                <a:gd name="connsiteY87" fmla="*/ 2915584 h 2922255"/>
                <a:gd name="connsiteX88" fmla="*/ 3782543 w 5755736"/>
                <a:gd name="connsiteY88" fmla="*/ 2916112 h 2922255"/>
                <a:gd name="connsiteX89" fmla="*/ 4691542 w 5755736"/>
                <a:gd name="connsiteY89" fmla="*/ 2914528 h 2922255"/>
                <a:gd name="connsiteX90" fmla="*/ 5213082 w 5755736"/>
                <a:gd name="connsiteY90" fmla="*/ 2913473 h 2922255"/>
                <a:gd name="connsiteX91" fmla="*/ 5278538 w 5755736"/>
                <a:gd name="connsiteY91" fmla="*/ 2898164 h 2922255"/>
                <a:gd name="connsiteX92" fmla="*/ 5282233 w 5755736"/>
                <a:gd name="connsiteY92" fmla="*/ 2896581 h 2922255"/>
                <a:gd name="connsiteX93" fmla="*/ 5313378 w 5755736"/>
                <a:gd name="connsiteY93" fmla="*/ 2894997 h 2922255"/>
                <a:gd name="connsiteX94" fmla="*/ 5566229 w 5755736"/>
                <a:gd name="connsiteY94" fmla="*/ 2896581 h 2922255"/>
                <a:gd name="connsiteX95" fmla="*/ 5644882 w 5755736"/>
                <a:gd name="connsiteY95" fmla="*/ 2782560 h 2922255"/>
                <a:gd name="connsiteX96" fmla="*/ 5644882 w 5755736"/>
                <a:gd name="connsiteY96" fmla="*/ 2782560 h 2922255"/>
                <a:gd name="connsiteX97" fmla="*/ 5655968 w 5755736"/>
                <a:gd name="connsiteY97" fmla="*/ 2733996 h 2922255"/>
                <a:gd name="connsiteX98" fmla="*/ 5713506 w 5755736"/>
                <a:gd name="connsiteY98" fmla="*/ 2332283 h 2922255"/>
                <a:gd name="connsiteX99" fmla="*/ 5729342 w 5755736"/>
                <a:gd name="connsiteY99" fmla="*/ 2157029 h 2922255"/>
                <a:gd name="connsiteX100" fmla="*/ 5729342 w 5755736"/>
                <a:gd name="connsiteY100" fmla="*/ 2157029 h 2922255"/>
                <a:gd name="connsiteX101" fmla="*/ 5745179 w 5755736"/>
                <a:gd name="connsiteY101" fmla="*/ 2016615 h 2922255"/>
                <a:gd name="connsiteX102" fmla="*/ 5745179 w 5755736"/>
                <a:gd name="connsiteY102" fmla="*/ 2016615 h 2922255"/>
                <a:gd name="connsiteX103" fmla="*/ 5750985 w 5755736"/>
                <a:gd name="connsiteY103" fmla="*/ 1888869 h 2922255"/>
                <a:gd name="connsiteX104" fmla="*/ 5750457 w 5755736"/>
                <a:gd name="connsiteY104" fmla="*/ 1757957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108" fmla="*/ 2868793 w 5755736"/>
                <a:gd name="connsiteY10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282968 w 5755736"/>
                <a:gd name="connsiteY23" fmla="*/ 15973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199036 w 5755736"/>
                <a:gd name="connsiteY26" fmla="*/ 16500 h 2922255"/>
                <a:gd name="connsiteX27" fmla="*/ 4088182 w 5755736"/>
                <a:gd name="connsiteY27" fmla="*/ 11222 h 2922255"/>
                <a:gd name="connsiteX28" fmla="*/ 4088182 w 5755736"/>
                <a:gd name="connsiteY28" fmla="*/ 11222 h 2922255"/>
                <a:gd name="connsiteX29" fmla="*/ 3953574 w 5755736"/>
                <a:gd name="connsiteY29" fmla="*/ 9638 h 2922255"/>
                <a:gd name="connsiteX30" fmla="*/ 3666411 w 5755736"/>
                <a:gd name="connsiteY30" fmla="*/ 664 h 2922255"/>
                <a:gd name="connsiteX31" fmla="*/ 3340185 w 5755736"/>
                <a:gd name="connsiteY31" fmla="*/ 664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301650 w 5755736"/>
                <a:gd name="connsiteY34" fmla="*/ 5943 h 2922255"/>
                <a:gd name="connsiteX35" fmla="*/ 3107392 w 5755736"/>
                <a:gd name="connsiteY35" fmla="*/ 6471 h 2922255"/>
                <a:gd name="connsiteX36" fmla="*/ 3107392 w 5755736"/>
                <a:gd name="connsiteY36" fmla="*/ 6471 h 2922255"/>
                <a:gd name="connsiteX37" fmla="*/ 2994955 w 5755736"/>
                <a:gd name="connsiteY37" fmla="*/ 10694 h 2922255"/>
                <a:gd name="connsiteX38" fmla="*/ 2981230 w 5755736"/>
                <a:gd name="connsiteY38" fmla="*/ 13333 h 2922255"/>
                <a:gd name="connsiteX39" fmla="*/ 2994955 w 5755736"/>
                <a:gd name="connsiteY39" fmla="*/ 10694 h 2922255"/>
                <a:gd name="connsiteX40" fmla="*/ 2868793 w 5755736"/>
                <a:gd name="connsiteY40" fmla="*/ 15973 h 2922255"/>
                <a:gd name="connsiteX41" fmla="*/ 2792779 w 5755736"/>
                <a:gd name="connsiteY41" fmla="*/ 15973 h 2922255"/>
                <a:gd name="connsiteX42" fmla="*/ 2704624 w 5755736"/>
                <a:gd name="connsiteY42" fmla="*/ 21251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620164 w 5755736"/>
                <a:gd name="connsiteY45" fmla="*/ 26530 h 2922255"/>
                <a:gd name="connsiteX46" fmla="*/ 2541511 w 5755736"/>
                <a:gd name="connsiteY46" fmla="*/ 26530 h 2922255"/>
                <a:gd name="connsiteX47" fmla="*/ 2541511 w 5755736"/>
                <a:gd name="connsiteY47" fmla="*/ 26530 h 2922255"/>
                <a:gd name="connsiteX48" fmla="*/ 2383677 w 5755736"/>
                <a:gd name="connsiteY48" fmla="*/ 36560 h 2922255"/>
                <a:gd name="connsiteX49" fmla="*/ 2181501 w 5755736"/>
                <a:gd name="connsiteY49" fmla="*/ 48701 h 2922255"/>
                <a:gd name="connsiteX50" fmla="*/ 1853691 w 5755736"/>
                <a:gd name="connsiteY50" fmla="*/ 78262 h 2922255"/>
                <a:gd name="connsiteX51" fmla="*/ 1366464 w 5755736"/>
                <a:gd name="connsiteY51" fmla="*/ 144774 h 2922255"/>
                <a:gd name="connsiteX52" fmla="*/ 959473 w 5755736"/>
                <a:gd name="connsiteY52" fmla="*/ 320028 h 2922255"/>
                <a:gd name="connsiteX53" fmla="*/ 688146 w 5755736"/>
                <a:gd name="connsiteY53" fmla="*/ 654172 h 2922255"/>
                <a:gd name="connsiteX54" fmla="*/ 640637 w 5755736"/>
                <a:gd name="connsiteY54" fmla="*/ 744967 h 2922255"/>
                <a:gd name="connsiteX55" fmla="*/ 629552 w 5755736"/>
                <a:gd name="connsiteY55" fmla="*/ 771888 h 2922255"/>
                <a:gd name="connsiteX56" fmla="*/ 574653 w 5755736"/>
                <a:gd name="connsiteY56" fmla="*/ 888548 h 2922255"/>
                <a:gd name="connsiteX57" fmla="*/ 511836 w 5755736"/>
                <a:gd name="connsiteY57" fmla="*/ 1000457 h 2922255"/>
                <a:gd name="connsiteX58" fmla="*/ 455881 w 5755736"/>
                <a:gd name="connsiteY58" fmla="*/ 1119229 h 2922255"/>
                <a:gd name="connsiteX59" fmla="*/ 376172 w 5755736"/>
                <a:gd name="connsiteY59" fmla="*/ 1285509 h 2922255"/>
                <a:gd name="connsiteX60" fmla="*/ 291184 w 5755736"/>
                <a:gd name="connsiteY60" fmla="*/ 1457068 h 2922255"/>
                <a:gd name="connsiteX61" fmla="*/ 198806 w 5755736"/>
                <a:gd name="connsiteY61" fmla="*/ 1649215 h 2922255"/>
                <a:gd name="connsiteX62" fmla="*/ 61031 w 5755736"/>
                <a:gd name="connsiteY62" fmla="*/ 1941657 h 2922255"/>
                <a:gd name="connsiteX63" fmla="*/ 27775 w 5755736"/>
                <a:gd name="connsiteY63" fmla="*/ 2016087 h 2922255"/>
                <a:gd name="connsiteX64" fmla="*/ 1909 w 5755736"/>
                <a:gd name="connsiteY64" fmla="*/ 2148055 h 2922255"/>
                <a:gd name="connsiteX65" fmla="*/ 1909 w 5755736"/>
                <a:gd name="connsiteY65" fmla="*/ 2148055 h 2922255"/>
                <a:gd name="connsiteX66" fmla="*/ 75812 w 5755736"/>
                <a:gd name="connsiteY66" fmla="*/ 2328060 h 2922255"/>
                <a:gd name="connsiteX67" fmla="*/ 275348 w 5755736"/>
                <a:gd name="connsiteY67" fmla="*/ 2803147 h 2922255"/>
                <a:gd name="connsiteX68" fmla="*/ 307549 w 5755736"/>
                <a:gd name="connsiteY68" fmla="*/ 2880745 h 2922255"/>
                <a:gd name="connsiteX69" fmla="*/ 324440 w 5755736"/>
                <a:gd name="connsiteY69" fmla="*/ 2919807 h 2922255"/>
                <a:gd name="connsiteX70" fmla="*/ 374589 w 5755736"/>
                <a:gd name="connsiteY70" fmla="*/ 2921919 h 2922255"/>
                <a:gd name="connsiteX71" fmla="*/ 2045838 w 5755736"/>
                <a:gd name="connsiteY71" fmla="*/ 2921919 h 2922255"/>
                <a:gd name="connsiteX72" fmla="*/ 2085428 w 5755736"/>
                <a:gd name="connsiteY72" fmla="*/ 2921391 h 2922255"/>
                <a:gd name="connsiteX73" fmla="*/ 2113933 w 5755736"/>
                <a:gd name="connsiteY73" fmla="*/ 2910833 h 2922255"/>
                <a:gd name="connsiteX74" fmla="*/ 2118156 w 5755736"/>
                <a:gd name="connsiteY74" fmla="*/ 2902915 h 2922255"/>
                <a:gd name="connsiteX75" fmla="*/ 2121324 w 5755736"/>
                <a:gd name="connsiteY75" fmla="*/ 2903443 h 2922255"/>
                <a:gd name="connsiteX76" fmla="*/ 2324555 w 5755736"/>
                <a:gd name="connsiteY76" fmla="*/ 2903971 h 2922255"/>
                <a:gd name="connsiteX77" fmla="*/ 2349893 w 5755736"/>
                <a:gd name="connsiteY77" fmla="*/ 2881800 h 2922255"/>
                <a:gd name="connsiteX78" fmla="*/ 2397402 w 5755736"/>
                <a:gd name="connsiteY78" fmla="*/ 2746137 h 2922255"/>
                <a:gd name="connsiteX79" fmla="*/ 2467609 w 5755736"/>
                <a:gd name="connsiteY79" fmla="*/ 2661149 h 2922255"/>
                <a:gd name="connsiteX80" fmla="*/ 3354437 w 5755736"/>
                <a:gd name="connsiteY80" fmla="*/ 2660621 h 2922255"/>
                <a:gd name="connsiteX81" fmla="*/ 3382415 w 5755736"/>
                <a:gd name="connsiteY81" fmla="*/ 2674874 h 2922255"/>
                <a:gd name="connsiteX82" fmla="*/ 3406697 w 5755736"/>
                <a:gd name="connsiteY82" fmla="*/ 2700212 h 2922255"/>
                <a:gd name="connsiteX83" fmla="*/ 3450510 w 5755736"/>
                <a:gd name="connsiteY83" fmla="*/ 2876522 h 2922255"/>
                <a:gd name="connsiteX84" fmla="*/ 3458428 w 5755736"/>
                <a:gd name="connsiteY84" fmla="*/ 2891830 h 2922255"/>
                <a:gd name="connsiteX85" fmla="*/ 3453678 w 5755736"/>
                <a:gd name="connsiteY85" fmla="*/ 2898692 h 2922255"/>
                <a:gd name="connsiteX86" fmla="*/ 3492212 w 5755736"/>
                <a:gd name="connsiteY86" fmla="*/ 2915584 h 2922255"/>
                <a:gd name="connsiteX87" fmla="*/ 3782543 w 5755736"/>
                <a:gd name="connsiteY87" fmla="*/ 2916112 h 2922255"/>
                <a:gd name="connsiteX88" fmla="*/ 4691542 w 5755736"/>
                <a:gd name="connsiteY88" fmla="*/ 2914528 h 2922255"/>
                <a:gd name="connsiteX89" fmla="*/ 5213082 w 5755736"/>
                <a:gd name="connsiteY89" fmla="*/ 2913473 h 2922255"/>
                <a:gd name="connsiteX90" fmla="*/ 5278538 w 5755736"/>
                <a:gd name="connsiteY90" fmla="*/ 2898164 h 2922255"/>
                <a:gd name="connsiteX91" fmla="*/ 5282233 w 5755736"/>
                <a:gd name="connsiteY91" fmla="*/ 2896581 h 2922255"/>
                <a:gd name="connsiteX92" fmla="*/ 5313378 w 5755736"/>
                <a:gd name="connsiteY92" fmla="*/ 2894997 h 2922255"/>
                <a:gd name="connsiteX93" fmla="*/ 5566229 w 5755736"/>
                <a:gd name="connsiteY93" fmla="*/ 2896581 h 2922255"/>
                <a:gd name="connsiteX94" fmla="*/ 5644882 w 5755736"/>
                <a:gd name="connsiteY94" fmla="*/ 2782560 h 2922255"/>
                <a:gd name="connsiteX95" fmla="*/ 5644882 w 5755736"/>
                <a:gd name="connsiteY95" fmla="*/ 2782560 h 2922255"/>
                <a:gd name="connsiteX96" fmla="*/ 5655968 w 5755736"/>
                <a:gd name="connsiteY96" fmla="*/ 2733996 h 2922255"/>
                <a:gd name="connsiteX97" fmla="*/ 5713506 w 5755736"/>
                <a:gd name="connsiteY97" fmla="*/ 2332283 h 2922255"/>
                <a:gd name="connsiteX98" fmla="*/ 5729342 w 5755736"/>
                <a:gd name="connsiteY98" fmla="*/ 2157029 h 2922255"/>
                <a:gd name="connsiteX99" fmla="*/ 5729342 w 5755736"/>
                <a:gd name="connsiteY99" fmla="*/ 2157029 h 2922255"/>
                <a:gd name="connsiteX100" fmla="*/ 5745179 w 5755736"/>
                <a:gd name="connsiteY100" fmla="*/ 2016615 h 2922255"/>
                <a:gd name="connsiteX101" fmla="*/ 5745179 w 5755736"/>
                <a:gd name="connsiteY101" fmla="*/ 2016615 h 2922255"/>
                <a:gd name="connsiteX102" fmla="*/ 5750985 w 5755736"/>
                <a:gd name="connsiteY102" fmla="*/ 1888869 h 2922255"/>
                <a:gd name="connsiteX103" fmla="*/ 5750457 w 5755736"/>
                <a:gd name="connsiteY103" fmla="*/ 1757957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107" fmla="*/ 2868793 w 5755736"/>
                <a:gd name="connsiteY10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199036 w 5755736"/>
                <a:gd name="connsiteY25" fmla="*/ 16500 h 2922255"/>
                <a:gd name="connsiteX26" fmla="*/ 4088182 w 5755736"/>
                <a:gd name="connsiteY26" fmla="*/ 11222 h 2922255"/>
                <a:gd name="connsiteX27" fmla="*/ 4088182 w 5755736"/>
                <a:gd name="connsiteY27" fmla="*/ 11222 h 2922255"/>
                <a:gd name="connsiteX28" fmla="*/ 3953574 w 5755736"/>
                <a:gd name="connsiteY28" fmla="*/ 9638 h 2922255"/>
                <a:gd name="connsiteX29" fmla="*/ 3666411 w 5755736"/>
                <a:gd name="connsiteY29" fmla="*/ 664 h 2922255"/>
                <a:gd name="connsiteX30" fmla="*/ 3340185 w 5755736"/>
                <a:gd name="connsiteY30" fmla="*/ 664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301650 w 5755736"/>
                <a:gd name="connsiteY33" fmla="*/ 5943 h 2922255"/>
                <a:gd name="connsiteX34" fmla="*/ 3107392 w 5755736"/>
                <a:gd name="connsiteY34" fmla="*/ 6471 h 2922255"/>
                <a:gd name="connsiteX35" fmla="*/ 3107392 w 5755736"/>
                <a:gd name="connsiteY35" fmla="*/ 6471 h 2922255"/>
                <a:gd name="connsiteX36" fmla="*/ 2994955 w 5755736"/>
                <a:gd name="connsiteY36" fmla="*/ 10694 h 2922255"/>
                <a:gd name="connsiteX37" fmla="*/ 2981230 w 5755736"/>
                <a:gd name="connsiteY37" fmla="*/ 13333 h 2922255"/>
                <a:gd name="connsiteX38" fmla="*/ 2994955 w 5755736"/>
                <a:gd name="connsiteY38" fmla="*/ 10694 h 2922255"/>
                <a:gd name="connsiteX39" fmla="*/ 2868793 w 5755736"/>
                <a:gd name="connsiteY39" fmla="*/ 15973 h 2922255"/>
                <a:gd name="connsiteX40" fmla="*/ 2792779 w 5755736"/>
                <a:gd name="connsiteY40" fmla="*/ 15973 h 2922255"/>
                <a:gd name="connsiteX41" fmla="*/ 2704624 w 5755736"/>
                <a:gd name="connsiteY41" fmla="*/ 21251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620164 w 5755736"/>
                <a:gd name="connsiteY44" fmla="*/ 26530 h 2922255"/>
                <a:gd name="connsiteX45" fmla="*/ 2541511 w 5755736"/>
                <a:gd name="connsiteY45" fmla="*/ 26530 h 2922255"/>
                <a:gd name="connsiteX46" fmla="*/ 2541511 w 5755736"/>
                <a:gd name="connsiteY46" fmla="*/ 26530 h 2922255"/>
                <a:gd name="connsiteX47" fmla="*/ 2383677 w 5755736"/>
                <a:gd name="connsiteY47" fmla="*/ 36560 h 2922255"/>
                <a:gd name="connsiteX48" fmla="*/ 2181501 w 5755736"/>
                <a:gd name="connsiteY48" fmla="*/ 48701 h 2922255"/>
                <a:gd name="connsiteX49" fmla="*/ 1853691 w 5755736"/>
                <a:gd name="connsiteY49" fmla="*/ 78262 h 2922255"/>
                <a:gd name="connsiteX50" fmla="*/ 1366464 w 5755736"/>
                <a:gd name="connsiteY50" fmla="*/ 144774 h 2922255"/>
                <a:gd name="connsiteX51" fmla="*/ 959473 w 5755736"/>
                <a:gd name="connsiteY51" fmla="*/ 320028 h 2922255"/>
                <a:gd name="connsiteX52" fmla="*/ 688146 w 5755736"/>
                <a:gd name="connsiteY52" fmla="*/ 654172 h 2922255"/>
                <a:gd name="connsiteX53" fmla="*/ 640637 w 5755736"/>
                <a:gd name="connsiteY53" fmla="*/ 744967 h 2922255"/>
                <a:gd name="connsiteX54" fmla="*/ 629552 w 5755736"/>
                <a:gd name="connsiteY54" fmla="*/ 771888 h 2922255"/>
                <a:gd name="connsiteX55" fmla="*/ 574653 w 5755736"/>
                <a:gd name="connsiteY55" fmla="*/ 888548 h 2922255"/>
                <a:gd name="connsiteX56" fmla="*/ 511836 w 5755736"/>
                <a:gd name="connsiteY56" fmla="*/ 1000457 h 2922255"/>
                <a:gd name="connsiteX57" fmla="*/ 455881 w 5755736"/>
                <a:gd name="connsiteY57" fmla="*/ 1119229 h 2922255"/>
                <a:gd name="connsiteX58" fmla="*/ 376172 w 5755736"/>
                <a:gd name="connsiteY58" fmla="*/ 1285509 h 2922255"/>
                <a:gd name="connsiteX59" fmla="*/ 291184 w 5755736"/>
                <a:gd name="connsiteY59" fmla="*/ 1457068 h 2922255"/>
                <a:gd name="connsiteX60" fmla="*/ 198806 w 5755736"/>
                <a:gd name="connsiteY60" fmla="*/ 1649215 h 2922255"/>
                <a:gd name="connsiteX61" fmla="*/ 61031 w 5755736"/>
                <a:gd name="connsiteY61" fmla="*/ 1941657 h 2922255"/>
                <a:gd name="connsiteX62" fmla="*/ 27775 w 5755736"/>
                <a:gd name="connsiteY62" fmla="*/ 2016087 h 2922255"/>
                <a:gd name="connsiteX63" fmla="*/ 1909 w 5755736"/>
                <a:gd name="connsiteY63" fmla="*/ 2148055 h 2922255"/>
                <a:gd name="connsiteX64" fmla="*/ 1909 w 5755736"/>
                <a:gd name="connsiteY64" fmla="*/ 2148055 h 2922255"/>
                <a:gd name="connsiteX65" fmla="*/ 75812 w 5755736"/>
                <a:gd name="connsiteY65" fmla="*/ 2328060 h 2922255"/>
                <a:gd name="connsiteX66" fmla="*/ 275348 w 5755736"/>
                <a:gd name="connsiteY66" fmla="*/ 2803147 h 2922255"/>
                <a:gd name="connsiteX67" fmla="*/ 307549 w 5755736"/>
                <a:gd name="connsiteY67" fmla="*/ 2880745 h 2922255"/>
                <a:gd name="connsiteX68" fmla="*/ 324440 w 5755736"/>
                <a:gd name="connsiteY68" fmla="*/ 2919807 h 2922255"/>
                <a:gd name="connsiteX69" fmla="*/ 374589 w 5755736"/>
                <a:gd name="connsiteY69" fmla="*/ 2921919 h 2922255"/>
                <a:gd name="connsiteX70" fmla="*/ 2045838 w 5755736"/>
                <a:gd name="connsiteY70" fmla="*/ 2921919 h 2922255"/>
                <a:gd name="connsiteX71" fmla="*/ 2085428 w 5755736"/>
                <a:gd name="connsiteY71" fmla="*/ 2921391 h 2922255"/>
                <a:gd name="connsiteX72" fmla="*/ 2113933 w 5755736"/>
                <a:gd name="connsiteY72" fmla="*/ 2910833 h 2922255"/>
                <a:gd name="connsiteX73" fmla="*/ 2118156 w 5755736"/>
                <a:gd name="connsiteY73" fmla="*/ 2902915 h 2922255"/>
                <a:gd name="connsiteX74" fmla="*/ 2121324 w 5755736"/>
                <a:gd name="connsiteY74" fmla="*/ 2903443 h 2922255"/>
                <a:gd name="connsiteX75" fmla="*/ 2324555 w 5755736"/>
                <a:gd name="connsiteY75" fmla="*/ 2903971 h 2922255"/>
                <a:gd name="connsiteX76" fmla="*/ 2349893 w 5755736"/>
                <a:gd name="connsiteY76" fmla="*/ 2881800 h 2922255"/>
                <a:gd name="connsiteX77" fmla="*/ 2397402 w 5755736"/>
                <a:gd name="connsiteY77" fmla="*/ 2746137 h 2922255"/>
                <a:gd name="connsiteX78" fmla="*/ 2467609 w 5755736"/>
                <a:gd name="connsiteY78" fmla="*/ 2661149 h 2922255"/>
                <a:gd name="connsiteX79" fmla="*/ 3354437 w 5755736"/>
                <a:gd name="connsiteY79" fmla="*/ 2660621 h 2922255"/>
                <a:gd name="connsiteX80" fmla="*/ 3382415 w 5755736"/>
                <a:gd name="connsiteY80" fmla="*/ 2674874 h 2922255"/>
                <a:gd name="connsiteX81" fmla="*/ 3406697 w 5755736"/>
                <a:gd name="connsiteY81" fmla="*/ 2700212 h 2922255"/>
                <a:gd name="connsiteX82" fmla="*/ 3450510 w 5755736"/>
                <a:gd name="connsiteY82" fmla="*/ 2876522 h 2922255"/>
                <a:gd name="connsiteX83" fmla="*/ 3458428 w 5755736"/>
                <a:gd name="connsiteY83" fmla="*/ 2891830 h 2922255"/>
                <a:gd name="connsiteX84" fmla="*/ 3453678 w 5755736"/>
                <a:gd name="connsiteY84" fmla="*/ 2898692 h 2922255"/>
                <a:gd name="connsiteX85" fmla="*/ 3492212 w 5755736"/>
                <a:gd name="connsiteY85" fmla="*/ 2915584 h 2922255"/>
                <a:gd name="connsiteX86" fmla="*/ 3782543 w 5755736"/>
                <a:gd name="connsiteY86" fmla="*/ 2916112 h 2922255"/>
                <a:gd name="connsiteX87" fmla="*/ 4691542 w 5755736"/>
                <a:gd name="connsiteY87" fmla="*/ 2914528 h 2922255"/>
                <a:gd name="connsiteX88" fmla="*/ 5213082 w 5755736"/>
                <a:gd name="connsiteY88" fmla="*/ 2913473 h 2922255"/>
                <a:gd name="connsiteX89" fmla="*/ 5278538 w 5755736"/>
                <a:gd name="connsiteY89" fmla="*/ 2898164 h 2922255"/>
                <a:gd name="connsiteX90" fmla="*/ 5282233 w 5755736"/>
                <a:gd name="connsiteY90" fmla="*/ 2896581 h 2922255"/>
                <a:gd name="connsiteX91" fmla="*/ 5313378 w 5755736"/>
                <a:gd name="connsiteY91" fmla="*/ 2894997 h 2922255"/>
                <a:gd name="connsiteX92" fmla="*/ 5566229 w 5755736"/>
                <a:gd name="connsiteY92" fmla="*/ 2896581 h 2922255"/>
                <a:gd name="connsiteX93" fmla="*/ 5644882 w 5755736"/>
                <a:gd name="connsiteY93" fmla="*/ 2782560 h 2922255"/>
                <a:gd name="connsiteX94" fmla="*/ 5644882 w 5755736"/>
                <a:gd name="connsiteY94" fmla="*/ 2782560 h 2922255"/>
                <a:gd name="connsiteX95" fmla="*/ 5655968 w 5755736"/>
                <a:gd name="connsiteY95" fmla="*/ 2733996 h 2922255"/>
                <a:gd name="connsiteX96" fmla="*/ 5713506 w 5755736"/>
                <a:gd name="connsiteY96" fmla="*/ 2332283 h 2922255"/>
                <a:gd name="connsiteX97" fmla="*/ 5729342 w 5755736"/>
                <a:gd name="connsiteY97" fmla="*/ 2157029 h 2922255"/>
                <a:gd name="connsiteX98" fmla="*/ 5729342 w 5755736"/>
                <a:gd name="connsiteY98" fmla="*/ 2157029 h 2922255"/>
                <a:gd name="connsiteX99" fmla="*/ 5745179 w 5755736"/>
                <a:gd name="connsiteY99" fmla="*/ 2016615 h 2922255"/>
                <a:gd name="connsiteX100" fmla="*/ 5745179 w 5755736"/>
                <a:gd name="connsiteY100" fmla="*/ 2016615 h 2922255"/>
                <a:gd name="connsiteX101" fmla="*/ 5750985 w 5755736"/>
                <a:gd name="connsiteY101" fmla="*/ 1888869 h 2922255"/>
                <a:gd name="connsiteX102" fmla="*/ 5750457 w 5755736"/>
                <a:gd name="connsiteY102" fmla="*/ 1757957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106" fmla="*/ 2868793 w 5755736"/>
                <a:gd name="connsiteY10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4088182 w 5755736"/>
                <a:gd name="connsiteY26" fmla="*/ 11222 h 2922255"/>
                <a:gd name="connsiteX27" fmla="*/ 3953574 w 5755736"/>
                <a:gd name="connsiteY27" fmla="*/ 9638 h 2922255"/>
                <a:gd name="connsiteX28" fmla="*/ 3666411 w 5755736"/>
                <a:gd name="connsiteY28" fmla="*/ 664 h 2922255"/>
                <a:gd name="connsiteX29" fmla="*/ 3340185 w 5755736"/>
                <a:gd name="connsiteY29" fmla="*/ 664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301650 w 5755736"/>
                <a:gd name="connsiteY32" fmla="*/ 5943 h 2922255"/>
                <a:gd name="connsiteX33" fmla="*/ 3107392 w 5755736"/>
                <a:gd name="connsiteY33" fmla="*/ 6471 h 2922255"/>
                <a:gd name="connsiteX34" fmla="*/ 3107392 w 5755736"/>
                <a:gd name="connsiteY34" fmla="*/ 6471 h 2922255"/>
                <a:gd name="connsiteX35" fmla="*/ 2994955 w 5755736"/>
                <a:gd name="connsiteY35" fmla="*/ 10694 h 2922255"/>
                <a:gd name="connsiteX36" fmla="*/ 2981230 w 5755736"/>
                <a:gd name="connsiteY36" fmla="*/ 13333 h 2922255"/>
                <a:gd name="connsiteX37" fmla="*/ 2994955 w 5755736"/>
                <a:gd name="connsiteY37" fmla="*/ 10694 h 2922255"/>
                <a:gd name="connsiteX38" fmla="*/ 2868793 w 5755736"/>
                <a:gd name="connsiteY38" fmla="*/ 15973 h 2922255"/>
                <a:gd name="connsiteX39" fmla="*/ 2792779 w 5755736"/>
                <a:gd name="connsiteY39" fmla="*/ 15973 h 2922255"/>
                <a:gd name="connsiteX40" fmla="*/ 2704624 w 5755736"/>
                <a:gd name="connsiteY40" fmla="*/ 21251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620164 w 5755736"/>
                <a:gd name="connsiteY43" fmla="*/ 26530 h 2922255"/>
                <a:gd name="connsiteX44" fmla="*/ 2541511 w 5755736"/>
                <a:gd name="connsiteY44" fmla="*/ 26530 h 2922255"/>
                <a:gd name="connsiteX45" fmla="*/ 2541511 w 5755736"/>
                <a:gd name="connsiteY45" fmla="*/ 26530 h 2922255"/>
                <a:gd name="connsiteX46" fmla="*/ 2383677 w 5755736"/>
                <a:gd name="connsiteY46" fmla="*/ 36560 h 2922255"/>
                <a:gd name="connsiteX47" fmla="*/ 2181501 w 5755736"/>
                <a:gd name="connsiteY47" fmla="*/ 48701 h 2922255"/>
                <a:gd name="connsiteX48" fmla="*/ 1853691 w 5755736"/>
                <a:gd name="connsiteY48" fmla="*/ 78262 h 2922255"/>
                <a:gd name="connsiteX49" fmla="*/ 1366464 w 5755736"/>
                <a:gd name="connsiteY49" fmla="*/ 144774 h 2922255"/>
                <a:gd name="connsiteX50" fmla="*/ 959473 w 5755736"/>
                <a:gd name="connsiteY50" fmla="*/ 320028 h 2922255"/>
                <a:gd name="connsiteX51" fmla="*/ 688146 w 5755736"/>
                <a:gd name="connsiteY51" fmla="*/ 654172 h 2922255"/>
                <a:gd name="connsiteX52" fmla="*/ 640637 w 5755736"/>
                <a:gd name="connsiteY52" fmla="*/ 744967 h 2922255"/>
                <a:gd name="connsiteX53" fmla="*/ 629552 w 5755736"/>
                <a:gd name="connsiteY53" fmla="*/ 771888 h 2922255"/>
                <a:gd name="connsiteX54" fmla="*/ 574653 w 5755736"/>
                <a:gd name="connsiteY54" fmla="*/ 888548 h 2922255"/>
                <a:gd name="connsiteX55" fmla="*/ 511836 w 5755736"/>
                <a:gd name="connsiteY55" fmla="*/ 1000457 h 2922255"/>
                <a:gd name="connsiteX56" fmla="*/ 455881 w 5755736"/>
                <a:gd name="connsiteY56" fmla="*/ 1119229 h 2922255"/>
                <a:gd name="connsiteX57" fmla="*/ 376172 w 5755736"/>
                <a:gd name="connsiteY57" fmla="*/ 1285509 h 2922255"/>
                <a:gd name="connsiteX58" fmla="*/ 291184 w 5755736"/>
                <a:gd name="connsiteY58" fmla="*/ 1457068 h 2922255"/>
                <a:gd name="connsiteX59" fmla="*/ 198806 w 5755736"/>
                <a:gd name="connsiteY59" fmla="*/ 1649215 h 2922255"/>
                <a:gd name="connsiteX60" fmla="*/ 61031 w 5755736"/>
                <a:gd name="connsiteY60" fmla="*/ 1941657 h 2922255"/>
                <a:gd name="connsiteX61" fmla="*/ 27775 w 5755736"/>
                <a:gd name="connsiteY61" fmla="*/ 2016087 h 2922255"/>
                <a:gd name="connsiteX62" fmla="*/ 1909 w 5755736"/>
                <a:gd name="connsiteY62" fmla="*/ 2148055 h 2922255"/>
                <a:gd name="connsiteX63" fmla="*/ 1909 w 5755736"/>
                <a:gd name="connsiteY63" fmla="*/ 2148055 h 2922255"/>
                <a:gd name="connsiteX64" fmla="*/ 75812 w 5755736"/>
                <a:gd name="connsiteY64" fmla="*/ 2328060 h 2922255"/>
                <a:gd name="connsiteX65" fmla="*/ 275348 w 5755736"/>
                <a:gd name="connsiteY65" fmla="*/ 2803147 h 2922255"/>
                <a:gd name="connsiteX66" fmla="*/ 307549 w 5755736"/>
                <a:gd name="connsiteY66" fmla="*/ 2880745 h 2922255"/>
                <a:gd name="connsiteX67" fmla="*/ 324440 w 5755736"/>
                <a:gd name="connsiteY67" fmla="*/ 2919807 h 2922255"/>
                <a:gd name="connsiteX68" fmla="*/ 374589 w 5755736"/>
                <a:gd name="connsiteY68" fmla="*/ 2921919 h 2922255"/>
                <a:gd name="connsiteX69" fmla="*/ 2045838 w 5755736"/>
                <a:gd name="connsiteY69" fmla="*/ 2921919 h 2922255"/>
                <a:gd name="connsiteX70" fmla="*/ 2085428 w 5755736"/>
                <a:gd name="connsiteY70" fmla="*/ 2921391 h 2922255"/>
                <a:gd name="connsiteX71" fmla="*/ 2113933 w 5755736"/>
                <a:gd name="connsiteY71" fmla="*/ 2910833 h 2922255"/>
                <a:gd name="connsiteX72" fmla="*/ 2118156 w 5755736"/>
                <a:gd name="connsiteY72" fmla="*/ 2902915 h 2922255"/>
                <a:gd name="connsiteX73" fmla="*/ 2121324 w 5755736"/>
                <a:gd name="connsiteY73" fmla="*/ 2903443 h 2922255"/>
                <a:gd name="connsiteX74" fmla="*/ 2324555 w 5755736"/>
                <a:gd name="connsiteY74" fmla="*/ 2903971 h 2922255"/>
                <a:gd name="connsiteX75" fmla="*/ 2349893 w 5755736"/>
                <a:gd name="connsiteY75" fmla="*/ 2881800 h 2922255"/>
                <a:gd name="connsiteX76" fmla="*/ 2397402 w 5755736"/>
                <a:gd name="connsiteY76" fmla="*/ 2746137 h 2922255"/>
                <a:gd name="connsiteX77" fmla="*/ 2467609 w 5755736"/>
                <a:gd name="connsiteY77" fmla="*/ 2661149 h 2922255"/>
                <a:gd name="connsiteX78" fmla="*/ 3354437 w 5755736"/>
                <a:gd name="connsiteY78" fmla="*/ 2660621 h 2922255"/>
                <a:gd name="connsiteX79" fmla="*/ 3382415 w 5755736"/>
                <a:gd name="connsiteY79" fmla="*/ 2674874 h 2922255"/>
                <a:gd name="connsiteX80" fmla="*/ 3406697 w 5755736"/>
                <a:gd name="connsiteY80" fmla="*/ 2700212 h 2922255"/>
                <a:gd name="connsiteX81" fmla="*/ 3450510 w 5755736"/>
                <a:gd name="connsiteY81" fmla="*/ 2876522 h 2922255"/>
                <a:gd name="connsiteX82" fmla="*/ 3458428 w 5755736"/>
                <a:gd name="connsiteY82" fmla="*/ 2891830 h 2922255"/>
                <a:gd name="connsiteX83" fmla="*/ 3453678 w 5755736"/>
                <a:gd name="connsiteY83" fmla="*/ 2898692 h 2922255"/>
                <a:gd name="connsiteX84" fmla="*/ 3492212 w 5755736"/>
                <a:gd name="connsiteY84" fmla="*/ 2915584 h 2922255"/>
                <a:gd name="connsiteX85" fmla="*/ 3782543 w 5755736"/>
                <a:gd name="connsiteY85" fmla="*/ 2916112 h 2922255"/>
                <a:gd name="connsiteX86" fmla="*/ 4691542 w 5755736"/>
                <a:gd name="connsiteY86" fmla="*/ 2914528 h 2922255"/>
                <a:gd name="connsiteX87" fmla="*/ 5213082 w 5755736"/>
                <a:gd name="connsiteY87" fmla="*/ 2913473 h 2922255"/>
                <a:gd name="connsiteX88" fmla="*/ 5278538 w 5755736"/>
                <a:gd name="connsiteY88" fmla="*/ 2898164 h 2922255"/>
                <a:gd name="connsiteX89" fmla="*/ 5282233 w 5755736"/>
                <a:gd name="connsiteY89" fmla="*/ 2896581 h 2922255"/>
                <a:gd name="connsiteX90" fmla="*/ 5313378 w 5755736"/>
                <a:gd name="connsiteY90" fmla="*/ 2894997 h 2922255"/>
                <a:gd name="connsiteX91" fmla="*/ 5566229 w 5755736"/>
                <a:gd name="connsiteY91" fmla="*/ 2896581 h 2922255"/>
                <a:gd name="connsiteX92" fmla="*/ 5644882 w 5755736"/>
                <a:gd name="connsiteY92" fmla="*/ 2782560 h 2922255"/>
                <a:gd name="connsiteX93" fmla="*/ 5644882 w 5755736"/>
                <a:gd name="connsiteY93" fmla="*/ 2782560 h 2922255"/>
                <a:gd name="connsiteX94" fmla="*/ 5655968 w 5755736"/>
                <a:gd name="connsiteY94" fmla="*/ 2733996 h 2922255"/>
                <a:gd name="connsiteX95" fmla="*/ 5713506 w 5755736"/>
                <a:gd name="connsiteY95" fmla="*/ 2332283 h 2922255"/>
                <a:gd name="connsiteX96" fmla="*/ 5729342 w 5755736"/>
                <a:gd name="connsiteY96" fmla="*/ 2157029 h 2922255"/>
                <a:gd name="connsiteX97" fmla="*/ 5729342 w 5755736"/>
                <a:gd name="connsiteY97" fmla="*/ 2157029 h 2922255"/>
                <a:gd name="connsiteX98" fmla="*/ 5745179 w 5755736"/>
                <a:gd name="connsiteY98" fmla="*/ 2016615 h 2922255"/>
                <a:gd name="connsiteX99" fmla="*/ 5745179 w 5755736"/>
                <a:gd name="connsiteY99" fmla="*/ 2016615 h 2922255"/>
                <a:gd name="connsiteX100" fmla="*/ 5750985 w 5755736"/>
                <a:gd name="connsiteY100" fmla="*/ 1888869 h 2922255"/>
                <a:gd name="connsiteX101" fmla="*/ 5750457 w 5755736"/>
                <a:gd name="connsiteY101" fmla="*/ 1757957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105" fmla="*/ 2868793 w 5755736"/>
                <a:gd name="connsiteY10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4088182 w 5755736"/>
                <a:gd name="connsiteY25" fmla="*/ 11222 h 2922255"/>
                <a:gd name="connsiteX26" fmla="*/ 3953574 w 5755736"/>
                <a:gd name="connsiteY26" fmla="*/ 9638 h 2922255"/>
                <a:gd name="connsiteX27" fmla="*/ 3666411 w 5755736"/>
                <a:gd name="connsiteY27" fmla="*/ 664 h 2922255"/>
                <a:gd name="connsiteX28" fmla="*/ 3340185 w 5755736"/>
                <a:gd name="connsiteY28" fmla="*/ 664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301650 w 5755736"/>
                <a:gd name="connsiteY31" fmla="*/ 5943 h 2922255"/>
                <a:gd name="connsiteX32" fmla="*/ 3107392 w 5755736"/>
                <a:gd name="connsiteY32" fmla="*/ 6471 h 2922255"/>
                <a:gd name="connsiteX33" fmla="*/ 3107392 w 5755736"/>
                <a:gd name="connsiteY33" fmla="*/ 6471 h 2922255"/>
                <a:gd name="connsiteX34" fmla="*/ 2994955 w 5755736"/>
                <a:gd name="connsiteY34" fmla="*/ 10694 h 2922255"/>
                <a:gd name="connsiteX35" fmla="*/ 2981230 w 5755736"/>
                <a:gd name="connsiteY35" fmla="*/ 13333 h 2922255"/>
                <a:gd name="connsiteX36" fmla="*/ 2994955 w 5755736"/>
                <a:gd name="connsiteY36" fmla="*/ 10694 h 2922255"/>
                <a:gd name="connsiteX37" fmla="*/ 2868793 w 5755736"/>
                <a:gd name="connsiteY37" fmla="*/ 15973 h 2922255"/>
                <a:gd name="connsiteX38" fmla="*/ 2792779 w 5755736"/>
                <a:gd name="connsiteY38" fmla="*/ 15973 h 2922255"/>
                <a:gd name="connsiteX39" fmla="*/ 2704624 w 5755736"/>
                <a:gd name="connsiteY39" fmla="*/ 21251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620164 w 5755736"/>
                <a:gd name="connsiteY42" fmla="*/ 26530 h 2922255"/>
                <a:gd name="connsiteX43" fmla="*/ 2541511 w 5755736"/>
                <a:gd name="connsiteY43" fmla="*/ 26530 h 2922255"/>
                <a:gd name="connsiteX44" fmla="*/ 2541511 w 5755736"/>
                <a:gd name="connsiteY44" fmla="*/ 26530 h 2922255"/>
                <a:gd name="connsiteX45" fmla="*/ 2383677 w 5755736"/>
                <a:gd name="connsiteY45" fmla="*/ 36560 h 2922255"/>
                <a:gd name="connsiteX46" fmla="*/ 2181501 w 5755736"/>
                <a:gd name="connsiteY46" fmla="*/ 48701 h 2922255"/>
                <a:gd name="connsiteX47" fmla="*/ 1853691 w 5755736"/>
                <a:gd name="connsiteY47" fmla="*/ 78262 h 2922255"/>
                <a:gd name="connsiteX48" fmla="*/ 1366464 w 5755736"/>
                <a:gd name="connsiteY48" fmla="*/ 144774 h 2922255"/>
                <a:gd name="connsiteX49" fmla="*/ 959473 w 5755736"/>
                <a:gd name="connsiteY49" fmla="*/ 320028 h 2922255"/>
                <a:gd name="connsiteX50" fmla="*/ 688146 w 5755736"/>
                <a:gd name="connsiteY50" fmla="*/ 654172 h 2922255"/>
                <a:gd name="connsiteX51" fmla="*/ 640637 w 5755736"/>
                <a:gd name="connsiteY51" fmla="*/ 744967 h 2922255"/>
                <a:gd name="connsiteX52" fmla="*/ 629552 w 5755736"/>
                <a:gd name="connsiteY52" fmla="*/ 771888 h 2922255"/>
                <a:gd name="connsiteX53" fmla="*/ 574653 w 5755736"/>
                <a:gd name="connsiteY53" fmla="*/ 888548 h 2922255"/>
                <a:gd name="connsiteX54" fmla="*/ 511836 w 5755736"/>
                <a:gd name="connsiteY54" fmla="*/ 1000457 h 2922255"/>
                <a:gd name="connsiteX55" fmla="*/ 455881 w 5755736"/>
                <a:gd name="connsiteY55" fmla="*/ 1119229 h 2922255"/>
                <a:gd name="connsiteX56" fmla="*/ 376172 w 5755736"/>
                <a:gd name="connsiteY56" fmla="*/ 1285509 h 2922255"/>
                <a:gd name="connsiteX57" fmla="*/ 291184 w 5755736"/>
                <a:gd name="connsiteY57" fmla="*/ 1457068 h 2922255"/>
                <a:gd name="connsiteX58" fmla="*/ 198806 w 5755736"/>
                <a:gd name="connsiteY58" fmla="*/ 1649215 h 2922255"/>
                <a:gd name="connsiteX59" fmla="*/ 61031 w 5755736"/>
                <a:gd name="connsiteY59" fmla="*/ 1941657 h 2922255"/>
                <a:gd name="connsiteX60" fmla="*/ 27775 w 5755736"/>
                <a:gd name="connsiteY60" fmla="*/ 2016087 h 2922255"/>
                <a:gd name="connsiteX61" fmla="*/ 1909 w 5755736"/>
                <a:gd name="connsiteY61" fmla="*/ 2148055 h 2922255"/>
                <a:gd name="connsiteX62" fmla="*/ 1909 w 5755736"/>
                <a:gd name="connsiteY62" fmla="*/ 2148055 h 2922255"/>
                <a:gd name="connsiteX63" fmla="*/ 75812 w 5755736"/>
                <a:gd name="connsiteY63" fmla="*/ 2328060 h 2922255"/>
                <a:gd name="connsiteX64" fmla="*/ 275348 w 5755736"/>
                <a:gd name="connsiteY64" fmla="*/ 2803147 h 2922255"/>
                <a:gd name="connsiteX65" fmla="*/ 307549 w 5755736"/>
                <a:gd name="connsiteY65" fmla="*/ 2880745 h 2922255"/>
                <a:gd name="connsiteX66" fmla="*/ 324440 w 5755736"/>
                <a:gd name="connsiteY66" fmla="*/ 2919807 h 2922255"/>
                <a:gd name="connsiteX67" fmla="*/ 374589 w 5755736"/>
                <a:gd name="connsiteY67" fmla="*/ 2921919 h 2922255"/>
                <a:gd name="connsiteX68" fmla="*/ 2045838 w 5755736"/>
                <a:gd name="connsiteY68" fmla="*/ 2921919 h 2922255"/>
                <a:gd name="connsiteX69" fmla="*/ 2085428 w 5755736"/>
                <a:gd name="connsiteY69" fmla="*/ 2921391 h 2922255"/>
                <a:gd name="connsiteX70" fmla="*/ 2113933 w 5755736"/>
                <a:gd name="connsiteY70" fmla="*/ 2910833 h 2922255"/>
                <a:gd name="connsiteX71" fmla="*/ 2118156 w 5755736"/>
                <a:gd name="connsiteY71" fmla="*/ 2902915 h 2922255"/>
                <a:gd name="connsiteX72" fmla="*/ 2121324 w 5755736"/>
                <a:gd name="connsiteY72" fmla="*/ 2903443 h 2922255"/>
                <a:gd name="connsiteX73" fmla="*/ 2324555 w 5755736"/>
                <a:gd name="connsiteY73" fmla="*/ 2903971 h 2922255"/>
                <a:gd name="connsiteX74" fmla="*/ 2349893 w 5755736"/>
                <a:gd name="connsiteY74" fmla="*/ 2881800 h 2922255"/>
                <a:gd name="connsiteX75" fmla="*/ 2397402 w 5755736"/>
                <a:gd name="connsiteY75" fmla="*/ 2746137 h 2922255"/>
                <a:gd name="connsiteX76" fmla="*/ 2467609 w 5755736"/>
                <a:gd name="connsiteY76" fmla="*/ 2661149 h 2922255"/>
                <a:gd name="connsiteX77" fmla="*/ 3354437 w 5755736"/>
                <a:gd name="connsiteY77" fmla="*/ 2660621 h 2922255"/>
                <a:gd name="connsiteX78" fmla="*/ 3382415 w 5755736"/>
                <a:gd name="connsiteY78" fmla="*/ 2674874 h 2922255"/>
                <a:gd name="connsiteX79" fmla="*/ 3406697 w 5755736"/>
                <a:gd name="connsiteY79" fmla="*/ 2700212 h 2922255"/>
                <a:gd name="connsiteX80" fmla="*/ 3450510 w 5755736"/>
                <a:gd name="connsiteY80" fmla="*/ 2876522 h 2922255"/>
                <a:gd name="connsiteX81" fmla="*/ 3458428 w 5755736"/>
                <a:gd name="connsiteY81" fmla="*/ 2891830 h 2922255"/>
                <a:gd name="connsiteX82" fmla="*/ 3453678 w 5755736"/>
                <a:gd name="connsiteY82" fmla="*/ 2898692 h 2922255"/>
                <a:gd name="connsiteX83" fmla="*/ 3492212 w 5755736"/>
                <a:gd name="connsiteY83" fmla="*/ 2915584 h 2922255"/>
                <a:gd name="connsiteX84" fmla="*/ 3782543 w 5755736"/>
                <a:gd name="connsiteY84" fmla="*/ 2916112 h 2922255"/>
                <a:gd name="connsiteX85" fmla="*/ 4691542 w 5755736"/>
                <a:gd name="connsiteY85" fmla="*/ 2914528 h 2922255"/>
                <a:gd name="connsiteX86" fmla="*/ 5213082 w 5755736"/>
                <a:gd name="connsiteY86" fmla="*/ 2913473 h 2922255"/>
                <a:gd name="connsiteX87" fmla="*/ 5278538 w 5755736"/>
                <a:gd name="connsiteY87" fmla="*/ 2898164 h 2922255"/>
                <a:gd name="connsiteX88" fmla="*/ 5282233 w 5755736"/>
                <a:gd name="connsiteY88" fmla="*/ 2896581 h 2922255"/>
                <a:gd name="connsiteX89" fmla="*/ 5313378 w 5755736"/>
                <a:gd name="connsiteY89" fmla="*/ 2894997 h 2922255"/>
                <a:gd name="connsiteX90" fmla="*/ 5566229 w 5755736"/>
                <a:gd name="connsiteY90" fmla="*/ 2896581 h 2922255"/>
                <a:gd name="connsiteX91" fmla="*/ 5644882 w 5755736"/>
                <a:gd name="connsiteY91" fmla="*/ 2782560 h 2922255"/>
                <a:gd name="connsiteX92" fmla="*/ 5644882 w 5755736"/>
                <a:gd name="connsiteY92" fmla="*/ 2782560 h 2922255"/>
                <a:gd name="connsiteX93" fmla="*/ 5655968 w 5755736"/>
                <a:gd name="connsiteY93" fmla="*/ 2733996 h 2922255"/>
                <a:gd name="connsiteX94" fmla="*/ 5713506 w 5755736"/>
                <a:gd name="connsiteY94" fmla="*/ 2332283 h 2922255"/>
                <a:gd name="connsiteX95" fmla="*/ 5729342 w 5755736"/>
                <a:gd name="connsiteY95" fmla="*/ 2157029 h 2922255"/>
                <a:gd name="connsiteX96" fmla="*/ 5729342 w 5755736"/>
                <a:gd name="connsiteY96" fmla="*/ 2157029 h 2922255"/>
                <a:gd name="connsiteX97" fmla="*/ 5745179 w 5755736"/>
                <a:gd name="connsiteY97" fmla="*/ 2016615 h 2922255"/>
                <a:gd name="connsiteX98" fmla="*/ 5745179 w 5755736"/>
                <a:gd name="connsiteY98" fmla="*/ 2016615 h 2922255"/>
                <a:gd name="connsiteX99" fmla="*/ 5750985 w 5755736"/>
                <a:gd name="connsiteY99" fmla="*/ 1888869 h 2922255"/>
                <a:gd name="connsiteX100" fmla="*/ 5750457 w 5755736"/>
                <a:gd name="connsiteY100" fmla="*/ 1757957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104" fmla="*/ 2868793 w 5755736"/>
                <a:gd name="connsiteY10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301650 w 5755736"/>
                <a:gd name="connsiteY30" fmla="*/ 5943 h 2922255"/>
                <a:gd name="connsiteX31" fmla="*/ 3107392 w 5755736"/>
                <a:gd name="connsiteY31" fmla="*/ 6471 h 2922255"/>
                <a:gd name="connsiteX32" fmla="*/ 3107392 w 5755736"/>
                <a:gd name="connsiteY32" fmla="*/ 6471 h 2922255"/>
                <a:gd name="connsiteX33" fmla="*/ 2994955 w 5755736"/>
                <a:gd name="connsiteY33" fmla="*/ 10694 h 2922255"/>
                <a:gd name="connsiteX34" fmla="*/ 2981230 w 5755736"/>
                <a:gd name="connsiteY34" fmla="*/ 13333 h 2922255"/>
                <a:gd name="connsiteX35" fmla="*/ 2994955 w 5755736"/>
                <a:gd name="connsiteY35" fmla="*/ 10694 h 2922255"/>
                <a:gd name="connsiteX36" fmla="*/ 2868793 w 5755736"/>
                <a:gd name="connsiteY36" fmla="*/ 15973 h 2922255"/>
                <a:gd name="connsiteX37" fmla="*/ 2792779 w 5755736"/>
                <a:gd name="connsiteY37" fmla="*/ 15973 h 2922255"/>
                <a:gd name="connsiteX38" fmla="*/ 2704624 w 5755736"/>
                <a:gd name="connsiteY38" fmla="*/ 21251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620164 w 5755736"/>
                <a:gd name="connsiteY41" fmla="*/ 26530 h 2922255"/>
                <a:gd name="connsiteX42" fmla="*/ 2541511 w 5755736"/>
                <a:gd name="connsiteY42" fmla="*/ 26530 h 2922255"/>
                <a:gd name="connsiteX43" fmla="*/ 2541511 w 5755736"/>
                <a:gd name="connsiteY43" fmla="*/ 26530 h 2922255"/>
                <a:gd name="connsiteX44" fmla="*/ 2383677 w 5755736"/>
                <a:gd name="connsiteY44" fmla="*/ 36560 h 2922255"/>
                <a:gd name="connsiteX45" fmla="*/ 2181501 w 5755736"/>
                <a:gd name="connsiteY45" fmla="*/ 48701 h 2922255"/>
                <a:gd name="connsiteX46" fmla="*/ 1853691 w 5755736"/>
                <a:gd name="connsiteY46" fmla="*/ 78262 h 2922255"/>
                <a:gd name="connsiteX47" fmla="*/ 1366464 w 5755736"/>
                <a:gd name="connsiteY47" fmla="*/ 144774 h 2922255"/>
                <a:gd name="connsiteX48" fmla="*/ 959473 w 5755736"/>
                <a:gd name="connsiteY48" fmla="*/ 320028 h 2922255"/>
                <a:gd name="connsiteX49" fmla="*/ 688146 w 5755736"/>
                <a:gd name="connsiteY49" fmla="*/ 654172 h 2922255"/>
                <a:gd name="connsiteX50" fmla="*/ 640637 w 5755736"/>
                <a:gd name="connsiteY50" fmla="*/ 744967 h 2922255"/>
                <a:gd name="connsiteX51" fmla="*/ 629552 w 5755736"/>
                <a:gd name="connsiteY51" fmla="*/ 771888 h 2922255"/>
                <a:gd name="connsiteX52" fmla="*/ 574653 w 5755736"/>
                <a:gd name="connsiteY52" fmla="*/ 888548 h 2922255"/>
                <a:gd name="connsiteX53" fmla="*/ 511836 w 5755736"/>
                <a:gd name="connsiteY53" fmla="*/ 1000457 h 2922255"/>
                <a:gd name="connsiteX54" fmla="*/ 455881 w 5755736"/>
                <a:gd name="connsiteY54" fmla="*/ 1119229 h 2922255"/>
                <a:gd name="connsiteX55" fmla="*/ 376172 w 5755736"/>
                <a:gd name="connsiteY55" fmla="*/ 1285509 h 2922255"/>
                <a:gd name="connsiteX56" fmla="*/ 291184 w 5755736"/>
                <a:gd name="connsiteY56" fmla="*/ 1457068 h 2922255"/>
                <a:gd name="connsiteX57" fmla="*/ 198806 w 5755736"/>
                <a:gd name="connsiteY57" fmla="*/ 1649215 h 2922255"/>
                <a:gd name="connsiteX58" fmla="*/ 61031 w 5755736"/>
                <a:gd name="connsiteY58" fmla="*/ 1941657 h 2922255"/>
                <a:gd name="connsiteX59" fmla="*/ 27775 w 5755736"/>
                <a:gd name="connsiteY59" fmla="*/ 2016087 h 2922255"/>
                <a:gd name="connsiteX60" fmla="*/ 1909 w 5755736"/>
                <a:gd name="connsiteY60" fmla="*/ 2148055 h 2922255"/>
                <a:gd name="connsiteX61" fmla="*/ 1909 w 5755736"/>
                <a:gd name="connsiteY61" fmla="*/ 2148055 h 2922255"/>
                <a:gd name="connsiteX62" fmla="*/ 75812 w 5755736"/>
                <a:gd name="connsiteY62" fmla="*/ 2328060 h 2922255"/>
                <a:gd name="connsiteX63" fmla="*/ 275348 w 5755736"/>
                <a:gd name="connsiteY63" fmla="*/ 2803147 h 2922255"/>
                <a:gd name="connsiteX64" fmla="*/ 307549 w 5755736"/>
                <a:gd name="connsiteY64" fmla="*/ 2880745 h 2922255"/>
                <a:gd name="connsiteX65" fmla="*/ 324440 w 5755736"/>
                <a:gd name="connsiteY65" fmla="*/ 2919807 h 2922255"/>
                <a:gd name="connsiteX66" fmla="*/ 374589 w 5755736"/>
                <a:gd name="connsiteY66" fmla="*/ 2921919 h 2922255"/>
                <a:gd name="connsiteX67" fmla="*/ 2045838 w 5755736"/>
                <a:gd name="connsiteY67" fmla="*/ 2921919 h 2922255"/>
                <a:gd name="connsiteX68" fmla="*/ 2085428 w 5755736"/>
                <a:gd name="connsiteY68" fmla="*/ 2921391 h 2922255"/>
                <a:gd name="connsiteX69" fmla="*/ 2113933 w 5755736"/>
                <a:gd name="connsiteY69" fmla="*/ 2910833 h 2922255"/>
                <a:gd name="connsiteX70" fmla="*/ 2118156 w 5755736"/>
                <a:gd name="connsiteY70" fmla="*/ 2902915 h 2922255"/>
                <a:gd name="connsiteX71" fmla="*/ 2121324 w 5755736"/>
                <a:gd name="connsiteY71" fmla="*/ 2903443 h 2922255"/>
                <a:gd name="connsiteX72" fmla="*/ 2324555 w 5755736"/>
                <a:gd name="connsiteY72" fmla="*/ 2903971 h 2922255"/>
                <a:gd name="connsiteX73" fmla="*/ 2349893 w 5755736"/>
                <a:gd name="connsiteY73" fmla="*/ 2881800 h 2922255"/>
                <a:gd name="connsiteX74" fmla="*/ 2397402 w 5755736"/>
                <a:gd name="connsiteY74" fmla="*/ 2746137 h 2922255"/>
                <a:gd name="connsiteX75" fmla="*/ 2467609 w 5755736"/>
                <a:gd name="connsiteY75" fmla="*/ 2661149 h 2922255"/>
                <a:gd name="connsiteX76" fmla="*/ 3354437 w 5755736"/>
                <a:gd name="connsiteY76" fmla="*/ 2660621 h 2922255"/>
                <a:gd name="connsiteX77" fmla="*/ 3382415 w 5755736"/>
                <a:gd name="connsiteY77" fmla="*/ 2674874 h 2922255"/>
                <a:gd name="connsiteX78" fmla="*/ 3406697 w 5755736"/>
                <a:gd name="connsiteY78" fmla="*/ 2700212 h 2922255"/>
                <a:gd name="connsiteX79" fmla="*/ 3450510 w 5755736"/>
                <a:gd name="connsiteY79" fmla="*/ 2876522 h 2922255"/>
                <a:gd name="connsiteX80" fmla="*/ 3458428 w 5755736"/>
                <a:gd name="connsiteY80" fmla="*/ 2891830 h 2922255"/>
                <a:gd name="connsiteX81" fmla="*/ 3453678 w 5755736"/>
                <a:gd name="connsiteY81" fmla="*/ 2898692 h 2922255"/>
                <a:gd name="connsiteX82" fmla="*/ 3492212 w 5755736"/>
                <a:gd name="connsiteY82" fmla="*/ 2915584 h 2922255"/>
                <a:gd name="connsiteX83" fmla="*/ 3782543 w 5755736"/>
                <a:gd name="connsiteY83" fmla="*/ 2916112 h 2922255"/>
                <a:gd name="connsiteX84" fmla="*/ 4691542 w 5755736"/>
                <a:gd name="connsiteY84" fmla="*/ 2914528 h 2922255"/>
                <a:gd name="connsiteX85" fmla="*/ 5213082 w 5755736"/>
                <a:gd name="connsiteY85" fmla="*/ 2913473 h 2922255"/>
                <a:gd name="connsiteX86" fmla="*/ 5278538 w 5755736"/>
                <a:gd name="connsiteY86" fmla="*/ 2898164 h 2922255"/>
                <a:gd name="connsiteX87" fmla="*/ 5282233 w 5755736"/>
                <a:gd name="connsiteY87" fmla="*/ 2896581 h 2922255"/>
                <a:gd name="connsiteX88" fmla="*/ 5313378 w 5755736"/>
                <a:gd name="connsiteY88" fmla="*/ 2894997 h 2922255"/>
                <a:gd name="connsiteX89" fmla="*/ 5566229 w 5755736"/>
                <a:gd name="connsiteY89" fmla="*/ 2896581 h 2922255"/>
                <a:gd name="connsiteX90" fmla="*/ 5644882 w 5755736"/>
                <a:gd name="connsiteY90" fmla="*/ 2782560 h 2922255"/>
                <a:gd name="connsiteX91" fmla="*/ 5644882 w 5755736"/>
                <a:gd name="connsiteY91" fmla="*/ 2782560 h 2922255"/>
                <a:gd name="connsiteX92" fmla="*/ 5655968 w 5755736"/>
                <a:gd name="connsiteY92" fmla="*/ 2733996 h 2922255"/>
                <a:gd name="connsiteX93" fmla="*/ 5713506 w 5755736"/>
                <a:gd name="connsiteY93" fmla="*/ 2332283 h 2922255"/>
                <a:gd name="connsiteX94" fmla="*/ 5729342 w 5755736"/>
                <a:gd name="connsiteY94" fmla="*/ 2157029 h 2922255"/>
                <a:gd name="connsiteX95" fmla="*/ 5729342 w 5755736"/>
                <a:gd name="connsiteY95" fmla="*/ 2157029 h 2922255"/>
                <a:gd name="connsiteX96" fmla="*/ 5745179 w 5755736"/>
                <a:gd name="connsiteY96" fmla="*/ 2016615 h 2922255"/>
                <a:gd name="connsiteX97" fmla="*/ 5745179 w 5755736"/>
                <a:gd name="connsiteY97" fmla="*/ 2016615 h 2922255"/>
                <a:gd name="connsiteX98" fmla="*/ 5750985 w 5755736"/>
                <a:gd name="connsiteY98" fmla="*/ 1888869 h 2922255"/>
                <a:gd name="connsiteX99" fmla="*/ 5750457 w 5755736"/>
                <a:gd name="connsiteY99" fmla="*/ 1757957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103" fmla="*/ 2868793 w 5755736"/>
                <a:gd name="connsiteY10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3107392 w 5755736"/>
                <a:gd name="connsiteY31" fmla="*/ 6471 h 2922255"/>
                <a:gd name="connsiteX32" fmla="*/ 2994955 w 5755736"/>
                <a:gd name="connsiteY32" fmla="*/ 10694 h 2922255"/>
                <a:gd name="connsiteX33" fmla="*/ 2981230 w 5755736"/>
                <a:gd name="connsiteY33" fmla="*/ 13333 h 2922255"/>
                <a:gd name="connsiteX34" fmla="*/ 2994955 w 5755736"/>
                <a:gd name="connsiteY34" fmla="*/ 10694 h 2922255"/>
                <a:gd name="connsiteX35" fmla="*/ 2868793 w 5755736"/>
                <a:gd name="connsiteY35" fmla="*/ 15973 h 2922255"/>
                <a:gd name="connsiteX36" fmla="*/ 2792779 w 5755736"/>
                <a:gd name="connsiteY36" fmla="*/ 15973 h 2922255"/>
                <a:gd name="connsiteX37" fmla="*/ 2704624 w 5755736"/>
                <a:gd name="connsiteY37" fmla="*/ 21251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620164 w 5755736"/>
                <a:gd name="connsiteY40" fmla="*/ 26530 h 2922255"/>
                <a:gd name="connsiteX41" fmla="*/ 2541511 w 5755736"/>
                <a:gd name="connsiteY41" fmla="*/ 26530 h 2922255"/>
                <a:gd name="connsiteX42" fmla="*/ 2541511 w 5755736"/>
                <a:gd name="connsiteY42" fmla="*/ 26530 h 2922255"/>
                <a:gd name="connsiteX43" fmla="*/ 2383677 w 5755736"/>
                <a:gd name="connsiteY43" fmla="*/ 36560 h 2922255"/>
                <a:gd name="connsiteX44" fmla="*/ 2181501 w 5755736"/>
                <a:gd name="connsiteY44" fmla="*/ 48701 h 2922255"/>
                <a:gd name="connsiteX45" fmla="*/ 1853691 w 5755736"/>
                <a:gd name="connsiteY45" fmla="*/ 78262 h 2922255"/>
                <a:gd name="connsiteX46" fmla="*/ 1366464 w 5755736"/>
                <a:gd name="connsiteY46" fmla="*/ 144774 h 2922255"/>
                <a:gd name="connsiteX47" fmla="*/ 959473 w 5755736"/>
                <a:gd name="connsiteY47" fmla="*/ 320028 h 2922255"/>
                <a:gd name="connsiteX48" fmla="*/ 688146 w 5755736"/>
                <a:gd name="connsiteY48" fmla="*/ 654172 h 2922255"/>
                <a:gd name="connsiteX49" fmla="*/ 640637 w 5755736"/>
                <a:gd name="connsiteY49" fmla="*/ 744967 h 2922255"/>
                <a:gd name="connsiteX50" fmla="*/ 629552 w 5755736"/>
                <a:gd name="connsiteY50" fmla="*/ 771888 h 2922255"/>
                <a:gd name="connsiteX51" fmla="*/ 574653 w 5755736"/>
                <a:gd name="connsiteY51" fmla="*/ 888548 h 2922255"/>
                <a:gd name="connsiteX52" fmla="*/ 511836 w 5755736"/>
                <a:gd name="connsiteY52" fmla="*/ 1000457 h 2922255"/>
                <a:gd name="connsiteX53" fmla="*/ 455881 w 5755736"/>
                <a:gd name="connsiteY53" fmla="*/ 1119229 h 2922255"/>
                <a:gd name="connsiteX54" fmla="*/ 376172 w 5755736"/>
                <a:gd name="connsiteY54" fmla="*/ 1285509 h 2922255"/>
                <a:gd name="connsiteX55" fmla="*/ 291184 w 5755736"/>
                <a:gd name="connsiteY55" fmla="*/ 1457068 h 2922255"/>
                <a:gd name="connsiteX56" fmla="*/ 198806 w 5755736"/>
                <a:gd name="connsiteY56" fmla="*/ 1649215 h 2922255"/>
                <a:gd name="connsiteX57" fmla="*/ 61031 w 5755736"/>
                <a:gd name="connsiteY57" fmla="*/ 1941657 h 2922255"/>
                <a:gd name="connsiteX58" fmla="*/ 27775 w 5755736"/>
                <a:gd name="connsiteY58" fmla="*/ 2016087 h 2922255"/>
                <a:gd name="connsiteX59" fmla="*/ 1909 w 5755736"/>
                <a:gd name="connsiteY59" fmla="*/ 2148055 h 2922255"/>
                <a:gd name="connsiteX60" fmla="*/ 1909 w 5755736"/>
                <a:gd name="connsiteY60" fmla="*/ 2148055 h 2922255"/>
                <a:gd name="connsiteX61" fmla="*/ 75812 w 5755736"/>
                <a:gd name="connsiteY61" fmla="*/ 2328060 h 2922255"/>
                <a:gd name="connsiteX62" fmla="*/ 275348 w 5755736"/>
                <a:gd name="connsiteY62" fmla="*/ 2803147 h 2922255"/>
                <a:gd name="connsiteX63" fmla="*/ 307549 w 5755736"/>
                <a:gd name="connsiteY63" fmla="*/ 2880745 h 2922255"/>
                <a:gd name="connsiteX64" fmla="*/ 324440 w 5755736"/>
                <a:gd name="connsiteY64" fmla="*/ 2919807 h 2922255"/>
                <a:gd name="connsiteX65" fmla="*/ 374589 w 5755736"/>
                <a:gd name="connsiteY65" fmla="*/ 2921919 h 2922255"/>
                <a:gd name="connsiteX66" fmla="*/ 2045838 w 5755736"/>
                <a:gd name="connsiteY66" fmla="*/ 2921919 h 2922255"/>
                <a:gd name="connsiteX67" fmla="*/ 2085428 w 5755736"/>
                <a:gd name="connsiteY67" fmla="*/ 2921391 h 2922255"/>
                <a:gd name="connsiteX68" fmla="*/ 2113933 w 5755736"/>
                <a:gd name="connsiteY68" fmla="*/ 2910833 h 2922255"/>
                <a:gd name="connsiteX69" fmla="*/ 2118156 w 5755736"/>
                <a:gd name="connsiteY69" fmla="*/ 2902915 h 2922255"/>
                <a:gd name="connsiteX70" fmla="*/ 2121324 w 5755736"/>
                <a:gd name="connsiteY70" fmla="*/ 2903443 h 2922255"/>
                <a:gd name="connsiteX71" fmla="*/ 2324555 w 5755736"/>
                <a:gd name="connsiteY71" fmla="*/ 2903971 h 2922255"/>
                <a:gd name="connsiteX72" fmla="*/ 2349893 w 5755736"/>
                <a:gd name="connsiteY72" fmla="*/ 2881800 h 2922255"/>
                <a:gd name="connsiteX73" fmla="*/ 2397402 w 5755736"/>
                <a:gd name="connsiteY73" fmla="*/ 2746137 h 2922255"/>
                <a:gd name="connsiteX74" fmla="*/ 2467609 w 5755736"/>
                <a:gd name="connsiteY74" fmla="*/ 2661149 h 2922255"/>
                <a:gd name="connsiteX75" fmla="*/ 3354437 w 5755736"/>
                <a:gd name="connsiteY75" fmla="*/ 2660621 h 2922255"/>
                <a:gd name="connsiteX76" fmla="*/ 3382415 w 5755736"/>
                <a:gd name="connsiteY76" fmla="*/ 2674874 h 2922255"/>
                <a:gd name="connsiteX77" fmla="*/ 3406697 w 5755736"/>
                <a:gd name="connsiteY77" fmla="*/ 2700212 h 2922255"/>
                <a:gd name="connsiteX78" fmla="*/ 3450510 w 5755736"/>
                <a:gd name="connsiteY78" fmla="*/ 2876522 h 2922255"/>
                <a:gd name="connsiteX79" fmla="*/ 3458428 w 5755736"/>
                <a:gd name="connsiteY79" fmla="*/ 2891830 h 2922255"/>
                <a:gd name="connsiteX80" fmla="*/ 3453678 w 5755736"/>
                <a:gd name="connsiteY80" fmla="*/ 2898692 h 2922255"/>
                <a:gd name="connsiteX81" fmla="*/ 3492212 w 5755736"/>
                <a:gd name="connsiteY81" fmla="*/ 2915584 h 2922255"/>
                <a:gd name="connsiteX82" fmla="*/ 3782543 w 5755736"/>
                <a:gd name="connsiteY82" fmla="*/ 2916112 h 2922255"/>
                <a:gd name="connsiteX83" fmla="*/ 4691542 w 5755736"/>
                <a:gd name="connsiteY83" fmla="*/ 2914528 h 2922255"/>
                <a:gd name="connsiteX84" fmla="*/ 5213082 w 5755736"/>
                <a:gd name="connsiteY84" fmla="*/ 2913473 h 2922255"/>
                <a:gd name="connsiteX85" fmla="*/ 5278538 w 5755736"/>
                <a:gd name="connsiteY85" fmla="*/ 2898164 h 2922255"/>
                <a:gd name="connsiteX86" fmla="*/ 5282233 w 5755736"/>
                <a:gd name="connsiteY86" fmla="*/ 2896581 h 2922255"/>
                <a:gd name="connsiteX87" fmla="*/ 5313378 w 5755736"/>
                <a:gd name="connsiteY87" fmla="*/ 2894997 h 2922255"/>
                <a:gd name="connsiteX88" fmla="*/ 5566229 w 5755736"/>
                <a:gd name="connsiteY88" fmla="*/ 2896581 h 2922255"/>
                <a:gd name="connsiteX89" fmla="*/ 5644882 w 5755736"/>
                <a:gd name="connsiteY89" fmla="*/ 2782560 h 2922255"/>
                <a:gd name="connsiteX90" fmla="*/ 5644882 w 5755736"/>
                <a:gd name="connsiteY90" fmla="*/ 2782560 h 2922255"/>
                <a:gd name="connsiteX91" fmla="*/ 5655968 w 5755736"/>
                <a:gd name="connsiteY91" fmla="*/ 2733996 h 2922255"/>
                <a:gd name="connsiteX92" fmla="*/ 5713506 w 5755736"/>
                <a:gd name="connsiteY92" fmla="*/ 2332283 h 2922255"/>
                <a:gd name="connsiteX93" fmla="*/ 5729342 w 5755736"/>
                <a:gd name="connsiteY93" fmla="*/ 2157029 h 2922255"/>
                <a:gd name="connsiteX94" fmla="*/ 5729342 w 5755736"/>
                <a:gd name="connsiteY94" fmla="*/ 2157029 h 2922255"/>
                <a:gd name="connsiteX95" fmla="*/ 5745179 w 5755736"/>
                <a:gd name="connsiteY95" fmla="*/ 2016615 h 2922255"/>
                <a:gd name="connsiteX96" fmla="*/ 5745179 w 5755736"/>
                <a:gd name="connsiteY96" fmla="*/ 2016615 h 2922255"/>
                <a:gd name="connsiteX97" fmla="*/ 5750985 w 5755736"/>
                <a:gd name="connsiteY97" fmla="*/ 1888869 h 2922255"/>
                <a:gd name="connsiteX98" fmla="*/ 5750457 w 5755736"/>
                <a:gd name="connsiteY98" fmla="*/ 1757957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102" fmla="*/ 2868793 w 5755736"/>
                <a:gd name="connsiteY10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101" fmla="*/ 2868793 w 5755736"/>
                <a:gd name="connsiteY101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92779 w 5755736"/>
                <a:gd name="connsiteY35" fmla="*/ 15973 h 2922255"/>
                <a:gd name="connsiteX36" fmla="*/ 2704624 w 5755736"/>
                <a:gd name="connsiteY36" fmla="*/ 21251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620164 w 5755736"/>
                <a:gd name="connsiteY39" fmla="*/ 26530 h 2922255"/>
                <a:gd name="connsiteX40" fmla="*/ 2541511 w 5755736"/>
                <a:gd name="connsiteY40" fmla="*/ 26530 h 2922255"/>
                <a:gd name="connsiteX41" fmla="*/ 2541511 w 5755736"/>
                <a:gd name="connsiteY41" fmla="*/ 26530 h 2922255"/>
                <a:gd name="connsiteX42" fmla="*/ 2383677 w 5755736"/>
                <a:gd name="connsiteY42" fmla="*/ 36560 h 2922255"/>
                <a:gd name="connsiteX43" fmla="*/ 2181501 w 5755736"/>
                <a:gd name="connsiteY43" fmla="*/ 48701 h 2922255"/>
                <a:gd name="connsiteX44" fmla="*/ 1853691 w 5755736"/>
                <a:gd name="connsiteY44" fmla="*/ 78262 h 2922255"/>
                <a:gd name="connsiteX45" fmla="*/ 1366464 w 5755736"/>
                <a:gd name="connsiteY45" fmla="*/ 144774 h 2922255"/>
                <a:gd name="connsiteX46" fmla="*/ 959473 w 5755736"/>
                <a:gd name="connsiteY46" fmla="*/ 320028 h 2922255"/>
                <a:gd name="connsiteX47" fmla="*/ 688146 w 5755736"/>
                <a:gd name="connsiteY47" fmla="*/ 654172 h 2922255"/>
                <a:gd name="connsiteX48" fmla="*/ 640637 w 5755736"/>
                <a:gd name="connsiteY48" fmla="*/ 744967 h 2922255"/>
                <a:gd name="connsiteX49" fmla="*/ 629552 w 5755736"/>
                <a:gd name="connsiteY49" fmla="*/ 771888 h 2922255"/>
                <a:gd name="connsiteX50" fmla="*/ 574653 w 5755736"/>
                <a:gd name="connsiteY50" fmla="*/ 888548 h 2922255"/>
                <a:gd name="connsiteX51" fmla="*/ 511836 w 5755736"/>
                <a:gd name="connsiteY51" fmla="*/ 1000457 h 2922255"/>
                <a:gd name="connsiteX52" fmla="*/ 455881 w 5755736"/>
                <a:gd name="connsiteY52" fmla="*/ 1119229 h 2922255"/>
                <a:gd name="connsiteX53" fmla="*/ 376172 w 5755736"/>
                <a:gd name="connsiteY53" fmla="*/ 1285509 h 2922255"/>
                <a:gd name="connsiteX54" fmla="*/ 291184 w 5755736"/>
                <a:gd name="connsiteY54" fmla="*/ 1457068 h 2922255"/>
                <a:gd name="connsiteX55" fmla="*/ 198806 w 5755736"/>
                <a:gd name="connsiteY55" fmla="*/ 1649215 h 2922255"/>
                <a:gd name="connsiteX56" fmla="*/ 61031 w 5755736"/>
                <a:gd name="connsiteY56" fmla="*/ 1941657 h 2922255"/>
                <a:gd name="connsiteX57" fmla="*/ 27775 w 5755736"/>
                <a:gd name="connsiteY57" fmla="*/ 2016087 h 2922255"/>
                <a:gd name="connsiteX58" fmla="*/ 1909 w 5755736"/>
                <a:gd name="connsiteY58" fmla="*/ 2148055 h 2922255"/>
                <a:gd name="connsiteX59" fmla="*/ 1909 w 5755736"/>
                <a:gd name="connsiteY59" fmla="*/ 2148055 h 2922255"/>
                <a:gd name="connsiteX60" fmla="*/ 75812 w 5755736"/>
                <a:gd name="connsiteY60" fmla="*/ 2328060 h 2922255"/>
                <a:gd name="connsiteX61" fmla="*/ 275348 w 5755736"/>
                <a:gd name="connsiteY61" fmla="*/ 2803147 h 2922255"/>
                <a:gd name="connsiteX62" fmla="*/ 307549 w 5755736"/>
                <a:gd name="connsiteY62" fmla="*/ 2880745 h 2922255"/>
                <a:gd name="connsiteX63" fmla="*/ 324440 w 5755736"/>
                <a:gd name="connsiteY63" fmla="*/ 2919807 h 2922255"/>
                <a:gd name="connsiteX64" fmla="*/ 374589 w 5755736"/>
                <a:gd name="connsiteY64" fmla="*/ 2921919 h 2922255"/>
                <a:gd name="connsiteX65" fmla="*/ 2045838 w 5755736"/>
                <a:gd name="connsiteY65" fmla="*/ 2921919 h 2922255"/>
                <a:gd name="connsiteX66" fmla="*/ 2085428 w 5755736"/>
                <a:gd name="connsiteY66" fmla="*/ 2921391 h 2922255"/>
                <a:gd name="connsiteX67" fmla="*/ 2113933 w 5755736"/>
                <a:gd name="connsiteY67" fmla="*/ 2910833 h 2922255"/>
                <a:gd name="connsiteX68" fmla="*/ 2118156 w 5755736"/>
                <a:gd name="connsiteY68" fmla="*/ 2902915 h 2922255"/>
                <a:gd name="connsiteX69" fmla="*/ 2121324 w 5755736"/>
                <a:gd name="connsiteY69" fmla="*/ 2903443 h 2922255"/>
                <a:gd name="connsiteX70" fmla="*/ 2324555 w 5755736"/>
                <a:gd name="connsiteY70" fmla="*/ 2903971 h 2922255"/>
                <a:gd name="connsiteX71" fmla="*/ 2349893 w 5755736"/>
                <a:gd name="connsiteY71" fmla="*/ 2881800 h 2922255"/>
                <a:gd name="connsiteX72" fmla="*/ 2397402 w 5755736"/>
                <a:gd name="connsiteY72" fmla="*/ 2746137 h 2922255"/>
                <a:gd name="connsiteX73" fmla="*/ 2467609 w 5755736"/>
                <a:gd name="connsiteY73" fmla="*/ 2661149 h 2922255"/>
                <a:gd name="connsiteX74" fmla="*/ 3354437 w 5755736"/>
                <a:gd name="connsiteY74" fmla="*/ 2660621 h 2922255"/>
                <a:gd name="connsiteX75" fmla="*/ 3382415 w 5755736"/>
                <a:gd name="connsiteY75" fmla="*/ 2674874 h 2922255"/>
                <a:gd name="connsiteX76" fmla="*/ 3406697 w 5755736"/>
                <a:gd name="connsiteY76" fmla="*/ 2700212 h 2922255"/>
                <a:gd name="connsiteX77" fmla="*/ 3450510 w 5755736"/>
                <a:gd name="connsiteY77" fmla="*/ 2876522 h 2922255"/>
                <a:gd name="connsiteX78" fmla="*/ 3458428 w 5755736"/>
                <a:gd name="connsiteY78" fmla="*/ 2891830 h 2922255"/>
                <a:gd name="connsiteX79" fmla="*/ 3453678 w 5755736"/>
                <a:gd name="connsiteY79" fmla="*/ 2898692 h 2922255"/>
                <a:gd name="connsiteX80" fmla="*/ 3492212 w 5755736"/>
                <a:gd name="connsiteY80" fmla="*/ 2915584 h 2922255"/>
                <a:gd name="connsiteX81" fmla="*/ 3782543 w 5755736"/>
                <a:gd name="connsiteY81" fmla="*/ 2916112 h 2922255"/>
                <a:gd name="connsiteX82" fmla="*/ 4691542 w 5755736"/>
                <a:gd name="connsiteY82" fmla="*/ 2914528 h 2922255"/>
                <a:gd name="connsiteX83" fmla="*/ 5213082 w 5755736"/>
                <a:gd name="connsiteY83" fmla="*/ 2913473 h 2922255"/>
                <a:gd name="connsiteX84" fmla="*/ 5278538 w 5755736"/>
                <a:gd name="connsiteY84" fmla="*/ 2898164 h 2922255"/>
                <a:gd name="connsiteX85" fmla="*/ 5282233 w 5755736"/>
                <a:gd name="connsiteY85" fmla="*/ 2896581 h 2922255"/>
                <a:gd name="connsiteX86" fmla="*/ 5313378 w 5755736"/>
                <a:gd name="connsiteY86" fmla="*/ 2894997 h 2922255"/>
                <a:gd name="connsiteX87" fmla="*/ 5566229 w 5755736"/>
                <a:gd name="connsiteY87" fmla="*/ 2896581 h 2922255"/>
                <a:gd name="connsiteX88" fmla="*/ 5644882 w 5755736"/>
                <a:gd name="connsiteY88" fmla="*/ 2782560 h 2922255"/>
                <a:gd name="connsiteX89" fmla="*/ 5644882 w 5755736"/>
                <a:gd name="connsiteY89" fmla="*/ 2782560 h 2922255"/>
                <a:gd name="connsiteX90" fmla="*/ 5655968 w 5755736"/>
                <a:gd name="connsiteY90" fmla="*/ 2733996 h 2922255"/>
                <a:gd name="connsiteX91" fmla="*/ 5713506 w 5755736"/>
                <a:gd name="connsiteY91" fmla="*/ 2332283 h 2922255"/>
                <a:gd name="connsiteX92" fmla="*/ 5729342 w 5755736"/>
                <a:gd name="connsiteY92" fmla="*/ 2157029 h 2922255"/>
                <a:gd name="connsiteX93" fmla="*/ 5729342 w 5755736"/>
                <a:gd name="connsiteY93" fmla="*/ 2157029 h 2922255"/>
                <a:gd name="connsiteX94" fmla="*/ 5745179 w 5755736"/>
                <a:gd name="connsiteY94" fmla="*/ 2016615 h 2922255"/>
                <a:gd name="connsiteX95" fmla="*/ 5745179 w 5755736"/>
                <a:gd name="connsiteY95" fmla="*/ 2016615 h 2922255"/>
                <a:gd name="connsiteX96" fmla="*/ 5750985 w 5755736"/>
                <a:gd name="connsiteY96" fmla="*/ 1888869 h 2922255"/>
                <a:gd name="connsiteX97" fmla="*/ 5750457 w 5755736"/>
                <a:gd name="connsiteY97" fmla="*/ 1757957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100" fmla="*/ 2868793 w 5755736"/>
                <a:gd name="connsiteY100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704624 w 5755736"/>
                <a:gd name="connsiteY35" fmla="*/ 21251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620164 w 5755736"/>
                <a:gd name="connsiteY38" fmla="*/ 26530 h 2922255"/>
                <a:gd name="connsiteX39" fmla="*/ 2541511 w 5755736"/>
                <a:gd name="connsiteY39" fmla="*/ 26530 h 2922255"/>
                <a:gd name="connsiteX40" fmla="*/ 2541511 w 5755736"/>
                <a:gd name="connsiteY40" fmla="*/ 2653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620164 w 5755736"/>
                <a:gd name="connsiteY37" fmla="*/ 26530 h 2922255"/>
                <a:gd name="connsiteX38" fmla="*/ 2541511 w 5755736"/>
                <a:gd name="connsiteY38" fmla="*/ 26530 h 2922255"/>
                <a:gd name="connsiteX39" fmla="*/ 2541511 w 5755736"/>
                <a:gd name="connsiteY39" fmla="*/ 26530 h 2922255"/>
                <a:gd name="connsiteX40" fmla="*/ 2543618 w 5755736"/>
                <a:gd name="connsiteY40" fmla="*/ 31760 h 2922255"/>
                <a:gd name="connsiteX41" fmla="*/ 2383677 w 5755736"/>
                <a:gd name="connsiteY41" fmla="*/ 36560 h 2922255"/>
                <a:gd name="connsiteX42" fmla="*/ 2181501 w 5755736"/>
                <a:gd name="connsiteY42" fmla="*/ 48701 h 2922255"/>
                <a:gd name="connsiteX43" fmla="*/ 1853691 w 5755736"/>
                <a:gd name="connsiteY43" fmla="*/ 78262 h 2922255"/>
                <a:gd name="connsiteX44" fmla="*/ 1366464 w 5755736"/>
                <a:gd name="connsiteY44" fmla="*/ 144774 h 2922255"/>
                <a:gd name="connsiteX45" fmla="*/ 959473 w 5755736"/>
                <a:gd name="connsiteY45" fmla="*/ 320028 h 2922255"/>
                <a:gd name="connsiteX46" fmla="*/ 688146 w 5755736"/>
                <a:gd name="connsiteY46" fmla="*/ 654172 h 2922255"/>
                <a:gd name="connsiteX47" fmla="*/ 640637 w 5755736"/>
                <a:gd name="connsiteY47" fmla="*/ 744967 h 2922255"/>
                <a:gd name="connsiteX48" fmla="*/ 629552 w 5755736"/>
                <a:gd name="connsiteY48" fmla="*/ 771888 h 2922255"/>
                <a:gd name="connsiteX49" fmla="*/ 574653 w 5755736"/>
                <a:gd name="connsiteY49" fmla="*/ 888548 h 2922255"/>
                <a:gd name="connsiteX50" fmla="*/ 511836 w 5755736"/>
                <a:gd name="connsiteY50" fmla="*/ 1000457 h 2922255"/>
                <a:gd name="connsiteX51" fmla="*/ 455881 w 5755736"/>
                <a:gd name="connsiteY51" fmla="*/ 1119229 h 2922255"/>
                <a:gd name="connsiteX52" fmla="*/ 376172 w 5755736"/>
                <a:gd name="connsiteY52" fmla="*/ 1285509 h 2922255"/>
                <a:gd name="connsiteX53" fmla="*/ 291184 w 5755736"/>
                <a:gd name="connsiteY53" fmla="*/ 1457068 h 2922255"/>
                <a:gd name="connsiteX54" fmla="*/ 198806 w 5755736"/>
                <a:gd name="connsiteY54" fmla="*/ 1649215 h 2922255"/>
                <a:gd name="connsiteX55" fmla="*/ 61031 w 5755736"/>
                <a:gd name="connsiteY55" fmla="*/ 1941657 h 2922255"/>
                <a:gd name="connsiteX56" fmla="*/ 27775 w 5755736"/>
                <a:gd name="connsiteY56" fmla="*/ 2016087 h 2922255"/>
                <a:gd name="connsiteX57" fmla="*/ 1909 w 5755736"/>
                <a:gd name="connsiteY57" fmla="*/ 2148055 h 2922255"/>
                <a:gd name="connsiteX58" fmla="*/ 1909 w 5755736"/>
                <a:gd name="connsiteY58" fmla="*/ 2148055 h 2922255"/>
                <a:gd name="connsiteX59" fmla="*/ 75812 w 5755736"/>
                <a:gd name="connsiteY59" fmla="*/ 2328060 h 2922255"/>
                <a:gd name="connsiteX60" fmla="*/ 275348 w 5755736"/>
                <a:gd name="connsiteY60" fmla="*/ 2803147 h 2922255"/>
                <a:gd name="connsiteX61" fmla="*/ 307549 w 5755736"/>
                <a:gd name="connsiteY61" fmla="*/ 2880745 h 2922255"/>
                <a:gd name="connsiteX62" fmla="*/ 324440 w 5755736"/>
                <a:gd name="connsiteY62" fmla="*/ 2919807 h 2922255"/>
                <a:gd name="connsiteX63" fmla="*/ 374589 w 5755736"/>
                <a:gd name="connsiteY63" fmla="*/ 2921919 h 2922255"/>
                <a:gd name="connsiteX64" fmla="*/ 2045838 w 5755736"/>
                <a:gd name="connsiteY64" fmla="*/ 2921919 h 2922255"/>
                <a:gd name="connsiteX65" fmla="*/ 2085428 w 5755736"/>
                <a:gd name="connsiteY65" fmla="*/ 2921391 h 2922255"/>
                <a:gd name="connsiteX66" fmla="*/ 2113933 w 5755736"/>
                <a:gd name="connsiteY66" fmla="*/ 2910833 h 2922255"/>
                <a:gd name="connsiteX67" fmla="*/ 2118156 w 5755736"/>
                <a:gd name="connsiteY67" fmla="*/ 2902915 h 2922255"/>
                <a:gd name="connsiteX68" fmla="*/ 2121324 w 5755736"/>
                <a:gd name="connsiteY68" fmla="*/ 2903443 h 2922255"/>
                <a:gd name="connsiteX69" fmla="*/ 2324555 w 5755736"/>
                <a:gd name="connsiteY69" fmla="*/ 2903971 h 2922255"/>
                <a:gd name="connsiteX70" fmla="*/ 2349893 w 5755736"/>
                <a:gd name="connsiteY70" fmla="*/ 2881800 h 2922255"/>
                <a:gd name="connsiteX71" fmla="*/ 2397402 w 5755736"/>
                <a:gd name="connsiteY71" fmla="*/ 2746137 h 2922255"/>
                <a:gd name="connsiteX72" fmla="*/ 2467609 w 5755736"/>
                <a:gd name="connsiteY72" fmla="*/ 2661149 h 2922255"/>
                <a:gd name="connsiteX73" fmla="*/ 3354437 w 5755736"/>
                <a:gd name="connsiteY73" fmla="*/ 2660621 h 2922255"/>
                <a:gd name="connsiteX74" fmla="*/ 3382415 w 5755736"/>
                <a:gd name="connsiteY74" fmla="*/ 2674874 h 2922255"/>
                <a:gd name="connsiteX75" fmla="*/ 3406697 w 5755736"/>
                <a:gd name="connsiteY75" fmla="*/ 2700212 h 2922255"/>
                <a:gd name="connsiteX76" fmla="*/ 3450510 w 5755736"/>
                <a:gd name="connsiteY76" fmla="*/ 2876522 h 2922255"/>
                <a:gd name="connsiteX77" fmla="*/ 3458428 w 5755736"/>
                <a:gd name="connsiteY77" fmla="*/ 2891830 h 2922255"/>
                <a:gd name="connsiteX78" fmla="*/ 3453678 w 5755736"/>
                <a:gd name="connsiteY78" fmla="*/ 2898692 h 2922255"/>
                <a:gd name="connsiteX79" fmla="*/ 3492212 w 5755736"/>
                <a:gd name="connsiteY79" fmla="*/ 2915584 h 2922255"/>
                <a:gd name="connsiteX80" fmla="*/ 3782543 w 5755736"/>
                <a:gd name="connsiteY80" fmla="*/ 2916112 h 2922255"/>
                <a:gd name="connsiteX81" fmla="*/ 4691542 w 5755736"/>
                <a:gd name="connsiteY81" fmla="*/ 2914528 h 2922255"/>
                <a:gd name="connsiteX82" fmla="*/ 5213082 w 5755736"/>
                <a:gd name="connsiteY82" fmla="*/ 2913473 h 2922255"/>
                <a:gd name="connsiteX83" fmla="*/ 5278538 w 5755736"/>
                <a:gd name="connsiteY83" fmla="*/ 2898164 h 2922255"/>
                <a:gd name="connsiteX84" fmla="*/ 5282233 w 5755736"/>
                <a:gd name="connsiteY84" fmla="*/ 2896581 h 2922255"/>
                <a:gd name="connsiteX85" fmla="*/ 5313378 w 5755736"/>
                <a:gd name="connsiteY85" fmla="*/ 2894997 h 2922255"/>
                <a:gd name="connsiteX86" fmla="*/ 5566229 w 5755736"/>
                <a:gd name="connsiteY86" fmla="*/ 2896581 h 2922255"/>
                <a:gd name="connsiteX87" fmla="*/ 5644882 w 5755736"/>
                <a:gd name="connsiteY87" fmla="*/ 2782560 h 2922255"/>
                <a:gd name="connsiteX88" fmla="*/ 5644882 w 5755736"/>
                <a:gd name="connsiteY88" fmla="*/ 2782560 h 2922255"/>
                <a:gd name="connsiteX89" fmla="*/ 5655968 w 5755736"/>
                <a:gd name="connsiteY89" fmla="*/ 2733996 h 2922255"/>
                <a:gd name="connsiteX90" fmla="*/ 5713506 w 5755736"/>
                <a:gd name="connsiteY90" fmla="*/ 2332283 h 2922255"/>
                <a:gd name="connsiteX91" fmla="*/ 5729342 w 5755736"/>
                <a:gd name="connsiteY91" fmla="*/ 2157029 h 2922255"/>
                <a:gd name="connsiteX92" fmla="*/ 5729342 w 5755736"/>
                <a:gd name="connsiteY92" fmla="*/ 2157029 h 2922255"/>
                <a:gd name="connsiteX93" fmla="*/ 5745179 w 5755736"/>
                <a:gd name="connsiteY93" fmla="*/ 2016615 h 2922255"/>
                <a:gd name="connsiteX94" fmla="*/ 5745179 w 5755736"/>
                <a:gd name="connsiteY94" fmla="*/ 2016615 h 2922255"/>
                <a:gd name="connsiteX95" fmla="*/ 5750985 w 5755736"/>
                <a:gd name="connsiteY95" fmla="*/ 1888869 h 2922255"/>
                <a:gd name="connsiteX96" fmla="*/ 5750457 w 5755736"/>
                <a:gd name="connsiteY96" fmla="*/ 1757957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99" fmla="*/ 2868793 w 5755736"/>
                <a:gd name="connsiteY99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383677 w 5755736"/>
                <a:gd name="connsiteY40" fmla="*/ 36560 h 2922255"/>
                <a:gd name="connsiteX41" fmla="*/ 2181501 w 5755736"/>
                <a:gd name="connsiteY41" fmla="*/ 48701 h 2922255"/>
                <a:gd name="connsiteX42" fmla="*/ 1853691 w 5755736"/>
                <a:gd name="connsiteY42" fmla="*/ 78262 h 2922255"/>
                <a:gd name="connsiteX43" fmla="*/ 1366464 w 5755736"/>
                <a:gd name="connsiteY43" fmla="*/ 144774 h 2922255"/>
                <a:gd name="connsiteX44" fmla="*/ 959473 w 5755736"/>
                <a:gd name="connsiteY44" fmla="*/ 320028 h 2922255"/>
                <a:gd name="connsiteX45" fmla="*/ 688146 w 5755736"/>
                <a:gd name="connsiteY45" fmla="*/ 654172 h 2922255"/>
                <a:gd name="connsiteX46" fmla="*/ 640637 w 5755736"/>
                <a:gd name="connsiteY46" fmla="*/ 744967 h 2922255"/>
                <a:gd name="connsiteX47" fmla="*/ 629552 w 5755736"/>
                <a:gd name="connsiteY47" fmla="*/ 771888 h 2922255"/>
                <a:gd name="connsiteX48" fmla="*/ 574653 w 5755736"/>
                <a:gd name="connsiteY48" fmla="*/ 888548 h 2922255"/>
                <a:gd name="connsiteX49" fmla="*/ 511836 w 5755736"/>
                <a:gd name="connsiteY49" fmla="*/ 1000457 h 2922255"/>
                <a:gd name="connsiteX50" fmla="*/ 455881 w 5755736"/>
                <a:gd name="connsiteY50" fmla="*/ 1119229 h 2922255"/>
                <a:gd name="connsiteX51" fmla="*/ 376172 w 5755736"/>
                <a:gd name="connsiteY51" fmla="*/ 1285509 h 2922255"/>
                <a:gd name="connsiteX52" fmla="*/ 291184 w 5755736"/>
                <a:gd name="connsiteY52" fmla="*/ 1457068 h 2922255"/>
                <a:gd name="connsiteX53" fmla="*/ 198806 w 5755736"/>
                <a:gd name="connsiteY53" fmla="*/ 1649215 h 2922255"/>
                <a:gd name="connsiteX54" fmla="*/ 61031 w 5755736"/>
                <a:gd name="connsiteY54" fmla="*/ 1941657 h 2922255"/>
                <a:gd name="connsiteX55" fmla="*/ 27775 w 5755736"/>
                <a:gd name="connsiteY55" fmla="*/ 2016087 h 2922255"/>
                <a:gd name="connsiteX56" fmla="*/ 1909 w 5755736"/>
                <a:gd name="connsiteY56" fmla="*/ 2148055 h 2922255"/>
                <a:gd name="connsiteX57" fmla="*/ 1909 w 5755736"/>
                <a:gd name="connsiteY57" fmla="*/ 2148055 h 2922255"/>
                <a:gd name="connsiteX58" fmla="*/ 75812 w 5755736"/>
                <a:gd name="connsiteY58" fmla="*/ 2328060 h 2922255"/>
                <a:gd name="connsiteX59" fmla="*/ 275348 w 5755736"/>
                <a:gd name="connsiteY59" fmla="*/ 2803147 h 2922255"/>
                <a:gd name="connsiteX60" fmla="*/ 307549 w 5755736"/>
                <a:gd name="connsiteY60" fmla="*/ 2880745 h 2922255"/>
                <a:gd name="connsiteX61" fmla="*/ 324440 w 5755736"/>
                <a:gd name="connsiteY61" fmla="*/ 2919807 h 2922255"/>
                <a:gd name="connsiteX62" fmla="*/ 374589 w 5755736"/>
                <a:gd name="connsiteY62" fmla="*/ 2921919 h 2922255"/>
                <a:gd name="connsiteX63" fmla="*/ 2045838 w 5755736"/>
                <a:gd name="connsiteY63" fmla="*/ 2921919 h 2922255"/>
                <a:gd name="connsiteX64" fmla="*/ 2085428 w 5755736"/>
                <a:gd name="connsiteY64" fmla="*/ 2921391 h 2922255"/>
                <a:gd name="connsiteX65" fmla="*/ 2113933 w 5755736"/>
                <a:gd name="connsiteY65" fmla="*/ 2910833 h 2922255"/>
                <a:gd name="connsiteX66" fmla="*/ 2118156 w 5755736"/>
                <a:gd name="connsiteY66" fmla="*/ 2902915 h 2922255"/>
                <a:gd name="connsiteX67" fmla="*/ 2121324 w 5755736"/>
                <a:gd name="connsiteY67" fmla="*/ 2903443 h 2922255"/>
                <a:gd name="connsiteX68" fmla="*/ 2324555 w 5755736"/>
                <a:gd name="connsiteY68" fmla="*/ 2903971 h 2922255"/>
                <a:gd name="connsiteX69" fmla="*/ 2349893 w 5755736"/>
                <a:gd name="connsiteY69" fmla="*/ 2881800 h 2922255"/>
                <a:gd name="connsiteX70" fmla="*/ 2397402 w 5755736"/>
                <a:gd name="connsiteY70" fmla="*/ 2746137 h 2922255"/>
                <a:gd name="connsiteX71" fmla="*/ 2467609 w 5755736"/>
                <a:gd name="connsiteY71" fmla="*/ 2661149 h 2922255"/>
                <a:gd name="connsiteX72" fmla="*/ 3354437 w 5755736"/>
                <a:gd name="connsiteY72" fmla="*/ 2660621 h 2922255"/>
                <a:gd name="connsiteX73" fmla="*/ 3382415 w 5755736"/>
                <a:gd name="connsiteY73" fmla="*/ 2674874 h 2922255"/>
                <a:gd name="connsiteX74" fmla="*/ 3406697 w 5755736"/>
                <a:gd name="connsiteY74" fmla="*/ 2700212 h 2922255"/>
                <a:gd name="connsiteX75" fmla="*/ 3450510 w 5755736"/>
                <a:gd name="connsiteY75" fmla="*/ 2876522 h 2922255"/>
                <a:gd name="connsiteX76" fmla="*/ 3458428 w 5755736"/>
                <a:gd name="connsiteY76" fmla="*/ 2891830 h 2922255"/>
                <a:gd name="connsiteX77" fmla="*/ 3453678 w 5755736"/>
                <a:gd name="connsiteY77" fmla="*/ 2898692 h 2922255"/>
                <a:gd name="connsiteX78" fmla="*/ 3492212 w 5755736"/>
                <a:gd name="connsiteY78" fmla="*/ 2915584 h 2922255"/>
                <a:gd name="connsiteX79" fmla="*/ 3782543 w 5755736"/>
                <a:gd name="connsiteY79" fmla="*/ 2916112 h 2922255"/>
                <a:gd name="connsiteX80" fmla="*/ 4691542 w 5755736"/>
                <a:gd name="connsiteY80" fmla="*/ 2914528 h 2922255"/>
                <a:gd name="connsiteX81" fmla="*/ 5213082 w 5755736"/>
                <a:gd name="connsiteY81" fmla="*/ 2913473 h 2922255"/>
                <a:gd name="connsiteX82" fmla="*/ 5278538 w 5755736"/>
                <a:gd name="connsiteY82" fmla="*/ 2898164 h 2922255"/>
                <a:gd name="connsiteX83" fmla="*/ 5282233 w 5755736"/>
                <a:gd name="connsiteY83" fmla="*/ 2896581 h 2922255"/>
                <a:gd name="connsiteX84" fmla="*/ 5313378 w 5755736"/>
                <a:gd name="connsiteY84" fmla="*/ 2894997 h 2922255"/>
                <a:gd name="connsiteX85" fmla="*/ 5566229 w 5755736"/>
                <a:gd name="connsiteY85" fmla="*/ 2896581 h 2922255"/>
                <a:gd name="connsiteX86" fmla="*/ 5644882 w 5755736"/>
                <a:gd name="connsiteY86" fmla="*/ 2782560 h 2922255"/>
                <a:gd name="connsiteX87" fmla="*/ 5644882 w 5755736"/>
                <a:gd name="connsiteY87" fmla="*/ 2782560 h 2922255"/>
                <a:gd name="connsiteX88" fmla="*/ 5655968 w 5755736"/>
                <a:gd name="connsiteY88" fmla="*/ 2733996 h 2922255"/>
                <a:gd name="connsiteX89" fmla="*/ 5713506 w 5755736"/>
                <a:gd name="connsiteY89" fmla="*/ 2332283 h 2922255"/>
                <a:gd name="connsiteX90" fmla="*/ 5729342 w 5755736"/>
                <a:gd name="connsiteY90" fmla="*/ 2157029 h 2922255"/>
                <a:gd name="connsiteX91" fmla="*/ 5729342 w 5755736"/>
                <a:gd name="connsiteY91" fmla="*/ 2157029 h 2922255"/>
                <a:gd name="connsiteX92" fmla="*/ 5745179 w 5755736"/>
                <a:gd name="connsiteY92" fmla="*/ 2016615 h 2922255"/>
                <a:gd name="connsiteX93" fmla="*/ 5745179 w 5755736"/>
                <a:gd name="connsiteY93" fmla="*/ 2016615 h 2922255"/>
                <a:gd name="connsiteX94" fmla="*/ 5750985 w 5755736"/>
                <a:gd name="connsiteY94" fmla="*/ 1888869 h 2922255"/>
                <a:gd name="connsiteX95" fmla="*/ 5750457 w 5755736"/>
                <a:gd name="connsiteY95" fmla="*/ 1757957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98" fmla="*/ 2868793 w 5755736"/>
                <a:gd name="connsiteY98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620164 w 5755736"/>
                <a:gd name="connsiteY36" fmla="*/ 26530 h 2922255"/>
                <a:gd name="connsiteX37" fmla="*/ 2541511 w 5755736"/>
                <a:gd name="connsiteY37" fmla="*/ 26530 h 2922255"/>
                <a:gd name="connsiteX38" fmla="*/ 2541511 w 5755736"/>
                <a:gd name="connsiteY38" fmla="*/ 26530 h 2922255"/>
                <a:gd name="connsiteX39" fmla="*/ 2543618 w 5755736"/>
                <a:gd name="connsiteY39" fmla="*/ 31760 h 2922255"/>
                <a:gd name="connsiteX40" fmla="*/ 2181501 w 5755736"/>
                <a:gd name="connsiteY40" fmla="*/ 48701 h 2922255"/>
                <a:gd name="connsiteX41" fmla="*/ 1853691 w 5755736"/>
                <a:gd name="connsiteY41" fmla="*/ 78262 h 2922255"/>
                <a:gd name="connsiteX42" fmla="*/ 1366464 w 5755736"/>
                <a:gd name="connsiteY42" fmla="*/ 144774 h 2922255"/>
                <a:gd name="connsiteX43" fmla="*/ 959473 w 5755736"/>
                <a:gd name="connsiteY43" fmla="*/ 320028 h 2922255"/>
                <a:gd name="connsiteX44" fmla="*/ 688146 w 5755736"/>
                <a:gd name="connsiteY44" fmla="*/ 654172 h 2922255"/>
                <a:gd name="connsiteX45" fmla="*/ 640637 w 5755736"/>
                <a:gd name="connsiteY45" fmla="*/ 744967 h 2922255"/>
                <a:gd name="connsiteX46" fmla="*/ 629552 w 5755736"/>
                <a:gd name="connsiteY46" fmla="*/ 771888 h 2922255"/>
                <a:gd name="connsiteX47" fmla="*/ 574653 w 5755736"/>
                <a:gd name="connsiteY47" fmla="*/ 888548 h 2922255"/>
                <a:gd name="connsiteX48" fmla="*/ 511836 w 5755736"/>
                <a:gd name="connsiteY48" fmla="*/ 1000457 h 2922255"/>
                <a:gd name="connsiteX49" fmla="*/ 455881 w 5755736"/>
                <a:gd name="connsiteY49" fmla="*/ 1119229 h 2922255"/>
                <a:gd name="connsiteX50" fmla="*/ 376172 w 5755736"/>
                <a:gd name="connsiteY50" fmla="*/ 1285509 h 2922255"/>
                <a:gd name="connsiteX51" fmla="*/ 291184 w 5755736"/>
                <a:gd name="connsiteY51" fmla="*/ 1457068 h 2922255"/>
                <a:gd name="connsiteX52" fmla="*/ 198806 w 5755736"/>
                <a:gd name="connsiteY52" fmla="*/ 1649215 h 2922255"/>
                <a:gd name="connsiteX53" fmla="*/ 61031 w 5755736"/>
                <a:gd name="connsiteY53" fmla="*/ 1941657 h 2922255"/>
                <a:gd name="connsiteX54" fmla="*/ 27775 w 5755736"/>
                <a:gd name="connsiteY54" fmla="*/ 2016087 h 2922255"/>
                <a:gd name="connsiteX55" fmla="*/ 1909 w 5755736"/>
                <a:gd name="connsiteY55" fmla="*/ 2148055 h 2922255"/>
                <a:gd name="connsiteX56" fmla="*/ 1909 w 5755736"/>
                <a:gd name="connsiteY56" fmla="*/ 2148055 h 2922255"/>
                <a:gd name="connsiteX57" fmla="*/ 75812 w 5755736"/>
                <a:gd name="connsiteY57" fmla="*/ 2328060 h 2922255"/>
                <a:gd name="connsiteX58" fmla="*/ 275348 w 5755736"/>
                <a:gd name="connsiteY58" fmla="*/ 2803147 h 2922255"/>
                <a:gd name="connsiteX59" fmla="*/ 307549 w 5755736"/>
                <a:gd name="connsiteY59" fmla="*/ 2880745 h 2922255"/>
                <a:gd name="connsiteX60" fmla="*/ 324440 w 5755736"/>
                <a:gd name="connsiteY60" fmla="*/ 2919807 h 2922255"/>
                <a:gd name="connsiteX61" fmla="*/ 374589 w 5755736"/>
                <a:gd name="connsiteY61" fmla="*/ 2921919 h 2922255"/>
                <a:gd name="connsiteX62" fmla="*/ 2045838 w 5755736"/>
                <a:gd name="connsiteY62" fmla="*/ 2921919 h 2922255"/>
                <a:gd name="connsiteX63" fmla="*/ 2085428 w 5755736"/>
                <a:gd name="connsiteY63" fmla="*/ 2921391 h 2922255"/>
                <a:gd name="connsiteX64" fmla="*/ 2113933 w 5755736"/>
                <a:gd name="connsiteY64" fmla="*/ 2910833 h 2922255"/>
                <a:gd name="connsiteX65" fmla="*/ 2118156 w 5755736"/>
                <a:gd name="connsiteY65" fmla="*/ 2902915 h 2922255"/>
                <a:gd name="connsiteX66" fmla="*/ 2121324 w 5755736"/>
                <a:gd name="connsiteY66" fmla="*/ 2903443 h 2922255"/>
                <a:gd name="connsiteX67" fmla="*/ 2324555 w 5755736"/>
                <a:gd name="connsiteY67" fmla="*/ 2903971 h 2922255"/>
                <a:gd name="connsiteX68" fmla="*/ 2349893 w 5755736"/>
                <a:gd name="connsiteY68" fmla="*/ 2881800 h 2922255"/>
                <a:gd name="connsiteX69" fmla="*/ 2397402 w 5755736"/>
                <a:gd name="connsiteY69" fmla="*/ 2746137 h 2922255"/>
                <a:gd name="connsiteX70" fmla="*/ 2467609 w 5755736"/>
                <a:gd name="connsiteY70" fmla="*/ 2661149 h 2922255"/>
                <a:gd name="connsiteX71" fmla="*/ 3354437 w 5755736"/>
                <a:gd name="connsiteY71" fmla="*/ 2660621 h 2922255"/>
                <a:gd name="connsiteX72" fmla="*/ 3382415 w 5755736"/>
                <a:gd name="connsiteY72" fmla="*/ 2674874 h 2922255"/>
                <a:gd name="connsiteX73" fmla="*/ 3406697 w 5755736"/>
                <a:gd name="connsiteY73" fmla="*/ 2700212 h 2922255"/>
                <a:gd name="connsiteX74" fmla="*/ 3450510 w 5755736"/>
                <a:gd name="connsiteY74" fmla="*/ 2876522 h 2922255"/>
                <a:gd name="connsiteX75" fmla="*/ 3458428 w 5755736"/>
                <a:gd name="connsiteY75" fmla="*/ 2891830 h 2922255"/>
                <a:gd name="connsiteX76" fmla="*/ 3453678 w 5755736"/>
                <a:gd name="connsiteY76" fmla="*/ 2898692 h 2922255"/>
                <a:gd name="connsiteX77" fmla="*/ 3492212 w 5755736"/>
                <a:gd name="connsiteY77" fmla="*/ 2915584 h 2922255"/>
                <a:gd name="connsiteX78" fmla="*/ 3782543 w 5755736"/>
                <a:gd name="connsiteY78" fmla="*/ 2916112 h 2922255"/>
                <a:gd name="connsiteX79" fmla="*/ 4691542 w 5755736"/>
                <a:gd name="connsiteY79" fmla="*/ 2914528 h 2922255"/>
                <a:gd name="connsiteX80" fmla="*/ 5213082 w 5755736"/>
                <a:gd name="connsiteY80" fmla="*/ 2913473 h 2922255"/>
                <a:gd name="connsiteX81" fmla="*/ 5278538 w 5755736"/>
                <a:gd name="connsiteY81" fmla="*/ 2898164 h 2922255"/>
                <a:gd name="connsiteX82" fmla="*/ 5282233 w 5755736"/>
                <a:gd name="connsiteY82" fmla="*/ 2896581 h 2922255"/>
                <a:gd name="connsiteX83" fmla="*/ 5313378 w 5755736"/>
                <a:gd name="connsiteY83" fmla="*/ 2894997 h 2922255"/>
                <a:gd name="connsiteX84" fmla="*/ 5566229 w 5755736"/>
                <a:gd name="connsiteY84" fmla="*/ 2896581 h 2922255"/>
                <a:gd name="connsiteX85" fmla="*/ 5644882 w 5755736"/>
                <a:gd name="connsiteY85" fmla="*/ 2782560 h 2922255"/>
                <a:gd name="connsiteX86" fmla="*/ 5644882 w 5755736"/>
                <a:gd name="connsiteY86" fmla="*/ 2782560 h 2922255"/>
                <a:gd name="connsiteX87" fmla="*/ 5655968 w 5755736"/>
                <a:gd name="connsiteY87" fmla="*/ 2733996 h 2922255"/>
                <a:gd name="connsiteX88" fmla="*/ 5713506 w 5755736"/>
                <a:gd name="connsiteY88" fmla="*/ 2332283 h 2922255"/>
                <a:gd name="connsiteX89" fmla="*/ 5729342 w 5755736"/>
                <a:gd name="connsiteY89" fmla="*/ 2157029 h 2922255"/>
                <a:gd name="connsiteX90" fmla="*/ 5729342 w 5755736"/>
                <a:gd name="connsiteY90" fmla="*/ 2157029 h 2922255"/>
                <a:gd name="connsiteX91" fmla="*/ 5745179 w 5755736"/>
                <a:gd name="connsiteY91" fmla="*/ 2016615 h 2922255"/>
                <a:gd name="connsiteX92" fmla="*/ 5745179 w 5755736"/>
                <a:gd name="connsiteY92" fmla="*/ 2016615 h 2922255"/>
                <a:gd name="connsiteX93" fmla="*/ 5750985 w 5755736"/>
                <a:gd name="connsiteY93" fmla="*/ 1888869 h 2922255"/>
                <a:gd name="connsiteX94" fmla="*/ 5750457 w 5755736"/>
                <a:gd name="connsiteY94" fmla="*/ 1757957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97" fmla="*/ 2868793 w 5755736"/>
                <a:gd name="connsiteY97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543618 w 5755736"/>
                <a:gd name="connsiteY38" fmla="*/ 31760 h 2922255"/>
                <a:gd name="connsiteX39" fmla="*/ 2181501 w 5755736"/>
                <a:gd name="connsiteY39" fmla="*/ 48701 h 2922255"/>
                <a:gd name="connsiteX40" fmla="*/ 1853691 w 5755736"/>
                <a:gd name="connsiteY40" fmla="*/ 78262 h 2922255"/>
                <a:gd name="connsiteX41" fmla="*/ 1366464 w 5755736"/>
                <a:gd name="connsiteY41" fmla="*/ 144774 h 2922255"/>
                <a:gd name="connsiteX42" fmla="*/ 959473 w 5755736"/>
                <a:gd name="connsiteY42" fmla="*/ 320028 h 2922255"/>
                <a:gd name="connsiteX43" fmla="*/ 688146 w 5755736"/>
                <a:gd name="connsiteY43" fmla="*/ 654172 h 2922255"/>
                <a:gd name="connsiteX44" fmla="*/ 640637 w 5755736"/>
                <a:gd name="connsiteY44" fmla="*/ 744967 h 2922255"/>
                <a:gd name="connsiteX45" fmla="*/ 629552 w 5755736"/>
                <a:gd name="connsiteY45" fmla="*/ 771888 h 2922255"/>
                <a:gd name="connsiteX46" fmla="*/ 574653 w 5755736"/>
                <a:gd name="connsiteY46" fmla="*/ 888548 h 2922255"/>
                <a:gd name="connsiteX47" fmla="*/ 511836 w 5755736"/>
                <a:gd name="connsiteY47" fmla="*/ 1000457 h 2922255"/>
                <a:gd name="connsiteX48" fmla="*/ 455881 w 5755736"/>
                <a:gd name="connsiteY48" fmla="*/ 1119229 h 2922255"/>
                <a:gd name="connsiteX49" fmla="*/ 376172 w 5755736"/>
                <a:gd name="connsiteY49" fmla="*/ 1285509 h 2922255"/>
                <a:gd name="connsiteX50" fmla="*/ 291184 w 5755736"/>
                <a:gd name="connsiteY50" fmla="*/ 1457068 h 2922255"/>
                <a:gd name="connsiteX51" fmla="*/ 198806 w 5755736"/>
                <a:gd name="connsiteY51" fmla="*/ 1649215 h 2922255"/>
                <a:gd name="connsiteX52" fmla="*/ 61031 w 5755736"/>
                <a:gd name="connsiteY52" fmla="*/ 1941657 h 2922255"/>
                <a:gd name="connsiteX53" fmla="*/ 27775 w 5755736"/>
                <a:gd name="connsiteY53" fmla="*/ 2016087 h 2922255"/>
                <a:gd name="connsiteX54" fmla="*/ 1909 w 5755736"/>
                <a:gd name="connsiteY54" fmla="*/ 2148055 h 2922255"/>
                <a:gd name="connsiteX55" fmla="*/ 1909 w 5755736"/>
                <a:gd name="connsiteY55" fmla="*/ 2148055 h 2922255"/>
                <a:gd name="connsiteX56" fmla="*/ 75812 w 5755736"/>
                <a:gd name="connsiteY56" fmla="*/ 2328060 h 2922255"/>
                <a:gd name="connsiteX57" fmla="*/ 275348 w 5755736"/>
                <a:gd name="connsiteY57" fmla="*/ 2803147 h 2922255"/>
                <a:gd name="connsiteX58" fmla="*/ 307549 w 5755736"/>
                <a:gd name="connsiteY58" fmla="*/ 2880745 h 2922255"/>
                <a:gd name="connsiteX59" fmla="*/ 324440 w 5755736"/>
                <a:gd name="connsiteY59" fmla="*/ 2919807 h 2922255"/>
                <a:gd name="connsiteX60" fmla="*/ 374589 w 5755736"/>
                <a:gd name="connsiteY60" fmla="*/ 2921919 h 2922255"/>
                <a:gd name="connsiteX61" fmla="*/ 2045838 w 5755736"/>
                <a:gd name="connsiteY61" fmla="*/ 2921919 h 2922255"/>
                <a:gd name="connsiteX62" fmla="*/ 2085428 w 5755736"/>
                <a:gd name="connsiteY62" fmla="*/ 2921391 h 2922255"/>
                <a:gd name="connsiteX63" fmla="*/ 2113933 w 5755736"/>
                <a:gd name="connsiteY63" fmla="*/ 2910833 h 2922255"/>
                <a:gd name="connsiteX64" fmla="*/ 2118156 w 5755736"/>
                <a:gd name="connsiteY64" fmla="*/ 2902915 h 2922255"/>
                <a:gd name="connsiteX65" fmla="*/ 2121324 w 5755736"/>
                <a:gd name="connsiteY65" fmla="*/ 2903443 h 2922255"/>
                <a:gd name="connsiteX66" fmla="*/ 2324555 w 5755736"/>
                <a:gd name="connsiteY66" fmla="*/ 2903971 h 2922255"/>
                <a:gd name="connsiteX67" fmla="*/ 2349893 w 5755736"/>
                <a:gd name="connsiteY67" fmla="*/ 2881800 h 2922255"/>
                <a:gd name="connsiteX68" fmla="*/ 2397402 w 5755736"/>
                <a:gd name="connsiteY68" fmla="*/ 2746137 h 2922255"/>
                <a:gd name="connsiteX69" fmla="*/ 2467609 w 5755736"/>
                <a:gd name="connsiteY69" fmla="*/ 2661149 h 2922255"/>
                <a:gd name="connsiteX70" fmla="*/ 3354437 w 5755736"/>
                <a:gd name="connsiteY70" fmla="*/ 2660621 h 2922255"/>
                <a:gd name="connsiteX71" fmla="*/ 3382415 w 5755736"/>
                <a:gd name="connsiteY71" fmla="*/ 2674874 h 2922255"/>
                <a:gd name="connsiteX72" fmla="*/ 3406697 w 5755736"/>
                <a:gd name="connsiteY72" fmla="*/ 2700212 h 2922255"/>
                <a:gd name="connsiteX73" fmla="*/ 3450510 w 5755736"/>
                <a:gd name="connsiteY73" fmla="*/ 2876522 h 2922255"/>
                <a:gd name="connsiteX74" fmla="*/ 3458428 w 5755736"/>
                <a:gd name="connsiteY74" fmla="*/ 2891830 h 2922255"/>
                <a:gd name="connsiteX75" fmla="*/ 3453678 w 5755736"/>
                <a:gd name="connsiteY75" fmla="*/ 2898692 h 2922255"/>
                <a:gd name="connsiteX76" fmla="*/ 3492212 w 5755736"/>
                <a:gd name="connsiteY76" fmla="*/ 2915584 h 2922255"/>
                <a:gd name="connsiteX77" fmla="*/ 3782543 w 5755736"/>
                <a:gd name="connsiteY77" fmla="*/ 2916112 h 2922255"/>
                <a:gd name="connsiteX78" fmla="*/ 4691542 w 5755736"/>
                <a:gd name="connsiteY78" fmla="*/ 2914528 h 2922255"/>
                <a:gd name="connsiteX79" fmla="*/ 5213082 w 5755736"/>
                <a:gd name="connsiteY79" fmla="*/ 2913473 h 2922255"/>
                <a:gd name="connsiteX80" fmla="*/ 5278538 w 5755736"/>
                <a:gd name="connsiteY80" fmla="*/ 2898164 h 2922255"/>
                <a:gd name="connsiteX81" fmla="*/ 5282233 w 5755736"/>
                <a:gd name="connsiteY81" fmla="*/ 2896581 h 2922255"/>
                <a:gd name="connsiteX82" fmla="*/ 5313378 w 5755736"/>
                <a:gd name="connsiteY82" fmla="*/ 2894997 h 2922255"/>
                <a:gd name="connsiteX83" fmla="*/ 5566229 w 5755736"/>
                <a:gd name="connsiteY83" fmla="*/ 2896581 h 2922255"/>
                <a:gd name="connsiteX84" fmla="*/ 5644882 w 5755736"/>
                <a:gd name="connsiteY84" fmla="*/ 2782560 h 2922255"/>
                <a:gd name="connsiteX85" fmla="*/ 5644882 w 5755736"/>
                <a:gd name="connsiteY85" fmla="*/ 2782560 h 2922255"/>
                <a:gd name="connsiteX86" fmla="*/ 5655968 w 5755736"/>
                <a:gd name="connsiteY86" fmla="*/ 2733996 h 2922255"/>
                <a:gd name="connsiteX87" fmla="*/ 5713506 w 5755736"/>
                <a:gd name="connsiteY87" fmla="*/ 2332283 h 2922255"/>
                <a:gd name="connsiteX88" fmla="*/ 5729342 w 5755736"/>
                <a:gd name="connsiteY88" fmla="*/ 2157029 h 2922255"/>
                <a:gd name="connsiteX89" fmla="*/ 5729342 w 5755736"/>
                <a:gd name="connsiteY89" fmla="*/ 2157029 h 2922255"/>
                <a:gd name="connsiteX90" fmla="*/ 5745179 w 5755736"/>
                <a:gd name="connsiteY90" fmla="*/ 2016615 h 2922255"/>
                <a:gd name="connsiteX91" fmla="*/ 5745179 w 5755736"/>
                <a:gd name="connsiteY91" fmla="*/ 2016615 h 2922255"/>
                <a:gd name="connsiteX92" fmla="*/ 5750985 w 5755736"/>
                <a:gd name="connsiteY92" fmla="*/ 1888869 h 2922255"/>
                <a:gd name="connsiteX93" fmla="*/ 5750457 w 5755736"/>
                <a:gd name="connsiteY93" fmla="*/ 1757957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96" fmla="*/ 2868793 w 5755736"/>
                <a:gd name="connsiteY96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3107392 w 5755736"/>
                <a:gd name="connsiteY30" fmla="*/ 6471 h 2922255"/>
                <a:gd name="connsiteX31" fmla="*/ 2994955 w 5755736"/>
                <a:gd name="connsiteY31" fmla="*/ 10694 h 2922255"/>
                <a:gd name="connsiteX32" fmla="*/ 2981230 w 5755736"/>
                <a:gd name="connsiteY32" fmla="*/ 13333 h 2922255"/>
                <a:gd name="connsiteX33" fmla="*/ 2994955 w 5755736"/>
                <a:gd name="connsiteY33" fmla="*/ 10694 h 2922255"/>
                <a:gd name="connsiteX34" fmla="*/ 2868793 w 5755736"/>
                <a:gd name="connsiteY34" fmla="*/ 15973 h 2922255"/>
                <a:gd name="connsiteX35" fmla="*/ 2620164 w 5755736"/>
                <a:gd name="connsiteY35" fmla="*/ 26530 h 2922255"/>
                <a:gd name="connsiteX36" fmla="*/ 2541511 w 5755736"/>
                <a:gd name="connsiteY36" fmla="*/ 26530 h 2922255"/>
                <a:gd name="connsiteX37" fmla="*/ 2541511 w 5755736"/>
                <a:gd name="connsiteY37" fmla="*/ 26530 h 2922255"/>
                <a:gd name="connsiteX38" fmla="*/ 2181501 w 5755736"/>
                <a:gd name="connsiteY38" fmla="*/ 48701 h 2922255"/>
                <a:gd name="connsiteX39" fmla="*/ 1853691 w 5755736"/>
                <a:gd name="connsiteY39" fmla="*/ 78262 h 2922255"/>
                <a:gd name="connsiteX40" fmla="*/ 1366464 w 5755736"/>
                <a:gd name="connsiteY40" fmla="*/ 144774 h 2922255"/>
                <a:gd name="connsiteX41" fmla="*/ 959473 w 5755736"/>
                <a:gd name="connsiteY41" fmla="*/ 320028 h 2922255"/>
                <a:gd name="connsiteX42" fmla="*/ 688146 w 5755736"/>
                <a:gd name="connsiteY42" fmla="*/ 654172 h 2922255"/>
                <a:gd name="connsiteX43" fmla="*/ 640637 w 5755736"/>
                <a:gd name="connsiteY43" fmla="*/ 744967 h 2922255"/>
                <a:gd name="connsiteX44" fmla="*/ 629552 w 5755736"/>
                <a:gd name="connsiteY44" fmla="*/ 771888 h 2922255"/>
                <a:gd name="connsiteX45" fmla="*/ 574653 w 5755736"/>
                <a:gd name="connsiteY45" fmla="*/ 888548 h 2922255"/>
                <a:gd name="connsiteX46" fmla="*/ 511836 w 5755736"/>
                <a:gd name="connsiteY46" fmla="*/ 1000457 h 2922255"/>
                <a:gd name="connsiteX47" fmla="*/ 455881 w 5755736"/>
                <a:gd name="connsiteY47" fmla="*/ 1119229 h 2922255"/>
                <a:gd name="connsiteX48" fmla="*/ 376172 w 5755736"/>
                <a:gd name="connsiteY48" fmla="*/ 1285509 h 2922255"/>
                <a:gd name="connsiteX49" fmla="*/ 291184 w 5755736"/>
                <a:gd name="connsiteY49" fmla="*/ 1457068 h 2922255"/>
                <a:gd name="connsiteX50" fmla="*/ 198806 w 5755736"/>
                <a:gd name="connsiteY50" fmla="*/ 1649215 h 2922255"/>
                <a:gd name="connsiteX51" fmla="*/ 61031 w 5755736"/>
                <a:gd name="connsiteY51" fmla="*/ 1941657 h 2922255"/>
                <a:gd name="connsiteX52" fmla="*/ 27775 w 5755736"/>
                <a:gd name="connsiteY52" fmla="*/ 2016087 h 2922255"/>
                <a:gd name="connsiteX53" fmla="*/ 1909 w 5755736"/>
                <a:gd name="connsiteY53" fmla="*/ 2148055 h 2922255"/>
                <a:gd name="connsiteX54" fmla="*/ 1909 w 5755736"/>
                <a:gd name="connsiteY54" fmla="*/ 2148055 h 2922255"/>
                <a:gd name="connsiteX55" fmla="*/ 75812 w 5755736"/>
                <a:gd name="connsiteY55" fmla="*/ 2328060 h 2922255"/>
                <a:gd name="connsiteX56" fmla="*/ 275348 w 5755736"/>
                <a:gd name="connsiteY56" fmla="*/ 2803147 h 2922255"/>
                <a:gd name="connsiteX57" fmla="*/ 307549 w 5755736"/>
                <a:gd name="connsiteY57" fmla="*/ 2880745 h 2922255"/>
                <a:gd name="connsiteX58" fmla="*/ 324440 w 5755736"/>
                <a:gd name="connsiteY58" fmla="*/ 2919807 h 2922255"/>
                <a:gd name="connsiteX59" fmla="*/ 374589 w 5755736"/>
                <a:gd name="connsiteY59" fmla="*/ 2921919 h 2922255"/>
                <a:gd name="connsiteX60" fmla="*/ 2045838 w 5755736"/>
                <a:gd name="connsiteY60" fmla="*/ 2921919 h 2922255"/>
                <a:gd name="connsiteX61" fmla="*/ 2085428 w 5755736"/>
                <a:gd name="connsiteY61" fmla="*/ 2921391 h 2922255"/>
                <a:gd name="connsiteX62" fmla="*/ 2113933 w 5755736"/>
                <a:gd name="connsiteY62" fmla="*/ 2910833 h 2922255"/>
                <a:gd name="connsiteX63" fmla="*/ 2118156 w 5755736"/>
                <a:gd name="connsiteY63" fmla="*/ 2902915 h 2922255"/>
                <a:gd name="connsiteX64" fmla="*/ 2121324 w 5755736"/>
                <a:gd name="connsiteY64" fmla="*/ 2903443 h 2922255"/>
                <a:gd name="connsiteX65" fmla="*/ 2324555 w 5755736"/>
                <a:gd name="connsiteY65" fmla="*/ 2903971 h 2922255"/>
                <a:gd name="connsiteX66" fmla="*/ 2349893 w 5755736"/>
                <a:gd name="connsiteY66" fmla="*/ 2881800 h 2922255"/>
                <a:gd name="connsiteX67" fmla="*/ 2397402 w 5755736"/>
                <a:gd name="connsiteY67" fmla="*/ 2746137 h 2922255"/>
                <a:gd name="connsiteX68" fmla="*/ 2467609 w 5755736"/>
                <a:gd name="connsiteY68" fmla="*/ 2661149 h 2922255"/>
                <a:gd name="connsiteX69" fmla="*/ 3354437 w 5755736"/>
                <a:gd name="connsiteY69" fmla="*/ 2660621 h 2922255"/>
                <a:gd name="connsiteX70" fmla="*/ 3382415 w 5755736"/>
                <a:gd name="connsiteY70" fmla="*/ 2674874 h 2922255"/>
                <a:gd name="connsiteX71" fmla="*/ 3406697 w 5755736"/>
                <a:gd name="connsiteY71" fmla="*/ 2700212 h 2922255"/>
                <a:gd name="connsiteX72" fmla="*/ 3450510 w 5755736"/>
                <a:gd name="connsiteY72" fmla="*/ 2876522 h 2922255"/>
                <a:gd name="connsiteX73" fmla="*/ 3458428 w 5755736"/>
                <a:gd name="connsiteY73" fmla="*/ 2891830 h 2922255"/>
                <a:gd name="connsiteX74" fmla="*/ 3453678 w 5755736"/>
                <a:gd name="connsiteY74" fmla="*/ 2898692 h 2922255"/>
                <a:gd name="connsiteX75" fmla="*/ 3492212 w 5755736"/>
                <a:gd name="connsiteY75" fmla="*/ 2915584 h 2922255"/>
                <a:gd name="connsiteX76" fmla="*/ 3782543 w 5755736"/>
                <a:gd name="connsiteY76" fmla="*/ 2916112 h 2922255"/>
                <a:gd name="connsiteX77" fmla="*/ 4691542 w 5755736"/>
                <a:gd name="connsiteY77" fmla="*/ 2914528 h 2922255"/>
                <a:gd name="connsiteX78" fmla="*/ 5213082 w 5755736"/>
                <a:gd name="connsiteY78" fmla="*/ 2913473 h 2922255"/>
                <a:gd name="connsiteX79" fmla="*/ 5278538 w 5755736"/>
                <a:gd name="connsiteY79" fmla="*/ 2898164 h 2922255"/>
                <a:gd name="connsiteX80" fmla="*/ 5282233 w 5755736"/>
                <a:gd name="connsiteY80" fmla="*/ 2896581 h 2922255"/>
                <a:gd name="connsiteX81" fmla="*/ 5313378 w 5755736"/>
                <a:gd name="connsiteY81" fmla="*/ 2894997 h 2922255"/>
                <a:gd name="connsiteX82" fmla="*/ 5566229 w 5755736"/>
                <a:gd name="connsiteY82" fmla="*/ 2896581 h 2922255"/>
                <a:gd name="connsiteX83" fmla="*/ 5644882 w 5755736"/>
                <a:gd name="connsiteY83" fmla="*/ 2782560 h 2922255"/>
                <a:gd name="connsiteX84" fmla="*/ 5644882 w 5755736"/>
                <a:gd name="connsiteY84" fmla="*/ 2782560 h 2922255"/>
                <a:gd name="connsiteX85" fmla="*/ 5655968 w 5755736"/>
                <a:gd name="connsiteY85" fmla="*/ 2733996 h 2922255"/>
                <a:gd name="connsiteX86" fmla="*/ 5713506 w 5755736"/>
                <a:gd name="connsiteY86" fmla="*/ 2332283 h 2922255"/>
                <a:gd name="connsiteX87" fmla="*/ 5729342 w 5755736"/>
                <a:gd name="connsiteY87" fmla="*/ 2157029 h 2922255"/>
                <a:gd name="connsiteX88" fmla="*/ 5729342 w 5755736"/>
                <a:gd name="connsiteY88" fmla="*/ 2157029 h 2922255"/>
                <a:gd name="connsiteX89" fmla="*/ 5745179 w 5755736"/>
                <a:gd name="connsiteY89" fmla="*/ 2016615 h 2922255"/>
                <a:gd name="connsiteX90" fmla="*/ 5745179 w 5755736"/>
                <a:gd name="connsiteY90" fmla="*/ 2016615 h 2922255"/>
                <a:gd name="connsiteX91" fmla="*/ 5750985 w 5755736"/>
                <a:gd name="connsiteY91" fmla="*/ 1888869 h 2922255"/>
                <a:gd name="connsiteX92" fmla="*/ 5750457 w 5755736"/>
                <a:gd name="connsiteY92" fmla="*/ 1757957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95" fmla="*/ 2868793 w 5755736"/>
                <a:gd name="connsiteY95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994955 w 5755736"/>
                <a:gd name="connsiteY32" fmla="*/ 10694 h 2922255"/>
                <a:gd name="connsiteX33" fmla="*/ 2868793 w 5755736"/>
                <a:gd name="connsiteY33" fmla="*/ 15973 h 2922255"/>
                <a:gd name="connsiteX34" fmla="*/ 2620164 w 5755736"/>
                <a:gd name="connsiteY34" fmla="*/ 26530 h 2922255"/>
                <a:gd name="connsiteX35" fmla="*/ 2541511 w 5755736"/>
                <a:gd name="connsiteY35" fmla="*/ 26530 h 2922255"/>
                <a:gd name="connsiteX36" fmla="*/ 2541511 w 5755736"/>
                <a:gd name="connsiteY36" fmla="*/ 26530 h 2922255"/>
                <a:gd name="connsiteX37" fmla="*/ 2181501 w 5755736"/>
                <a:gd name="connsiteY37" fmla="*/ 48701 h 2922255"/>
                <a:gd name="connsiteX38" fmla="*/ 1853691 w 5755736"/>
                <a:gd name="connsiteY38" fmla="*/ 78262 h 2922255"/>
                <a:gd name="connsiteX39" fmla="*/ 1366464 w 5755736"/>
                <a:gd name="connsiteY39" fmla="*/ 144774 h 2922255"/>
                <a:gd name="connsiteX40" fmla="*/ 959473 w 5755736"/>
                <a:gd name="connsiteY40" fmla="*/ 320028 h 2922255"/>
                <a:gd name="connsiteX41" fmla="*/ 688146 w 5755736"/>
                <a:gd name="connsiteY41" fmla="*/ 654172 h 2922255"/>
                <a:gd name="connsiteX42" fmla="*/ 640637 w 5755736"/>
                <a:gd name="connsiteY42" fmla="*/ 744967 h 2922255"/>
                <a:gd name="connsiteX43" fmla="*/ 629552 w 5755736"/>
                <a:gd name="connsiteY43" fmla="*/ 771888 h 2922255"/>
                <a:gd name="connsiteX44" fmla="*/ 574653 w 5755736"/>
                <a:gd name="connsiteY44" fmla="*/ 888548 h 2922255"/>
                <a:gd name="connsiteX45" fmla="*/ 511836 w 5755736"/>
                <a:gd name="connsiteY45" fmla="*/ 1000457 h 2922255"/>
                <a:gd name="connsiteX46" fmla="*/ 455881 w 5755736"/>
                <a:gd name="connsiteY46" fmla="*/ 1119229 h 2922255"/>
                <a:gd name="connsiteX47" fmla="*/ 376172 w 5755736"/>
                <a:gd name="connsiteY47" fmla="*/ 1285509 h 2922255"/>
                <a:gd name="connsiteX48" fmla="*/ 291184 w 5755736"/>
                <a:gd name="connsiteY48" fmla="*/ 1457068 h 2922255"/>
                <a:gd name="connsiteX49" fmla="*/ 198806 w 5755736"/>
                <a:gd name="connsiteY49" fmla="*/ 1649215 h 2922255"/>
                <a:gd name="connsiteX50" fmla="*/ 61031 w 5755736"/>
                <a:gd name="connsiteY50" fmla="*/ 1941657 h 2922255"/>
                <a:gd name="connsiteX51" fmla="*/ 27775 w 5755736"/>
                <a:gd name="connsiteY51" fmla="*/ 2016087 h 2922255"/>
                <a:gd name="connsiteX52" fmla="*/ 1909 w 5755736"/>
                <a:gd name="connsiteY52" fmla="*/ 2148055 h 2922255"/>
                <a:gd name="connsiteX53" fmla="*/ 1909 w 5755736"/>
                <a:gd name="connsiteY53" fmla="*/ 2148055 h 2922255"/>
                <a:gd name="connsiteX54" fmla="*/ 75812 w 5755736"/>
                <a:gd name="connsiteY54" fmla="*/ 2328060 h 2922255"/>
                <a:gd name="connsiteX55" fmla="*/ 275348 w 5755736"/>
                <a:gd name="connsiteY55" fmla="*/ 2803147 h 2922255"/>
                <a:gd name="connsiteX56" fmla="*/ 307549 w 5755736"/>
                <a:gd name="connsiteY56" fmla="*/ 2880745 h 2922255"/>
                <a:gd name="connsiteX57" fmla="*/ 324440 w 5755736"/>
                <a:gd name="connsiteY57" fmla="*/ 2919807 h 2922255"/>
                <a:gd name="connsiteX58" fmla="*/ 374589 w 5755736"/>
                <a:gd name="connsiteY58" fmla="*/ 2921919 h 2922255"/>
                <a:gd name="connsiteX59" fmla="*/ 2045838 w 5755736"/>
                <a:gd name="connsiteY59" fmla="*/ 2921919 h 2922255"/>
                <a:gd name="connsiteX60" fmla="*/ 2085428 w 5755736"/>
                <a:gd name="connsiteY60" fmla="*/ 2921391 h 2922255"/>
                <a:gd name="connsiteX61" fmla="*/ 2113933 w 5755736"/>
                <a:gd name="connsiteY61" fmla="*/ 2910833 h 2922255"/>
                <a:gd name="connsiteX62" fmla="*/ 2118156 w 5755736"/>
                <a:gd name="connsiteY62" fmla="*/ 2902915 h 2922255"/>
                <a:gd name="connsiteX63" fmla="*/ 2121324 w 5755736"/>
                <a:gd name="connsiteY63" fmla="*/ 2903443 h 2922255"/>
                <a:gd name="connsiteX64" fmla="*/ 2324555 w 5755736"/>
                <a:gd name="connsiteY64" fmla="*/ 2903971 h 2922255"/>
                <a:gd name="connsiteX65" fmla="*/ 2349893 w 5755736"/>
                <a:gd name="connsiteY65" fmla="*/ 2881800 h 2922255"/>
                <a:gd name="connsiteX66" fmla="*/ 2397402 w 5755736"/>
                <a:gd name="connsiteY66" fmla="*/ 2746137 h 2922255"/>
                <a:gd name="connsiteX67" fmla="*/ 2467609 w 5755736"/>
                <a:gd name="connsiteY67" fmla="*/ 2661149 h 2922255"/>
                <a:gd name="connsiteX68" fmla="*/ 3354437 w 5755736"/>
                <a:gd name="connsiteY68" fmla="*/ 2660621 h 2922255"/>
                <a:gd name="connsiteX69" fmla="*/ 3382415 w 5755736"/>
                <a:gd name="connsiteY69" fmla="*/ 2674874 h 2922255"/>
                <a:gd name="connsiteX70" fmla="*/ 3406697 w 5755736"/>
                <a:gd name="connsiteY70" fmla="*/ 2700212 h 2922255"/>
                <a:gd name="connsiteX71" fmla="*/ 3450510 w 5755736"/>
                <a:gd name="connsiteY71" fmla="*/ 2876522 h 2922255"/>
                <a:gd name="connsiteX72" fmla="*/ 3458428 w 5755736"/>
                <a:gd name="connsiteY72" fmla="*/ 2891830 h 2922255"/>
                <a:gd name="connsiteX73" fmla="*/ 3453678 w 5755736"/>
                <a:gd name="connsiteY73" fmla="*/ 2898692 h 2922255"/>
                <a:gd name="connsiteX74" fmla="*/ 3492212 w 5755736"/>
                <a:gd name="connsiteY74" fmla="*/ 2915584 h 2922255"/>
                <a:gd name="connsiteX75" fmla="*/ 3782543 w 5755736"/>
                <a:gd name="connsiteY75" fmla="*/ 2916112 h 2922255"/>
                <a:gd name="connsiteX76" fmla="*/ 4691542 w 5755736"/>
                <a:gd name="connsiteY76" fmla="*/ 2914528 h 2922255"/>
                <a:gd name="connsiteX77" fmla="*/ 5213082 w 5755736"/>
                <a:gd name="connsiteY77" fmla="*/ 2913473 h 2922255"/>
                <a:gd name="connsiteX78" fmla="*/ 5278538 w 5755736"/>
                <a:gd name="connsiteY78" fmla="*/ 2898164 h 2922255"/>
                <a:gd name="connsiteX79" fmla="*/ 5282233 w 5755736"/>
                <a:gd name="connsiteY79" fmla="*/ 2896581 h 2922255"/>
                <a:gd name="connsiteX80" fmla="*/ 5313378 w 5755736"/>
                <a:gd name="connsiteY80" fmla="*/ 2894997 h 2922255"/>
                <a:gd name="connsiteX81" fmla="*/ 5566229 w 5755736"/>
                <a:gd name="connsiteY81" fmla="*/ 2896581 h 2922255"/>
                <a:gd name="connsiteX82" fmla="*/ 5644882 w 5755736"/>
                <a:gd name="connsiteY82" fmla="*/ 2782560 h 2922255"/>
                <a:gd name="connsiteX83" fmla="*/ 5644882 w 5755736"/>
                <a:gd name="connsiteY83" fmla="*/ 2782560 h 2922255"/>
                <a:gd name="connsiteX84" fmla="*/ 5655968 w 5755736"/>
                <a:gd name="connsiteY84" fmla="*/ 2733996 h 2922255"/>
                <a:gd name="connsiteX85" fmla="*/ 5713506 w 5755736"/>
                <a:gd name="connsiteY85" fmla="*/ 2332283 h 2922255"/>
                <a:gd name="connsiteX86" fmla="*/ 5729342 w 5755736"/>
                <a:gd name="connsiteY86" fmla="*/ 2157029 h 2922255"/>
                <a:gd name="connsiteX87" fmla="*/ 5729342 w 5755736"/>
                <a:gd name="connsiteY87" fmla="*/ 2157029 h 2922255"/>
                <a:gd name="connsiteX88" fmla="*/ 5745179 w 5755736"/>
                <a:gd name="connsiteY88" fmla="*/ 2016615 h 2922255"/>
                <a:gd name="connsiteX89" fmla="*/ 5745179 w 5755736"/>
                <a:gd name="connsiteY89" fmla="*/ 2016615 h 2922255"/>
                <a:gd name="connsiteX90" fmla="*/ 5750985 w 5755736"/>
                <a:gd name="connsiteY90" fmla="*/ 1888869 h 2922255"/>
                <a:gd name="connsiteX91" fmla="*/ 5750457 w 5755736"/>
                <a:gd name="connsiteY91" fmla="*/ 1757957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94" fmla="*/ 2868793 w 5755736"/>
                <a:gd name="connsiteY94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94955 w 5755736"/>
                <a:gd name="connsiteY30" fmla="*/ 10694 h 2922255"/>
                <a:gd name="connsiteX31" fmla="*/ 2981230 w 5755736"/>
                <a:gd name="connsiteY31" fmla="*/ 13333 h 2922255"/>
                <a:gd name="connsiteX32" fmla="*/ 2868793 w 5755736"/>
                <a:gd name="connsiteY32" fmla="*/ 15973 h 2922255"/>
                <a:gd name="connsiteX33" fmla="*/ 2620164 w 5755736"/>
                <a:gd name="connsiteY33" fmla="*/ 26530 h 2922255"/>
                <a:gd name="connsiteX34" fmla="*/ 2541511 w 5755736"/>
                <a:gd name="connsiteY34" fmla="*/ 26530 h 2922255"/>
                <a:gd name="connsiteX35" fmla="*/ 2541511 w 5755736"/>
                <a:gd name="connsiteY35" fmla="*/ 26530 h 2922255"/>
                <a:gd name="connsiteX36" fmla="*/ 2181501 w 5755736"/>
                <a:gd name="connsiteY36" fmla="*/ 48701 h 2922255"/>
                <a:gd name="connsiteX37" fmla="*/ 1853691 w 5755736"/>
                <a:gd name="connsiteY37" fmla="*/ 78262 h 2922255"/>
                <a:gd name="connsiteX38" fmla="*/ 1366464 w 5755736"/>
                <a:gd name="connsiteY38" fmla="*/ 144774 h 2922255"/>
                <a:gd name="connsiteX39" fmla="*/ 959473 w 5755736"/>
                <a:gd name="connsiteY39" fmla="*/ 320028 h 2922255"/>
                <a:gd name="connsiteX40" fmla="*/ 688146 w 5755736"/>
                <a:gd name="connsiteY40" fmla="*/ 654172 h 2922255"/>
                <a:gd name="connsiteX41" fmla="*/ 640637 w 5755736"/>
                <a:gd name="connsiteY41" fmla="*/ 744967 h 2922255"/>
                <a:gd name="connsiteX42" fmla="*/ 629552 w 5755736"/>
                <a:gd name="connsiteY42" fmla="*/ 771888 h 2922255"/>
                <a:gd name="connsiteX43" fmla="*/ 574653 w 5755736"/>
                <a:gd name="connsiteY43" fmla="*/ 888548 h 2922255"/>
                <a:gd name="connsiteX44" fmla="*/ 511836 w 5755736"/>
                <a:gd name="connsiteY44" fmla="*/ 1000457 h 2922255"/>
                <a:gd name="connsiteX45" fmla="*/ 455881 w 5755736"/>
                <a:gd name="connsiteY45" fmla="*/ 1119229 h 2922255"/>
                <a:gd name="connsiteX46" fmla="*/ 376172 w 5755736"/>
                <a:gd name="connsiteY46" fmla="*/ 1285509 h 2922255"/>
                <a:gd name="connsiteX47" fmla="*/ 291184 w 5755736"/>
                <a:gd name="connsiteY47" fmla="*/ 1457068 h 2922255"/>
                <a:gd name="connsiteX48" fmla="*/ 198806 w 5755736"/>
                <a:gd name="connsiteY48" fmla="*/ 1649215 h 2922255"/>
                <a:gd name="connsiteX49" fmla="*/ 61031 w 5755736"/>
                <a:gd name="connsiteY49" fmla="*/ 1941657 h 2922255"/>
                <a:gd name="connsiteX50" fmla="*/ 27775 w 5755736"/>
                <a:gd name="connsiteY50" fmla="*/ 2016087 h 2922255"/>
                <a:gd name="connsiteX51" fmla="*/ 1909 w 5755736"/>
                <a:gd name="connsiteY51" fmla="*/ 2148055 h 2922255"/>
                <a:gd name="connsiteX52" fmla="*/ 1909 w 5755736"/>
                <a:gd name="connsiteY52" fmla="*/ 2148055 h 2922255"/>
                <a:gd name="connsiteX53" fmla="*/ 75812 w 5755736"/>
                <a:gd name="connsiteY53" fmla="*/ 2328060 h 2922255"/>
                <a:gd name="connsiteX54" fmla="*/ 275348 w 5755736"/>
                <a:gd name="connsiteY54" fmla="*/ 2803147 h 2922255"/>
                <a:gd name="connsiteX55" fmla="*/ 307549 w 5755736"/>
                <a:gd name="connsiteY55" fmla="*/ 2880745 h 2922255"/>
                <a:gd name="connsiteX56" fmla="*/ 324440 w 5755736"/>
                <a:gd name="connsiteY56" fmla="*/ 2919807 h 2922255"/>
                <a:gd name="connsiteX57" fmla="*/ 374589 w 5755736"/>
                <a:gd name="connsiteY57" fmla="*/ 2921919 h 2922255"/>
                <a:gd name="connsiteX58" fmla="*/ 2045838 w 5755736"/>
                <a:gd name="connsiteY58" fmla="*/ 2921919 h 2922255"/>
                <a:gd name="connsiteX59" fmla="*/ 2085428 w 5755736"/>
                <a:gd name="connsiteY59" fmla="*/ 2921391 h 2922255"/>
                <a:gd name="connsiteX60" fmla="*/ 2113933 w 5755736"/>
                <a:gd name="connsiteY60" fmla="*/ 2910833 h 2922255"/>
                <a:gd name="connsiteX61" fmla="*/ 2118156 w 5755736"/>
                <a:gd name="connsiteY61" fmla="*/ 2902915 h 2922255"/>
                <a:gd name="connsiteX62" fmla="*/ 2121324 w 5755736"/>
                <a:gd name="connsiteY62" fmla="*/ 2903443 h 2922255"/>
                <a:gd name="connsiteX63" fmla="*/ 2324555 w 5755736"/>
                <a:gd name="connsiteY63" fmla="*/ 2903971 h 2922255"/>
                <a:gd name="connsiteX64" fmla="*/ 2349893 w 5755736"/>
                <a:gd name="connsiteY64" fmla="*/ 2881800 h 2922255"/>
                <a:gd name="connsiteX65" fmla="*/ 2397402 w 5755736"/>
                <a:gd name="connsiteY65" fmla="*/ 2746137 h 2922255"/>
                <a:gd name="connsiteX66" fmla="*/ 2467609 w 5755736"/>
                <a:gd name="connsiteY66" fmla="*/ 2661149 h 2922255"/>
                <a:gd name="connsiteX67" fmla="*/ 3354437 w 5755736"/>
                <a:gd name="connsiteY67" fmla="*/ 2660621 h 2922255"/>
                <a:gd name="connsiteX68" fmla="*/ 3382415 w 5755736"/>
                <a:gd name="connsiteY68" fmla="*/ 2674874 h 2922255"/>
                <a:gd name="connsiteX69" fmla="*/ 3406697 w 5755736"/>
                <a:gd name="connsiteY69" fmla="*/ 2700212 h 2922255"/>
                <a:gd name="connsiteX70" fmla="*/ 3450510 w 5755736"/>
                <a:gd name="connsiteY70" fmla="*/ 2876522 h 2922255"/>
                <a:gd name="connsiteX71" fmla="*/ 3458428 w 5755736"/>
                <a:gd name="connsiteY71" fmla="*/ 2891830 h 2922255"/>
                <a:gd name="connsiteX72" fmla="*/ 3453678 w 5755736"/>
                <a:gd name="connsiteY72" fmla="*/ 2898692 h 2922255"/>
                <a:gd name="connsiteX73" fmla="*/ 3492212 w 5755736"/>
                <a:gd name="connsiteY73" fmla="*/ 2915584 h 2922255"/>
                <a:gd name="connsiteX74" fmla="*/ 3782543 w 5755736"/>
                <a:gd name="connsiteY74" fmla="*/ 2916112 h 2922255"/>
                <a:gd name="connsiteX75" fmla="*/ 4691542 w 5755736"/>
                <a:gd name="connsiteY75" fmla="*/ 2914528 h 2922255"/>
                <a:gd name="connsiteX76" fmla="*/ 5213082 w 5755736"/>
                <a:gd name="connsiteY76" fmla="*/ 2913473 h 2922255"/>
                <a:gd name="connsiteX77" fmla="*/ 5278538 w 5755736"/>
                <a:gd name="connsiteY77" fmla="*/ 2898164 h 2922255"/>
                <a:gd name="connsiteX78" fmla="*/ 5282233 w 5755736"/>
                <a:gd name="connsiteY78" fmla="*/ 2896581 h 2922255"/>
                <a:gd name="connsiteX79" fmla="*/ 5313378 w 5755736"/>
                <a:gd name="connsiteY79" fmla="*/ 2894997 h 2922255"/>
                <a:gd name="connsiteX80" fmla="*/ 5566229 w 5755736"/>
                <a:gd name="connsiteY80" fmla="*/ 2896581 h 2922255"/>
                <a:gd name="connsiteX81" fmla="*/ 5644882 w 5755736"/>
                <a:gd name="connsiteY81" fmla="*/ 2782560 h 2922255"/>
                <a:gd name="connsiteX82" fmla="*/ 5644882 w 5755736"/>
                <a:gd name="connsiteY82" fmla="*/ 2782560 h 2922255"/>
                <a:gd name="connsiteX83" fmla="*/ 5655968 w 5755736"/>
                <a:gd name="connsiteY83" fmla="*/ 2733996 h 2922255"/>
                <a:gd name="connsiteX84" fmla="*/ 5713506 w 5755736"/>
                <a:gd name="connsiteY84" fmla="*/ 2332283 h 2922255"/>
                <a:gd name="connsiteX85" fmla="*/ 5729342 w 5755736"/>
                <a:gd name="connsiteY85" fmla="*/ 2157029 h 2922255"/>
                <a:gd name="connsiteX86" fmla="*/ 5729342 w 5755736"/>
                <a:gd name="connsiteY86" fmla="*/ 2157029 h 2922255"/>
                <a:gd name="connsiteX87" fmla="*/ 5745179 w 5755736"/>
                <a:gd name="connsiteY87" fmla="*/ 2016615 h 2922255"/>
                <a:gd name="connsiteX88" fmla="*/ 5745179 w 5755736"/>
                <a:gd name="connsiteY88" fmla="*/ 2016615 h 2922255"/>
                <a:gd name="connsiteX89" fmla="*/ 5750985 w 5755736"/>
                <a:gd name="connsiteY89" fmla="*/ 1888869 h 2922255"/>
                <a:gd name="connsiteX90" fmla="*/ 5750457 w 5755736"/>
                <a:gd name="connsiteY90" fmla="*/ 1757957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93" fmla="*/ 2868793 w 5755736"/>
                <a:gd name="connsiteY93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3301650 w 5755736"/>
                <a:gd name="connsiteY29" fmla="*/ 5943 h 2922255"/>
                <a:gd name="connsiteX30" fmla="*/ 2981230 w 5755736"/>
                <a:gd name="connsiteY30" fmla="*/ 13333 h 2922255"/>
                <a:gd name="connsiteX31" fmla="*/ 2868793 w 5755736"/>
                <a:gd name="connsiteY31" fmla="*/ 15973 h 2922255"/>
                <a:gd name="connsiteX32" fmla="*/ 2620164 w 5755736"/>
                <a:gd name="connsiteY32" fmla="*/ 26530 h 2922255"/>
                <a:gd name="connsiteX33" fmla="*/ 2541511 w 5755736"/>
                <a:gd name="connsiteY33" fmla="*/ 26530 h 2922255"/>
                <a:gd name="connsiteX34" fmla="*/ 2541511 w 5755736"/>
                <a:gd name="connsiteY34" fmla="*/ 26530 h 2922255"/>
                <a:gd name="connsiteX35" fmla="*/ 2181501 w 5755736"/>
                <a:gd name="connsiteY35" fmla="*/ 48701 h 2922255"/>
                <a:gd name="connsiteX36" fmla="*/ 1853691 w 5755736"/>
                <a:gd name="connsiteY36" fmla="*/ 78262 h 2922255"/>
                <a:gd name="connsiteX37" fmla="*/ 1366464 w 5755736"/>
                <a:gd name="connsiteY37" fmla="*/ 144774 h 2922255"/>
                <a:gd name="connsiteX38" fmla="*/ 959473 w 5755736"/>
                <a:gd name="connsiteY38" fmla="*/ 320028 h 2922255"/>
                <a:gd name="connsiteX39" fmla="*/ 688146 w 5755736"/>
                <a:gd name="connsiteY39" fmla="*/ 654172 h 2922255"/>
                <a:gd name="connsiteX40" fmla="*/ 640637 w 5755736"/>
                <a:gd name="connsiteY40" fmla="*/ 744967 h 2922255"/>
                <a:gd name="connsiteX41" fmla="*/ 629552 w 5755736"/>
                <a:gd name="connsiteY41" fmla="*/ 771888 h 2922255"/>
                <a:gd name="connsiteX42" fmla="*/ 574653 w 5755736"/>
                <a:gd name="connsiteY42" fmla="*/ 888548 h 2922255"/>
                <a:gd name="connsiteX43" fmla="*/ 511836 w 5755736"/>
                <a:gd name="connsiteY43" fmla="*/ 1000457 h 2922255"/>
                <a:gd name="connsiteX44" fmla="*/ 455881 w 5755736"/>
                <a:gd name="connsiteY44" fmla="*/ 1119229 h 2922255"/>
                <a:gd name="connsiteX45" fmla="*/ 376172 w 5755736"/>
                <a:gd name="connsiteY45" fmla="*/ 1285509 h 2922255"/>
                <a:gd name="connsiteX46" fmla="*/ 291184 w 5755736"/>
                <a:gd name="connsiteY46" fmla="*/ 1457068 h 2922255"/>
                <a:gd name="connsiteX47" fmla="*/ 198806 w 5755736"/>
                <a:gd name="connsiteY47" fmla="*/ 1649215 h 2922255"/>
                <a:gd name="connsiteX48" fmla="*/ 61031 w 5755736"/>
                <a:gd name="connsiteY48" fmla="*/ 1941657 h 2922255"/>
                <a:gd name="connsiteX49" fmla="*/ 27775 w 5755736"/>
                <a:gd name="connsiteY49" fmla="*/ 2016087 h 2922255"/>
                <a:gd name="connsiteX50" fmla="*/ 1909 w 5755736"/>
                <a:gd name="connsiteY50" fmla="*/ 2148055 h 2922255"/>
                <a:gd name="connsiteX51" fmla="*/ 1909 w 5755736"/>
                <a:gd name="connsiteY51" fmla="*/ 2148055 h 2922255"/>
                <a:gd name="connsiteX52" fmla="*/ 75812 w 5755736"/>
                <a:gd name="connsiteY52" fmla="*/ 2328060 h 2922255"/>
                <a:gd name="connsiteX53" fmla="*/ 275348 w 5755736"/>
                <a:gd name="connsiteY53" fmla="*/ 2803147 h 2922255"/>
                <a:gd name="connsiteX54" fmla="*/ 307549 w 5755736"/>
                <a:gd name="connsiteY54" fmla="*/ 2880745 h 2922255"/>
                <a:gd name="connsiteX55" fmla="*/ 324440 w 5755736"/>
                <a:gd name="connsiteY55" fmla="*/ 2919807 h 2922255"/>
                <a:gd name="connsiteX56" fmla="*/ 374589 w 5755736"/>
                <a:gd name="connsiteY56" fmla="*/ 2921919 h 2922255"/>
                <a:gd name="connsiteX57" fmla="*/ 2045838 w 5755736"/>
                <a:gd name="connsiteY57" fmla="*/ 2921919 h 2922255"/>
                <a:gd name="connsiteX58" fmla="*/ 2085428 w 5755736"/>
                <a:gd name="connsiteY58" fmla="*/ 2921391 h 2922255"/>
                <a:gd name="connsiteX59" fmla="*/ 2113933 w 5755736"/>
                <a:gd name="connsiteY59" fmla="*/ 2910833 h 2922255"/>
                <a:gd name="connsiteX60" fmla="*/ 2118156 w 5755736"/>
                <a:gd name="connsiteY60" fmla="*/ 2902915 h 2922255"/>
                <a:gd name="connsiteX61" fmla="*/ 2121324 w 5755736"/>
                <a:gd name="connsiteY61" fmla="*/ 2903443 h 2922255"/>
                <a:gd name="connsiteX62" fmla="*/ 2324555 w 5755736"/>
                <a:gd name="connsiteY62" fmla="*/ 2903971 h 2922255"/>
                <a:gd name="connsiteX63" fmla="*/ 2349893 w 5755736"/>
                <a:gd name="connsiteY63" fmla="*/ 2881800 h 2922255"/>
                <a:gd name="connsiteX64" fmla="*/ 2397402 w 5755736"/>
                <a:gd name="connsiteY64" fmla="*/ 2746137 h 2922255"/>
                <a:gd name="connsiteX65" fmla="*/ 2467609 w 5755736"/>
                <a:gd name="connsiteY65" fmla="*/ 2661149 h 2922255"/>
                <a:gd name="connsiteX66" fmla="*/ 3354437 w 5755736"/>
                <a:gd name="connsiteY66" fmla="*/ 2660621 h 2922255"/>
                <a:gd name="connsiteX67" fmla="*/ 3382415 w 5755736"/>
                <a:gd name="connsiteY67" fmla="*/ 2674874 h 2922255"/>
                <a:gd name="connsiteX68" fmla="*/ 3406697 w 5755736"/>
                <a:gd name="connsiteY68" fmla="*/ 2700212 h 2922255"/>
                <a:gd name="connsiteX69" fmla="*/ 3450510 w 5755736"/>
                <a:gd name="connsiteY69" fmla="*/ 2876522 h 2922255"/>
                <a:gd name="connsiteX70" fmla="*/ 3458428 w 5755736"/>
                <a:gd name="connsiteY70" fmla="*/ 2891830 h 2922255"/>
                <a:gd name="connsiteX71" fmla="*/ 3453678 w 5755736"/>
                <a:gd name="connsiteY71" fmla="*/ 2898692 h 2922255"/>
                <a:gd name="connsiteX72" fmla="*/ 3492212 w 5755736"/>
                <a:gd name="connsiteY72" fmla="*/ 2915584 h 2922255"/>
                <a:gd name="connsiteX73" fmla="*/ 3782543 w 5755736"/>
                <a:gd name="connsiteY73" fmla="*/ 2916112 h 2922255"/>
                <a:gd name="connsiteX74" fmla="*/ 4691542 w 5755736"/>
                <a:gd name="connsiteY74" fmla="*/ 2914528 h 2922255"/>
                <a:gd name="connsiteX75" fmla="*/ 5213082 w 5755736"/>
                <a:gd name="connsiteY75" fmla="*/ 2913473 h 2922255"/>
                <a:gd name="connsiteX76" fmla="*/ 5278538 w 5755736"/>
                <a:gd name="connsiteY76" fmla="*/ 2898164 h 2922255"/>
                <a:gd name="connsiteX77" fmla="*/ 5282233 w 5755736"/>
                <a:gd name="connsiteY77" fmla="*/ 2896581 h 2922255"/>
                <a:gd name="connsiteX78" fmla="*/ 5313378 w 5755736"/>
                <a:gd name="connsiteY78" fmla="*/ 2894997 h 2922255"/>
                <a:gd name="connsiteX79" fmla="*/ 5566229 w 5755736"/>
                <a:gd name="connsiteY79" fmla="*/ 2896581 h 2922255"/>
                <a:gd name="connsiteX80" fmla="*/ 5644882 w 5755736"/>
                <a:gd name="connsiteY80" fmla="*/ 2782560 h 2922255"/>
                <a:gd name="connsiteX81" fmla="*/ 5644882 w 5755736"/>
                <a:gd name="connsiteY81" fmla="*/ 2782560 h 2922255"/>
                <a:gd name="connsiteX82" fmla="*/ 5655968 w 5755736"/>
                <a:gd name="connsiteY82" fmla="*/ 2733996 h 2922255"/>
                <a:gd name="connsiteX83" fmla="*/ 5713506 w 5755736"/>
                <a:gd name="connsiteY83" fmla="*/ 2332283 h 2922255"/>
                <a:gd name="connsiteX84" fmla="*/ 5729342 w 5755736"/>
                <a:gd name="connsiteY84" fmla="*/ 2157029 h 2922255"/>
                <a:gd name="connsiteX85" fmla="*/ 5729342 w 5755736"/>
                <a:gd name="connsiteY85" fmla="*/ 2157029 h 2922255"/>
                <a:gd name="connsiteX86" fmla="*/ 5745179 w 5755736"/>
                <a:gd name="connsiteY86" fmla="*/ 2016615 h 2922255"/>
                <a:gd name="connsiteX87" fmla="*/ 5745179 w 5755736"/>
                <a:gd name="connsiteY87" fmla="*/ 2016615 h 2922255"/>
                <a:gd name="connsiteX88" fmla="*/ 5750985 w 5755736"/>
                <a:gd name="connsiteY88" fmla="*/ 1888869 h 2922255"/>
                <a:gd name="connsiteX89" fmla="*/ 5750457 w 5755736"/>
                <a:gd name="connsiteY89" fmla="*/ 1757957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92" fmla="*/ 2868793 w 5755736"/>
                <a:gd name="connsiteY92" fmla="*/ 15973 h 2922255"/>
                <a:gd name="connsiteX0" fmla="*/ 5750457 w 5755736"/>
                <a:gd name="connsiteY0" fmla="*/ 1757957 h 2922255"/>
                <a:gd name="connsiteX1" fmla="*/ 5750457 w 5755736"/>
                <a:gd name="connsiteY1" fmla="*/ 1757957 h 2922255"/>
                <a:gd name="connsiteX2" fmla="*/ 5750457 w 5755736"/>
                <a:gd name="connsiteY2" fmla="*/ 1757957 h 2922255"/>
                <a:gd name="connsiteX3" fmla="*/ 5755736 w 5755736"/>
                <a:gd name="connsiteY3" fmla="*/ 1752150 h 2922255"/>
                <a:gd name="connsiteX4" fmla="*/ 5755736 w 5755736"/>
                <a:gd name="connsiteY4" fmla="*/ 1652910 h 2922255"/>
                <a:gd name="connsiteX5" fmla="*/ 5755736 w 5755736"/>
                <a:gd name="connsiteY5" fmla="*/ 1652910 h 2922255"/>
                <a:gd name="connsiteX6" fmla="*/ 5755736 w 5755736"/>
                <a:gd name="connsiteY6" fmla="*/ 1652910 h 2922255"/>
                <a:gd name="connsiteX7" fmla="*/ 5750457 w 5755736"/>
                <a:gd name="connsiteY7" fmla="*/ 1646575 h 2922255"/>
                <a:gd name="connsiteX8" fmla="*/ 5750457 w 5755736"/>
                <a:gd name="connsiteY8" fmla="*/ 1509856 h 2922255"/>
                <a:gd name="connsiteX9" fmla="*/ 5750457 w 5755736"/>
                <a:gd name="connsiteY9" fmla="*/ 1509856 h 2922255"/>
                <a:gd name="connsiteX10" fmla="*/ 5750457 w 5755736"/>
                <a:gd name="connsiteY10" fmla="*/ 1509856 h 2922255"/>
                <a:gd name="connsiteX11" fmla="*/ 5745179 w 5755736"/>
                <a:gd name="connsiteY11" fmla="*/ 1410088 h 2922255"/>
                <a:gd name="connsiteX12" fmla="*/ 5726175 w 5755736"/>
                <a:gd name="connsiteY12" fmla="*/ 1174128 h 2922255"/>
                <a:gd name="connsiteX13" fmla="*/ 5697670 w 5755736"/>
                <a:gd name="connsiteY13" fmla="*/ 933418 h 2922255"/>
                <a:gd name="connsiteX14" fmla="*/ 5661774 w 5755736"/>
                <a:gd name="connsiteY14" fmla="*/ 696402 h 2922255"/>
                <a:gd name="connsiteX15" fmla="*/ 5655968 w 5755736"/>
                <a:gd name="connsiteY15" fmla="*/ 653644 h 2922255"/>
                <a:gd name="connsiteX16" fmla="*/ 5655968 w 5755736"/>
                <a:gd name="connsiteY16" fmla="*/ 653644 h 2922255"/>
                <a:gd name="connsiteX17" fmla="*/ 5655968 w 5755736"/>
                <a:gd name="connsiteY17" fmla="*/ 653644 h 2922255"/>
                <a:gd name="connsiteX18" fmla="*/ 5563062 w 5755736"/>
                <a:gd name="connsiteY18" fmla="*/ 409767 h 2922255"/>
                <a:gd name="connsiteX19" fmla="*/ 5352440 w 5755736"/>
                <a:gd name="connsiteY19" fmla="*/ 186476 h 2922255"/>
                <a:gd name="connsiteX20" fmla="*/ 5140763 w 5755736"/>
                <a:gd name="connsiteY20" fmla="*/ 89875 h 2922255"/>
                <a:gd name="connsiteX21" fmla="*/ 4816120 w 5755736"/>
                <a:gd name="connsiteY21" fmla="*/ 52396 h 2922255"/>
                <a:gd name="connsiteX22" fmla="*/ 4598108 w 5755736"/>
                <a:gd name="connsiteY22" fmla="*/ 34976 h 2922255"/>
                <a:gd name="connsiteX23" fmla="*/ 4199036 w 5755736"/>
                <a:gd name="connsiteY23" fmla="*/ 16500 h 2922255"/>
                <a:gd name="connsiteX24" fmla="*/ 4199036 w 5755736"/>
                <a:gd name="connsiteY24" fmla="*/ 16500 h 2922255"/>
                <a:gd name="connsiteX25" fmla="*/ 3953574 w 5755736"/>
                <a:gd name="connsiteY25" fmla="*/ 9638 h 2922255"/>
                <a:gd name="connsiteX26" fmla="*/ 3666411 w 5755736"/>
                <a:gd name="connsiteY26" fmla="*/ 664 h 2922255"/>
                <a:gd name="connsiteX27" fmla="*/ 3340185 w 5755736"/>
                <a:gd name="connsiteY27" fmla="*/ 664 h 2922255"/>
                <a:gd name="connsiteX28" fmla="*/ 3301650 w 5755736"/>
                <a:gd name="connsiteY28" fmla="*/ 5943 h 2922255"/>
                <a:gd name="connsiteX29" fmla="*/ 2981230 w 5755736"/>
                <a:gd name="connsiteY29" fmla="*/ 13333 h 2922255"/>
                <a:gd name="connsiteX30" fmla="*/ 2868793 w 5755736"/>
                <a:gd name="connsiteY30" fmla="*/ 15973 h 2922255"/>
                <a:gd name="connsiteX31" fmla="*/ 2620164 w 5755736"/>
                <a:gd name="connsiteY31" fmla="*/ 26530 h 2922255"/>
                <a:gd name="connsiteX32" fmla="*/ 2541511 w 5755736"/>
                <a:gd name="connsiteY32" fmla="*/ 26530 h 2922255"/>
                <a:gd name="connsiteX33" fmla="*/ 2541511 w 5755736"/>
                <a:gd name="connsiteY33" fmla="*/ 26530 h 2922255"/>
                <a:gd name="connsiteX34" fmla="*/ 2181501 w 5755736"/>
                <a:gd name="connsiteY34" fmla="*/ 48701 h 2922255"/>
                <a:gd name="connsiteX35" fmla="*/ 1853691 w 5755736"/>
                <a:gd name="connsiteY35" fmla="*/ 78262 h 2922255"/>
                <a:gd name="connsiteX36" fmla="*/ 1366464 w 5755736"/>
                <a:gd name="connsiteY36" fmla="*/ 144774 h 2922255"/>
                <a:gd name="connsiteX37" fmla="*/ 959473 w 5755736"/>
                <a:gd name="connsiteY37" fmla="*/ 320028 h 2922255"/>
                <a:gd name="connsiteX38" fmla="*/ 688146 w 5755736"/>
                <a:gd name="connsiteY38" fmla="*/ 654172 h 2922255"/>
                <a:gd name="connsiteX39" fmla="*/ 640637 w 5755736"/>
                <a:gd name="connsiteY39" fmla="*/ 744967 h 2922255"/>
                <a:gd name="connsiteX40" fmla="*/ 629552 w 5755736"/>
                <a:gd name="connsiteY40" fmla="*/ 771888 h 2922255"/>
                <a:gd name="connsiteX41" fmla="*/ 574653 w 5755736"/>
                <a:gd name="connsiteY41" fmla="*/ 888548 h 2922255"/>
                <a:gd name="connsiteX42" fmla="*/ 511836 w 5755736"/>
                <a:gd name="connsiteY42" fmla="*/ 1000457 h 2922255"/>
                <a:gd name="connsiteX43" fmla="*/ 455881 w 5755736"/>
                <a:gd name="connsiteY43" fmla="*/ 1119229 h 2922255"/>
                <a:gd name="connsiteX44" fmla="*/ 376172 w 5755736"/>
                <a:gd name="connsiteY44" fmla="*/ 1285509 h 2922255"/>
                <a:gd name="connsiteX45" fmla="*/ 291184 w 5755736"/>
                <a:gd name="connsiteY45" fmla="*/ 1457068 h 2922255"/>
                <a:gd name="connsiteX46" fmla="*/ 198806 w 5755736"/>
                <a:gd name="connsiteY46" fmla="*/ 1649215 h 2922255"/>
                <a:gd name="connsiteX47" fmla="*/ 61031 w 5755736"/>
                <a:gd name="connsiteY47" fmla="*/ 1941657 h 2922255"/>
                <a:gd name="connsiteX48" fmla="*/ 27775 w 5755736"/>
                <a:gd name="connsiteY48" fmla="*/ 2016087 h 2922255"/>
                <a:gd name="connsiteX49" fmla="*/ 1909 w 5755736"/>
                <a:gd name="connsiteY49" fmla="*/ 2148055 h 2922255"/>
                <a:gd name="connsiteX50" fmla="*/ 1909 w 5755736"/>
                <a:gd name="connsiteY50" fmla="*/ 2148055 h 2922255"/>
                <a:gd name="connsiteX51" fmla="*/ 75812 w 5755736"/>
                <a:gd name="connsiteY51" fmla="*/ 2328060 h 2922255"/>
                <a:gd name="connsiteX52" fmla="*/ 275348 w 5755736"/>
                <a:gd name="connsiteY52" fmla="*/ 2803147 h 2922255"/>
                <a:gd name="connsiteX53" fmla="*/ 307549 w 5755736"/>
                <a:gd name="connsiteY53" fmla="*/ 2880745 h 2922255"/>
                <a:gd name="connsiteX54" fmla="*/ 324440 w 5755736"/>
                <a:gd name="connsiteY54" fmla="*/ 2919807 h 2922255"/>
                <a:gd name="connsiteX55" fmla="*/ 374589 w 5755736"/>
                <a:gd name="connsiteY55" fmla="*/ 2921919 h 2922255"/>
                <a:gd name="connsiteX56" fmla="*/ 2045838 w 5755736"/>
                <a:gd name="connsiteY56" fmla="*/ 2921919 h 2922255"/>
                <a:gd name="connsiteX57" fmla="*/ 2085428 w 5755736"/>
                <a:gd name="connsiteY57" fmla="*/ 2921391 h 2922255"/>
                <a:gd name="connsiteX58" fmla="*/ 2113933 w 5755736"/>
                <a:gd name="connsiteY58" fmla="*/ 2910833 h 2922255"/>
                <a:gd name="connsiteX59" fmla="*/ 2118156 w 5755736"/>
                <a:gd name="connsiteY59" fmla="*/ 2902915 h 2922255"/>
                <a:gd name="connsiteX60" fmla="*/ 2121324 w 5755736"/>
                <a:gd name="connsiteY60" fmla="*/ 2903443 h 2922255"/>
                <a:gd name="connsiteX61" fmla="*/ 2324555 w 5755736"/>
                <a:gd name="connsiteY61" fmla="*/ 2903971 h 2922255"/>
                <a:gd name="connsiteX62" fmla="*/ 2349893 w 5755736"/>
                <a:gd name="connsiteY62" fmla="*/ 2881800 h 2922255"/>
                <a:gd name="connsiteX63" fmla="*/ 2397402 w 5755736"/>
                <a:gd name="connsiteY63" fmla="*/ 2746137 h 2922255"/>
                <a:gd name="connsiteX64" fmla="*/ 2467609 w 5755736"/>
                <a:gd name="connsiteY64" fmla="*/ 2661149 h 2922255"/>
                <a:gd name="connsiteX65" fmla="*/ 3354437 w 5755736"/>
                <a:gd name="connsiteY65" fmla="*/ 2660621 h 2922255"/>
                <a:gd name="connsiteX66" fmla="*/ 3382415 w 5755736"/>
                <a:gd name="connsiteY66" fmla="*/ 2674874 h 2922255"/>
                <a:gd name="connsiteX67" fmla="*/ 3406697 w 5755736"/>
                <a:gd name="connsiteY67" fmla="*/ 2700212 h 2922255"/>
                <a:gd name="connsiteX68" fmla="*/ 3450510 w 5755736"/>
                <a:gd name="connsiteY68" fmla="*/ 2876522 h 2922255"/>
                <a:gd name="connsiteX69" fmla="*/ 3458428 w 5755736"/>
                <a:gd name="connsiteY69" fmla="*/ 2891830 h 2922255"/>
                <a:gd name="connsiteX70" fmla="*/ 3453678 w 5755736"/>
                <a:gd name="connsiteY70" fmla="*/ 2898692 h 2922255"/>
                <a:gd name="connsiteX71" fmla="*/ 3492212 w 5755736"/>
                <a:gd name="connsiteY71" fmla="*/ 2915584 h 2922255"/>
                <a:gd name="connsiteX72" fmla="*/ 3782543 w 5755736"/>
                <a:gd name="connsiteY72" fmla="*/ 2916112 h 2922255"/>
                <a:gd name="connsiteX73" fmla="*/ 4691542 w 5755736"/>
                <a:gd name="connsiteY73" fmla="*/ 2914528 h 2922255"/>
                <a:gd name="connsiteX74" fmla="*/ 5213082 w 5755736"/>
                <a:gd name="connsiteY74" fmla="*/ 2913473 h 2922255"/>
                <a:gd name="connsiteX75" fmla="*/ 5278538 w 5755736"/>
                <a:gd name="connsiteY75" fmla="*/ 2898164 h 2922255"/>
                <a:gd name="connsiteX76" fmla="*/ 5282233 w 5755736"/>
                <a:gd name="connsiteY76" fmla="*/ 2896581 h 2922255"/>
                <a:gd name="connsiteX77" fmla="*/ 5313378 w 5755736"/>
                <a:gd name="connsiteY77" fmla="*/ 2894997 h 2922255"/>
                <a:gd name="connsiteX78" fmla="*/ 5566229 w 5755736"/>
                <a:gd name="connsiteY78" fmla="*/ 2896581 h 2922255"/>
                <a:gd name="connsiteX79" fmla="*/ 5644882 w 5755736"/>
                <a:gd name="connsiteY79" fmla="*/ 2782560 h 2922255"/>
                <a:gd name="connsiteX80" fmla="*/ 5644882 w 5755736"/>
                <a:gd name="connsiteY80" fmla="*/ 2782560 h 2922255"/>
                <a:gd name="connsiteX81" fmla="*/ 5655968 w 5755736"/>
                <a:gd name="connsiteY81" fmla="*/ 2733996 h 2922255"/>
                <a:gd name="connsiteX82" fmla="*/ 5713506 w 5755736"/>
                <a:gd name="connsiteY82" fmla="*/ 2332283 h 2922255"/>
                <a:gd name="connsiteX83" fmla="*/ 5729342 w 5755736"/>
                <a:gd name="connsiteY83" fmla="*/ 2157029 h 2922255"/>
                <a:gd name="connsiteX84" fmla="*/ 5729342 w 5755736"/>
                <a:gd name="connsiteY84" fmla="*/ 2157029 h 2922255"/>
                <a:gd name="connsiteX85" fmla="*/ 5745179 w 5755736"/>
                <a:gd name="connsiteY85" fmla="*/ 2016615 h 2922255"/>
                <a:gd name="connsiteX86" fmla="*/ 5745179 w 5755736"/>
                <a:gd name="connsiteY86" fmla="*/ 2016615 h 2922255"/>
                <a:gd name="connsiteX87" fmla="*/ 5750985 w 5755736"/>
                <a:gd name="connsiteY87" fmla="*/ 1888869 h 2922255"/>
                <a:gd name="connsiteX88" fmla="*/ 5750457 w 5755736"/>
                <a:gd name="connsiteY88" fmla="*/ 1757957 h 2922255"/>
                <a:gd name="connsiteX89" fmla="*/ 2868793 w 5755736"/>
                <a:gd name="connsiteY89" fmla="*/ 15973 h 2922255"/>
                <a:gd name="connsiteX90" fmla="*/ 2868793 w 5755736"/>
                <a:gd name="connsiteY90" fmla="*/ 15973 h 2922255"/>
                <a:gd name="connsiteX91" fmla="*/ 2868793 w 5755736"/>
                <a:gd name="connsiteY91" fmla="*/ 15973 h 2922255"/>
                <a:gd name="connsiteX0" fmla="*/ 5750457 w 5755736"/>
                <a:gd name="connsiteY0" fmla="*/ 1757293 h 2921591"/>
                <a:gd name="connsiteX1" fmla="*/ 5750457 w 5755736"/>
                <a:gd name="connsiteY1" fmla="*/ 1757293 h 2921591"/>
                <a:gd name="connsiteX2" fmla="*/ 5750457 w 5755736"/>
                <a:gd name="connsiteY2" fmla="*/ 1757293 h 2921591"/>
                <a:gd name="connsiteX3" fmla="*/ 5755736 w 5755736"/>
                <a:gd name="connsiteY3" fmla="*/ 1751486 h 2921591"/>
                <a:gd name="connsiteX4" fmla="*/ 5755736 w 5755736"/>
                <a:gd name="connsiteY4" fmla="*/ 1652246 h 2921591"/>
                <a:gd name="connsiteX5" fmla="*/ 5755736 w 5755736"/>
                <a:gd name="connsiteY5" fmla="*/ 1652246 h 2921591"/>
                <a:gd name="connsiteX6" fmla="*/ 5755736 w 5755736"/>
                <a:gd name="connsiteY6" fmla="*/ 1652246 h 2921591"/>
                <a:gd name="connsiteX7" fmla="*/ 5750457 w 5755736"/>
                <a:gd name="connsiteY7" fmla="*/ 1645911 h 2921591"/>
                <a:gd name="connsiteX8" fmla="*/ 5750457 w 5755736"/>
                <a:gd name="connsiteY8" fmla="*/ 1509192 h 2921591"/>
                <a:gd name="connsiteX9" fmla="*/ 5750457 w 5755736"/>
                <a:gd name="connsiteY9" fmla="*/ 1509192 h 2921591"/>
                <a:gd name="connsiteX10" fmla="*/ 5750457 w 5755736"/>
                <a:gd name="connsiteY10" fmla="*/ 1509192 h 2921591"/>
                <a:gd name="connsiteX11" fmla="*/ 5745179 w 5755736"/>
                <a:gd name="connsiteY11" fmla="*/ 1409424 h 2921591"/>
                <a:gd name="connsiteX12" fmla="*/ 5726175 w 5755736"/>
                <a:gd name="connsiteY12" fmla="*/ 1173464 h 2921591"/>
                <a:gd name="connsiteX13" fmla="*/ 5697670 w 5755736"/>
                <a:gd name="connsiteY13" fmla="*/ 932754 h 2921591"/>
                <a:gd name="connsiteX14" fmla="*/ 5661774 w 5755736"/>
                <a:gd name="connsiteY14" fmla="*/ 695738 h 2921591"/>
                <a:gd name="connsiteX15" fmla="*/ 5655968 w 5755736"/>
                <a:gd name="connsiteY15" fmla="*/ 652980 h 2921591"/>
                <a:gd name="connsiteX16" fmla="*/ 5655968 w 5755736"/>
                <a:gd name="connsiteY16" fmla="*/ 652980 h 2921591"/>
                <a:gd name="connsiteX17" fmla="*/ 5655968 w 5755736"/>
                <a:gd name="connsiteY17" fmla="*/ 652980 h 2921591"/>
                <a:gd name="connsiteX18" fmla="*/ 5563062 w 5755736"/>
                <a:gd name="connsiteY18" fmla="*/ 409103 h 2921591"/>
                <a:gd name="connsiteX19" fmla="*/ 5352440 w 5755736"/>
                <a:gd name="connsiteY19" fmla="*/ 185812 h 2921591"/>
                <a:gd name="connsiteX20" fmla="*/ 5140763 w 5755736"/>
                <a:gd name="connsiteY20" fmla="*/ 89211 h 2921591"/>
                <a:gd name="connsiteX21" fmla="*/ 4816120 w 5755736"/>
                <a:gd name="connsiteY21" fmla="*/ 51732 h 2921591"/>
                <a:gd name="connsiteX22" fmla="*/ 4598108 w 5755736"/>
                <a:gd name="connsiteY22" fmla="*/ 34312 h 2921591"/>
                <a:gd name="connsiteX23" fmla="*/ 4199036 w 5755736"/>
                <a:gd name="connsiteY23" fmla="*/ 15836 h 2921591"/>
                <a:gd name="connsiteX24" fmla="*/ 4199036 w 5755736"/>
                <a:gd name="connsiteY24" fmla="*/ 15836 h 2921591"/>
                <a:gd name="connsiteX25" fmla="*/ 3953574 w 5755736"/>
                <a:gd name="connsiteY25" fmla="*/ 8974 h 2921591"/>
                <a:gd name="connsiteX26" fmla="*/ 3666411 w 5755736"/>
                <a:gd name="connsiteY26" fmla="*/ 0 h 2921591"/>
                <a:gd name="connsiteX27" fmla="*/ 3301650 w 5755736"/>
                <a:gd name="connsiteY27" fmla="*/ 5279 h 2921591"/>
                <a:gd name="connsiteX28" fmla="*/ 2981230 w 5755736"/>
                <a:gd name="connsiteY28" fmla="*/ 12669 h 2921591"/>
                <a:gd name="connsiteX29" fmla="*/ 2868793 w 5755736"/>
                <a:gd name="connsiteY29" fmla="*/ 15309 h 2921591"/>
                <a:gd name="connsiteX30" fmla="*/ 2620164 w 5755736"/>
                <a:gd name="connsiteY30" fmla="*/ 25866 h 2921591"/>
                <a:gd name="connsiteX31" fmla="*/ 2541511 w 5755736"/>
                <a:gd name="connsiteY31" fmla="*/ 25866 h 2921591"/>
                <a:gd name="connsiteX32" fmla="*/ 2541511 w 5755736"/>
                <a:gd name="connsiteY32" fmla="*/ 25866 h 2921591"/>
                <a:gd name="connsiteX33" fmla="*/ 2181501 w 5755736"/>
                <a:gd name="connsiteY33" fmla="*/ 48037 h 2921591"/>
                <a:gd name="connsiteX34" fmla="*/ 1853691 w 5755736"/>
                <a:gd name="connsiteY34" fmla="*/ 77598 h 2921591"/>
                <a:gd name="connsiteX35" fmla="*/ 1366464 w 5755736"/>
                <a:gd name="connsiteY35" fmla="*/ 144110 h 2921591"/>
                <a:gd name="connsiteX36" fmla="*/ 959473 w 5755736"/>
                <a:gd name="connsiteY36" fmla="*/ 319364 h 2921591"/>
                <a:gd name="connsiteX37" fmla="*/ 688146 w 5755736"/>
                <a:gd name="connsiteY37" fmla="*/ 653508 h 2921591"/>
                <a:gd name="connsiteX38" fmla="*/ 640637 w 5755736"/>
                <a:gd name="connsiteY38" fmla="*/ 744303 h 2921591"/>
                <a:gd name="connsiteX39" fmla="*/ 629552 w 5755736"/>
                <a:gd name="connsiteY39" fmla="*/ 771224 h 2921591"/>
                <a:gd name="connsiteX40" fmla="*/ 574653 w 5755736"/>
                <a:gd name="connsiteY40" fmla="*/ 887884 h 2921591"/>
                <a:gd name="connsiteX41" fmla="*/ 511836 w 5755736"/>
                <a:gd name="connsiteY41" fmla="*/ 999793 h 2921591"/>
                <a:gd name="connsiteX42" fmla="*/ 455881 w 5755736"/>
                <a:gd name="connsiteY42" fmla="*/ 1118565 h 2921591"/>
                <a:gd name="connsiteX43" fmla="*/ 376172 w 5755736"/>
                <a:gd name="connsiteY43" fmla="*/ 1284845 h 2921591"/>
                <a:gd name="connsiteX44" fmla="*/ 291184 w 5755736"/>
                <a:gd name="connsiteY44" fmla="*/ 1456404 h 2921591"/>
                <a:gd name="connsiteX45" fmla="*/ 198806 w 5755736"/>
                <a:gd name="connsiteY45" fmla="*/ 1648551 h 2921591"/>
                <a:gd name="connsiteX46" fmla="*/ 61031 w 5755736"/>
                <a:gd name="connsiteY46" fmla="*/ 1940993 h 2921591"/>
                <a:gd name="connsiteX47" fmla="*/ 27775 w 5755736"/>
                <a:gd name="connsiteY47" fmla="*/ 2015423 h 2921591"/>
                <a:gd name="connsiteX48" fmla="*/ 1909 w 5755736"/>
                <a:gd name="connsiteY48" fmla="*/ 2147391 h 2921591"/>
                <a:gd name="connsiteX49" fmla="*/ 1909 w 5755736"/>
                <a:gd name="connsiteY49" fmla="*/ 2147391 h 2921591"/>
                <a:gd name="connsiteX50" fmla="*/ 75812 w 5755736"/>
                <a:gd name="connsiteY50" fmla="*/ 2327396 h 2921591"/>
                <a:gd name="connsiteX51" fmla="*/ 275348 w 5755736"/>
                <a:gd name="connsiteY51" fmla="*/ 2802483 h 2921591"/>
                <a:gd name="connsiteX52" fmla="*/ 307549 w 5755736"/>
                <a:gd name="connsiteY52" fmla="*/ 2880081 h 2921591"/>
                <a:gd name="connsiteX53" fmla="*/ 324440 w 5755736"/>
                <a:gd name="connsiteY53" fmla="*/ 2919143 h 2921591"/>
                <a:gd name="connsiteX54" fmla="*/ 374589 w 5755736"/>
                <a:gd name="connsiteY54" fmla="*/ 2921255 h 2921591"/>
                <a:gd name="connsiteX55" fmla="*/ 2045838 w 5755736"/>
                <a:gd name="connsiteY55" fmla="*/ 2921255 h 2921591"/>
                <a:gd name="connsiteX56" fmla="*/ 2085428 w 5755736"/>
                <a:gd name="connsiteY56" fmla="*/ 2920727 h 2921591"/>
                <a:gd name="connsiteX57" fmla="*/ 2113933 w 5755736"/>
                <a:gd name="connsiteY57" fmla="*/ 2910169 h 2921591"/>
                <a:gd name="connsiteX58" fmla="*/ 2118156 w 5755736"/>
                <a:gd name="connsiteY58" fmla="*/ 2902251 h 2921591"/>
                <a:gd name="connsiteX59" fmla="*/ 2121324 w 5755736"/>
                <a:gd name="connsiteY59" fmla="*/ 2902779 h 2921591"/>
                <a:gd name="connsiteX60" fmla="*/ 2324555 w 5755736"/>
                <a:gd name="connsiteY60" fmla="*/ 2903307 h 2921591"/>
                <a:gd name="connsiteX61" fmla="*/ 2349893 w 5755736"/>
                <a:gd name="connsiteY61" fmla="*/ 2881136 h 2921591"/>
                <a:gd name="connsiteX62" fmla="*/ 2397402 w 5755736"/>
                <a:gd name="connsiteY62" fmla="*/ 2745473 h 2921591"/>
                <a:gd name="connsiteX63" fmla="*/ 2467609 w 5755736"/>
                <a:gd name="connsiteY63" fmla="*/ 2660485 h 2921591"/>
                <a:gd name="connsiteX64" fmla="*/ 3354437 w 5755736"/>
                <a:gd name="connsiteY64" fmla="*/ 2659957 h 2921591"/>
                <a:gd name="connsiteX65" fmla="*/ 3382415 w 5755736"/>
                <a:gd name="connsiteY65" fmla="*/ 2674210 h 2921591"/>
                <a:gd name="connsiteX66" fmla="*/ 3406697 w 5755736"/>
                <a:gd name="connsiteY66" fmla="*/ 2699548 h 2921591"/>
                <a:gd name="connsiteX67" fmla="*/ 3450510 w 5755736"/>
                <a:gd name="connsiteY67" fmla="*/ 2875858 h 2921591"/>
                <a:gd name="connsiteX68" fmla="*/ 3458428 w 5755736"/>
                <a:gd name="connsiteY68" fmla="*/ 2891166 h 2921591"/>
                <a:gd name="connsiteX69" fmla="*/ 3453678 w 5755736"/>
                <a:gd name="connsiteY69" fmla="*/ 2898028 h 2921591"/>
                <a:gd name="connsiteX70" fmla="*/ 3492212 w 5755736"/>
                <a:gd name="connsiteY70" fmla="*/ 2914920 h 2921591"/>
                <a:gd name="connsiteX71" fmla="*/ 3782543 w 5755736"/>
                <a:gd name="connsiteY71" fmla="*/ 2915448 h 2921591"/>
                <a:gd name="connsiteX72" fmla="*/ 4691542 w 5755736"/>
                <a:gd name="connsiteY72" fmla="*/ 2913864 h 2921591"/>
                <a:gd name="connsiteX73" fmla="*/ 5213082 w 5755736"/>
                <a:gd name="connsiteY73" fmla="*/ 2912809 h 2921591"/>
                <a:gd name="connsiteX74" fmla="*/ 5278538 w 5755736"/>
                <a:gd name="connsiteY74" fmla="*/ 2897500 h 2921591"/>
                <a:gd name="connsiteX75" fmla="*/ 5282233 w 5755736"/>
                <a:gd name="connsiteY75" fmla="*/ 2895917 h 2921591"/>
                <a:gd name="connsiteX76" fmla="*/ 5313378 w 5755736"/>
                <a:gd name="connsiteY76" fmla="*/ 2894333 h 2921591"/>
                <a:gd name="connsiteX77" fmla="*/ 5566229 w 5755736"/>
                <a:gd name="connsiteY77" fmla="*/ 2895917 h 2921591"/>
                <a:gd name="connsiteX78" fmla="*/ 5644882 w 5755736"/>
                <a:gd name="connsiteY78" fmla="*/ 2781896 h 2921591"/>
                <a:gd name="connsiteX79" fmla="*/ 5644882 w 5755736"/>
                <a:gd name="connsiteY79" fmla="*/ 2781896 h 2921591"/>
                <a:gd name="connsiteX80" fmla="*/ 5655968 w 5755736"/>
                <a:gd name="connsiteY80" fmla="*/ 2733332 h 2921591"/>
                <a:gd name="connsiteX81" fmla="*/ 5713506 w 5755736"/>
                <a:gd name="connsiteY81" fmla="*/ 2331619 h 2921591"/>
                <a:gd name="connsiteX82" fmla="*/ 5729342 w 5755736"/>
                <a:gd name="connsiteY82" fmla="*/ 2156365 h 2921591"/>
                <a:gd name="connsiteX83" fmla="*/ 5729342 w 5755736"/>
                <a:gd name="connsiteY83" fmla="*/ 2156365 h 2921591"/>
                <a:gd name="connsiteX84" fmla="*/ 5745179 w 5755736"/>
                <a:gd name="connsiteY84" fmla="*/ 2015951 h 2921591"/>
                <a:gd name="connsiteX85" fmla="*/ 5745179 w 5755736"/>
                <a:gd name="connsiteY85" fmla="*/ 2015951 h 2921591"/>
                <a:gd name="connsiteX86" fmla="*/ 5750985 w 5755736"/>
                <a:gd name="connsiteY86" fmla="*/ 1888205 h 2921591"/>
                <a:gd name="connsiteX87" fmla="*/ 5750457 w 5755736"/>
                <a:gd name="connsiteY87" fmla="*/ 1757293 h 2921591"/>
                <a:gd name="connsiteX88" fmla="*/ 2868793 w 5755736"/>
                <a:gd name="connsiteY88" fmla="*/ 15309 h 2921591"/>
                <a:gd name="connsiteX89" fmla="*/ 2868793 w 5755736"/>
                <a:gd name="connsiteY89" fmla="*/ 15309 h 2921591"/>
                <a:gd name="connsiteX90" fmla="*/ 2868793 w 5755736"/>
                <a:gd name="connsiteY90" fmla="*/ 15309 h 292159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4199036 w 5755736"/>
                <a:gd name="connsiteY24" fmla="*/ 10556 h 2916311"/>
                <a:gd name="connsiteX25" fmla="*/ 3953574 w 5755736"/>
                <a:gd name="connsiteY25" fmla="*/ 3694 h 2916311"/>
                <a:gd name="connsiteX26" fmla="*/ 3301650 w 5755736"/>
                <a:gd name="connsiteY26" fmla="*/ -1 h 2916311"/>
                <a:gd name="connsiteX27" fmla="*/ 2981230 w 5755736"/>
                <a:gd name="connsiteY27" fmla="*/ 7389 h 2916311"/>
                <a:gd name="connsiteX28" fmla="*/ 2868793 w 5755736"/>
                <a:gd name="connsiteY28" fmla="*/ 10029 h 2916311"/>
                <a:gd name="connsiteX29" fmla="*/ 2620164 w 5755736"/>
                <a:gd name="connsiteY29" fmla="*/ 20586 h 2916311"/>
                <a:gd name="connsiteX30" fmla="*/ 2541511 w 5755736"/>
                <a:gd name="connsiteY30" fmla="*/ 20586 h 2916311"/>
                <a:gd name="connsiteX31" fmla="*/ 2541511 w 5755736"/>
                <a:gd name="connsiteY31" fmla="*/ 20586 h 2916311"/>
                <a:gd name="connsiteX32" fmla="*/ 2181501 w 5755736"/>
                <a:gd name="connsiteY32" fmla="*/ 42757 h 2916311"/>
                <a:gd name="connsiteX33" fmla="*/ 1853691 w 5755736"/>
                <a:gd name="connsiteY33" fmla="*/ 72318 h 2916311"/>
                <a:gd name="connsiteX34" fmla="*/ 1366464 w 5755736"/>
                <a:gd name="connsiteY34" fmla="*/ 138830 h 2916311"/>
                <a:gd name="connsiteX35" fmla="*/ 959473 w 5755736"/>
                <a:gd name="connsiteY35" fmla="*/ 314084 h 2916311"/>
                <a:gd name="connsiteX36" fmla="*/ 688146 w 5755736"/>
                <a:gd name="connsiteY36" fmla="*/ 648228 h 2916311"/>
                <a:gd name="connsiteX37" fmla="*/ 640637 w 5755736"/>
                <a:gd name="connsiteY37" fmla="*/ 739023 h 2916311"/>
                <a:gd name="connsiteX38" fmla="*/ 629552 w 5755736"/>
                <a:gd name="connsiteY38" fmla="*/ 765944 h 2916311"/>
                <a:gd name="connsiteX39" fmla="*/ 574653 w 5755736"/>
                <a:gd name="connsiteY39" fmla="*/ 882604 h 2916311"/>
                <a:gd name="connsiteX40" fmla="*/ 511836 w 5755736"/>
                <a:gd name="connsiteY40" fmla="*/ 994513 h 2916311"/>
                <a:gd name="connsiteX41" fmla="*/ 455881 w 5755736"/>
                <a:gd name="connsiteY41" fmla="*/ 1113285 h 2916311"/>
                <a:gd name="connsiteX42" fmla="*/ 376172 w 5755736"/>
                <a:gd name="connsiteY42" fmla="*/ 1279565 h 2916311"/>
                <a:gd name="connsiteX43" fmla="*/ 291184 w 5755736"/>
                <a:gd name="connsiteY43" fmla="*/ 1451124 h 2916311"/>
                <a:gd name="connsiteX44" fmla="*/ 198806 w 5755736"/>
                <a:gd name="connsiteY44" fmla="*/ 1643271 h 2916311"/>
                <a:gd name="connsiteX45" fmla="*/ 61031 w 5755736"/>
                <a:gd name="connsiteY45" fmla="*/ 1935713 h 2916311"/>
                <a:gd name="connsiteX46" fmla="*/ 27775 w 5755736"/>
                <a:gd name="connsiteY46" fmla="*/ 2010143 h 2916311"/>
                <a:gd name="connsiteX47" fmla="*/ 1909 w 5755736"/>
                <a:gd name="connsiteY47" fmla="*/ 2142111 h 2916311"/>
                <a:gd name="connsiteX48" fmla="*/ 1909 w 5755736"/>
                <a:gd name="connsiteY48" fmla="*/ 2142111 h 2916311"/>
                <a:gd name="connsiteX49" fmla="*/ 75812 w 5755736"/>
                <a:gd name="connsiteY49" fmla="*/ 2322116 h 2916311"/>
                <a:gd name="connsiteX50" fmla="*/ 275348 w 5755736"/>
                <a:gd name="connsiteY50" fmla="*/ 2797203 h 2916311"/>
                <a:gd name="connsiteX51" fmla="*/ 307549 w 5755736"/>
                <a:gd name="connsiteY51" fmla="*/ 2874801 h 2916311"/>
                <a:gd name="connsiteX52" fmla="*/ 324440 w 5755736"/>
                <a:gd name="connsiteY52" fmla="*/ 2913863 h 2916311"/>
                <a:gd name="connsiteX53" fmla="*/ 374589 w 5755736"/>
                <a:gd name="connsiteY53" fmla="*/ 2915975 h 2916311"/>
                <a:gd name="connsiteX54" fmla="*/ 2045838 w 5755736"/>
                <a:gd name="connsiteY54" fmla="*/ 2915975 h 2916311"/>
                <a:gd name="connsiteX55" fmla="*/ 2085428 w 5755736"/>
                <a:gd name="connsiteY55" fmla="*/ 2915447 h 2916311"/>
                <a:gd name="connsiteX56" fmla="*/ 2113933 w 5755736"/>
                <a:gd name="connsiteY56" fmla="*/ 2904889 h 2916311"/>
                <a:gd name="connsiteX57" fmla="*/ 2118156 w 5755736"/>
                <a:gd name="connsiteY57" fmla="*/ 2896971 h 2916311"/>
                <a:gd name="connsiteX58" fmla="*/ 2121324 w 5755736"/>
                <a:gd name="connsiteY58" fmla="*/ 2897499 h 2916311"/>
                <a:gd name="connsiteX59" fmla="*/ 2324555 w 5755736"/>
                <a:gd name="connsiteY59" fmla="*/ 2898027 h 2916311"/>
                <a:gd name="connsiteX60" fmla="*/ 2349893 w 5755736"/>
                <a:gd name="connsiteY60" fmla="*/ 2875856 h 2916311"/>
                <a:gd name="connsiteX61" fmla="*/ 2397402 w 5755736"/>
                <a:gd name="connsiteY61" fmla="*/ 2740193 h 2916311"/>
                <a:gd name="connsiteX62" fmla="*/ 2467609 w 5755736"/>
                <a:gd name="connsiteY62" fmla="*/ 2655205 h 2916311"/>
                <a:gd name="connsiteX63" fmla="*/ 3354437 w 5755736"/>
                <a:gd name="connsiteY63" fmla="*/ 2654677 h 2916311"/>
                <a:gd name="connsiteX64" fmla="*/ 3382415 w 5755736"/>
                <a:gd name="connsiteY64" fmla="*/ 2668930 h 2916311"/>
                <a:gd name="connsiteX65" fmla="*/ 3406697 w 5755736"/>
                <a:gd name="connsiteY65" fmla="*/ 2694268 h 2916311"/>
                <a:gd name="connsiteX66" fmla="*/ 3450510 w 5755736"/>
                <a:gd name="connsiteY66" fmla="*/ 2870578 h 2916311"/>
                <a:gd name="connsiteX67" fmla="*/ 3458428 w 5755736"/>
                <a:gd name="connsiteY67" fmla="*/ 2885886 h 2916311"/>
                <a:gd name="connsiteX68" fmla="*/ 3453678 w 5755736"/>
                <a:gd name="connsiteY68" fmla="*/ 2892748 h 2916311"/>
                <a:gd name="connsiteX69" fmla="*/ 3492212 w 5755736"/>
                <a:gd name="connsiteY69" fmla="*/ 2909640 h 2916311"/>
                <a:gd name="connsiteX70" fmla="*/ 3782543 w 5755736"/>
                <a:gd name="connsiteY70" fmla="*/ 2910168 h 2916311"/>
                <a:gd name="connsiteX71" fmla="*/ 4691542 w 5755736"/>
                <a:gd name="connsiteY71" fmla="*/ 2908584 h 2916311"/>
                <a:gd name="connsiteX72" fmla="*/ 5213082 w 5755736"/>
                <a:gd name="connsiteY72" fmla="*/ 2907529 h 2916311"/>
                <a:gd name="connsiteX73" fmla="*/ 5278538 w 5755736"/>
                <a:gd name="connsiteY73" fmla="*/ 2892220 h 2916311"/>
                <a:gd name="connsiteX74" fmla="*/ 5282233 w 5755736"/>
                <a:gd name="connsiteY74" fmla="*/ 2890637 h 2916311"/>
                <a:gd name="connsiteX75" fmla="*/ 5313378 w 5755736"/>
                <a:gd name="connsiteY75" fmla="*/ 2889053 h 2916311"/>
                <a:gd name="connsiteX76" fmla="*/ 5566229 w 5755736"/>
                <a:gd name="connsiteY76" fmla="*/ 2890637 h 2916311"/>
                <a:gd name="connsiteX77" fmla="*/ 5644882 w 5755736"/>
                <a:gd name="connsiteY77" fmla="*/ 2776616 h 2916311"/>
                <a:gd name="connsiteX78" fmla="*/ 5644882 w 5755736"/>
                <a:gd name="connsiteY78" fmla="*/ 2776616 h 2916311"/>
                <a:gd name="connsiteX79" fmla="*/ 5655968 w 5755736"/>
                <a:gd name="connsiteY79" fmla="*/ 2728052 h 2916311"/>
                <a:gd name="connsiteX80" fmla="*/ 5713506 w 5755736"/>
                <a:gd name="connsiteY80" fmla="*/ 2326339 h 2916311"/>
                <a:gd name="connsiteX81" fmla="*/ 5729342 w 5755736"/>
                <a:gd name="connsiteY81" fmla="*/ 2151085 h 2916311"/>
                <a:gd name="connsiteX82" fmla="*/ 5729342 w 5755736"/>
                <a:gd name="connsiteY82" fmla="*/ 2151085 h 2916311"/>
                <a:gd name="connsiteX83" fmla="*/ 5745179 w 5755736"/>
                <a:gd name="connsiteY83" fmla="*/ 2010671 h 2916311"/>
                <a:gd name="connsiteX84" fmla="*/ 5745179 w 5755736"/>
                <a:gd name="connsiteY84" fmla="*/ 2010671 h 2916311"/>
                <a:gd name="connsiteX85" fmla="*/ 5750985 w 5755736"/>
                <a:gd name="connsiteY85" fmla="*/ 1882925 h 2916311"/>
                <a:gd name="connsiteX86" fmla="*/ 5750457 w 5755736"/>
                <a:gd name="connsiteY86" fmla="*/ 1752013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89" fmla="*/ 2868793 w 5755736"/>
                <a:gd name="connsiteY8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4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61775 w 5755736"/>
                <a:gd name="connsiteY14" fmla="*/ 690458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655968 w 5755736"/>
                <a:gd name="connsiteY17" fmla="*/ 647700 h 2916311"/>
                <a:gd name="connsiteX18" fmla="*/ 5563062 w 5755736"/>
                <a:gd name="connsiteY18" fmla="*/ 403823 h 2916311"/>
                <a:gd name="connsiteX19" fmla="*/ 5352440 w 5755736"/>
                <a:gd name="connsiteY19" fmla="*/ 180532 h 2916311"/>
                <a:gd name="connsiteX20" fmla="*/ 5140763 w 5755736"/>
                <a:gd name="connsiteY20" fmla="*/ 83931 h 2916311"/>
                <a:gd name="connsiteX21" fmla="*/ 4816120 w 5755736"/>
                <a:gd name="connsiteY21" fmla="*/ 46452 h 2916311"/>
                <a:gd name="connsiteX22" fmla="*/ 4598108 w 5755736"/>
                <a:gd name="connsiteY22" fmla="*/ 29032 h 2916311"/>
                <a:gd name="connsiteX23" fmla="*/ 4199036 w 5755736"/>
                <a:gd name="connsiteY23" fmla="*/ 10556 h 2916311"/>
                <a:gd name="connsiteX24" fmla="*/ 3953574 w 5755736"/>
                <a:gd name="connsiteY24" fmla="*/ 3694 h 2916311"/>
                <a:gd name="connsiteX25" fmla="*/ 3301650 w 5755736"/>
                <a:gd name="connsiteY25" fmla="*/ -1 h 2916311"/>
                <a:gd name="connsiteX26" fmla="*/ 2981230 w 5755736"/>
                <a:gd name="connsiteY26" fmla="*/ 7389 h 2916311"/>
                <a:gd name="connsiteX27" fmla="*/ 2868793 w 5755736"/>
                <a:gd name="connsiteY27" fmla="*/ 10029 h 2916311"/>
                <a:gd name="connsiteX28" fmla="*/ 2620164 w 5755736"/>
                <a:gd name="connsiteY28" fmla="*/ 20586 h 2916311"/>
                <a:gd name="connsiteX29" fmla="*/ 2541511 w 5755736"/>
                <a:gd name="connsiteY29" fmla="*/ 20586 h 2916311"/>
                <a:gd name="connsiteX30" fmla="*/ 2541511 w 5755736"/>
                <a:gd name="connsiteY30" fmla="*/ 20586 h 2916311"/>
                <a:gd name="connsiteX31" fmla="*/ 2181501 w 5755736"/>
                <a:gd name="connsiteY31" fmla="*/ 42757 h 2916311"/>
                <a:gd name="connsiteX32" fmla="*/ 1853691 w 5755736"/>
                <a:gd name="connsiteY32" fmla="*/ 72318 h 2916311"/>
                <a:gd name="connsiteX33" fmla="*/ 1366464 w 5755736"/>
                <a:gd name="connsiteY33" fmla="*/ 138830 h 2916311"/>
                <a:gd name="connsiteX34" fmla="*/ 959473 w 5755736"/>
                <a:gd name="connsiteY34" fmla="*/ 314084 h 2916311"/>
                <a:gd name="connsiteX35" fmla="*/ 688146 w 5755736"/>
                <a:gd name="connsiteY35" fmla="*/ 648228 h 2916311"/>
                <a:gd name="connsiteX36" fmla="*/ 640637 w 5755736"/>
                <a:gd name="connsiteY36" fmla="*/ 739023 h 2916311"/>
                <a:gd name="connsiteX37" fmla="*/ 629552 w 5755736"/>
                <a:gd name="connsiteY37" fmla="*/ 765944 h 2916311"/>
                <a:gd name="connsiteX38" fmla="*/ 574653 w 5755736"/>
                <a:gd name="connsiteY38" fmla="*/ 882604 h 2916311"/>
                <a:gd name="connsiteX39" fmla="*/ 511836 w 5755736"/>
                <a:gd name="connsiteY39" fmla="*/ 994513 h 2916311"/>
                <a:gd name="connsiteX40" fmla="*/ 455881 w 5755736"/>
                <a:gd name="connsiteY40" fmla="*/ 1113285 h 2916311"/>
                <a:gd name="connsiteX41" fmla="*/ 376172 w 5755736"/>
                <a:gd name="connsiteY41" fmla="*/ 1279565 h 2916311"/>
                <a:gd name="connsiteX42" fmla="*/ 291184 w 5755736"/>
                <a:gd name="connsiteY42" fmla="*/ 1451124 h 2916311"/>
                <a:gd name="connsiteX43" fmla="*/ 198806 w 5755736"/>
                <a:gd name="connsiteY43" fmla="*/ 1643271 h 2916311"/>
                <a:gd name="connsiteX44" fmla="*/ 61031 w 5755736"/>
                <a:gd name="connsiteY44" fmla="*/ 1935713 h 2916311"/>
                <a:gd name="connsiteX45" fmla="*/ 27775 w 5755736"/>
                <a:gd name="connsiteY45" fmla="*/ 2010143 h 2916311"/>
                <a:gd name="connsiteX46" fmla="*/ 1909 w 5755736"/>
                <a:gd name="connsiteY46" fmla="*/ 2142111 h 2916311"/>
                <a:gd name="connsiteX47" fmla="*/ 1909 w 5755736"/>
                <a:gd name="connsiteY47" fmla="*/ 2142111 h 2916311"/>
                <a:gd name="connsiteX48" fmla="*/ 75812 w 5755736"/>
                <a:gd name="connsiteY48" fmla="*/ 2322116 h 2916311"/>
                <a:gd name="connsiteX49" fmla="*/ 275348 w 5755736"/>
                <a:gd name="connsiteY49" fmla="*/ 2797203 h 2916311"/>
                <a:gd name="connsiteX50" fmla="*/ 307549 w 5755736"/>
                <a:gd name="connsiteY50" fmla="*/ 2874801 h 2916311"/>
                <a:gd name="connsiteX51" fmla="*/ 324440 w 5755736"/>
                <a:gd name="connsiteY51" fmla="*/ 2913863 h 2916311"/>
                <a:gd name="connsiteX52" fmla="*/ 374589 w 5755736"/>
                <a:gd name="connsiteY52" fmla="*/ 2915975 h 2916311"/>
                <a:gd name="connsiteX53" fmla="*/ 2045838 w 5755736"/>
                <a:gd name="connsiteY53" fmla="*/ 2915975 h 2916311"/>
                <a:gd name="connsiteX54" fmla="*/ 2085428 w 5755736"/>
                <a:gd name="connsiteY54" fmla="*/ 2915447 h 2916311"/>
                <a:gd name="connsiteX55" fmla="*/ 2113933 w 5755736"/>
                <a:gd name="connsiteY55" fmla="*/ 2904889 h 2916311"/>
                <a:gd name="connsiteX56" fmla="*/ 2118156 w 5755736"/>
                <a:gd name="connsiteY56" fmla="*/ 2896971 h 2916311"/>
                <a:gd name="connsiteX57" fmla="*/ 2121324 w 5755736"/>
                <a:gd name="connsiteY57" fmla="*/ 2897499 h 2916311"/>
                <a:gd name="connsiteX58" fmla="*/ 2324555 w 5755736"/>
                <a:gd name="connsiteY58" fmla="*/ 2898027 h 2916311"/>
                <a:gd name="connsiteX59" fmla="*/ 2349893 w 5755736"/>
                <a:gd name="connsiteY59" fmla="*/ 2875856 h 2916311"/>
                <a:gd name="connsiteX60" fmla="*/ 2397402 w 5755736"/>
                <a:gd name="connsiteY60" fmla="*/ 2740193 h 2916311"/>
                <a:gd name="connsiteX61" fmla="*/ 2467609 w 5755736"/>
                <a:gd name="connsiteY61" fmla="*/ 2655205 h 2916311"/>
                <a:gd name="connsiteX62" fmla="*/ 3354437 w 5755736"/>
                <a:gd name="connsiteY62" fmla="*/ 2654677 h 2916311"/>
                <a:gd name="connsiteX63" fmla="*/ 3382415 w 5755736"/>
                <a:gd name="connsiteY63" fmla="*/ 2668930 h 2916311"/>
                <a:gd name="connsiteX64" fmla="*/ 3406697 w 5755736"/>
                <a:gd name="connsiteY64" fmla="*/ 2694268 h 2916311"/>
                <a:gd name="connsiteX65" fmla="*/ 3450510 w 5755736"/>
                <a:gd name="connsiteY65" fmla="*/ 2870578 h 2916311"/>
                <a:gd name="connsiteX66" fmla="*/ 3458428 w 5755736"/>
                <a:gd name="connsiteY66" fmla="*/ 2885886 h 2916311"/>
                <a:gd name="connsiteX67" fmla="*/ 3453678 w 5755736"/>
                <a:gd name="connsiteY67" fmla="*/ 2892748 h 2916311"/>
                <a:gd name="connsiteX68" fmla="*/ 3492212 w 5755736"/>
                <a:gd name="connsiteY68" fmla="*/ 2909640 h 2916311"/>
                <a:gd name="connsiteX69" fmla="*/ 3782543 w 5755736"/>
                <a:gd name="connsiteY69" fmla="*/ 2910168 h 2916311"/>
                <a:gd name="connsiteX70" fmla="*/ 4691542 w 5755736"/>
                <a:gd name="connsiteY70" fmla="*/ 2908584 h 2916311"/>
                <a:gd name="connsiteX71" fmla="*/ 5213082 w 5755736"/>
                <a:gd name="connsiteY71" fmla="*/ 2907529 h 2916311"/>
                <a:gd name="connsiteX72" fmla="*/ 5278538 w 5755736"/>
                <a:gd name="connsiteY72" fmla="*/ 2892220 h 2916311"/>
                <a:gd name="connsiteX73" fmla="*/ 5282233 w 5755736"/>
                <a:gd name="connsiteY73" fmla="*/ 2890637 h 2916311"/>
                <a:gd name="connsiteX74" fmla="*/ 5313378 w 5755736"/>
                <a:gd name="connsiteY74" fmla="*/ 2889053 h 2916311"/>
                <a:gd name="connsiteX75" fmla="*/ 5566229 w 5755736"/>
                <a:gd name="connsiteY75" fmla="*/ 2890637 h 2916311"/>
                <a:gd name="connsiteX76" fmla="*/ 5644882 w 5755736"/>
                <a:gd name="connsiteY76" fmla="*/ 2776616 h 2916311"/>
                <a:gd name="connsiteX77" fmla="*/ 5644882 w 5755736"/>
                <a:gd name="connsiteY77" fmla="*/ 2776616 h 2916311"/>
                <a:gd name="connsiteX78" fmla="*/ 5655968 w 5755736"/>
                <a:gd name="connsiteY78" fmla="*/ 2728052 h 2916311"/>
                <a:gd name="connsiteX79" fmla="*/ 5713506 w 5755736"/>
                <a:gd name="connsiteY79" fmla="*/ 2326339 h 2916311"/>
                <a:gd name="connsiteX80" fmla="*/ 5729342 w 5755736"/>
                <a:gd name="connsiteY80" fmla="*/ 2151085 h 2916311"/>
                <a:gd name="connsiteX81" fmla="*/ 5729342 w 5755736"/>
                <a:gd name="connsiteY81" fmla="*/ 2151085 h 2916311"/>
                <a:gd name="connsiteX82" fmla="*/ 5745179 w 5755736"/>
                <a:gd name="connsiteY82" fmla="*/ 2010671 h 2916311"/>
                <a:gd name="connsiteX83" fmla="*/ 5745179 w 5755736"/>
                <a:gd name="connsiteY83" fmla="*/ 2010671 h 2916311"/>
                <a:gd name="connsiteX84" fmla="*/ 5750985 w 5755736"/>
                <a:gd name="connsiteY84" fmla="*/ 1882925 h 2916311"/>
                <a:gd name="connsiteX85" fmla="*/ 5750457 w 5755736"/>
                <a:gd name="connsiteY85" fmla="*/ 1752013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88" fmla="*/ 2868793 w 5755736"/>
                <a:gd name="connsiteY8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629552 w 5755736"/>
                <a:gd name="connsiteY36" fmla="*/ 765944 h 2916311"/>
                <a:gd name="connsiteX37" fmla="*/ 574653 w 5755736"/>
                <a:gd name="connsiteY37" fmla="*/ 882604 h 2916311"/>
                <a:gd name="connsiteX38" fmla="*/ 511836 w 5755736"/>
                <a:gd name="connsiteY38" fmla="*/ 994513 h 2916311"/>
                <a:gd name="connsiteX39" fmla="*/ 455881 w 5755736"/>
                <a:gd name="connsiteY39" fmla="*/ 1113285 h 2916311"/>
                <a:gd name="connsiteX40" fmla="*/ 376172 w 5755736"/>
                <a:gd name="connsiteY40" fmla="*/ 1279565 h 2916311"/>
                <a:gd name="connsiteX41" fmla="*/ 291184 w 5755736"/>
                <a:gd name="connsiteY41" fmla="*/ 1451124 h 2916311"/>
                <a:gd name="connsiteX42" fmla="*/ 198806 w 5755736"/>
                <a:gd name="connsiteY42" fmla="*/ 1643271 h 2916311"/>
                <a:gd name="connsiteX43" fmla="*/ 61031 w 5755736"/>
                <a:gd name="connsiteY43" fmla="*/ 1935713 h 2916311"/>
                <a:gd name="connsiteX44" fmla="*/ 27775 w 5755736"/>
                <a:gd name="connsiteY44" fmla="*/ 2010143 h 2916311"/>
                <a:gd name="connsiteX45" fmla="*/ 1909 w 5755736"/>
                <a:gd name="connsiteY45" fmla="*/ 2142111 h 2916311"/>
                <a:gd name="connsiteX46" fmla="*/ 1909 w 5755736"/>
                <a:gd name="connsiteY46" fmla="*/ 2142111 h 2916311"/>
                <a:gd name="connsiteX47" fmla="*/ 75812 w 5755736"/>
                <a:gd name="connsiteY47" fmla="*/ 2322116 h 2916311"/>
                <a:gd name="connsiteX48" fmla="*/ 275348 w 5755736"/>
                <a:gd name="connsiteY48" fmla="*/ 2797203 h 2916311"/>
                <a:gd name="connsiteX49" fmla="*/ 307549 w 5755736"/>
                <a:gd name="connsiteY49" fmla="*/ 2874801 h 2916311"/>
                <a:gd name="connsiteX50" fmla="*/ 324440 w 5755736"/>
                <a:gd name="connsiteY50" fmla="*/ 2913863 h 2916311"/>
                <a:gd name="connsiteX51" fmla="*/ 374589 w 5755736"/>
                <a:gd name="connsiteY51" fmla="*/ 2915975 h 2916311"/>
                <a:gd name="connsiteX52" fmla="*/ 2045838 w 5755736"/>
                <a:gd name="connsiteY52" fmla="*/ 2915975 h 2916311"/>
                <a:gd name="connsiteX53" fmla="*/ 2085428 w 5755736"/>
                <a:gd name="connsiteY53" fmla="*/ 2915447 h 2916311"/>
                <a:gd name="connsiteX54" fmla="*/ 2113933 w 5755736"/>
                <a:gd name="connsiteY54" fmla="*/ 2904889 h 2916311"/>
                <a:gd name="connsiteX55" fmla="*/ 2118156 w 5755736"/>
                <a:gd name="connsiteY55" fmla="*/ 2896971 h 2916311"/>
                <a:gd name="connsiteX56" fmla="*/ 2121324 w 5755736"/>
                <a:gd name="connsiteY56" fmla="*/ 2897499 h 2916311"/>
                <a:gd name="connsiteX57" fmla="*/ 2324555 w 5755736"/>
                <a:gd name="connsiteY57" fmla="*/ 2898027 h 2916311"/>
                <a:gd name="connsiteX58" fmla="*/ 2349893 w 5755736"/>
                <a:gd name="connsiteY58" fmla="*/ 2875856 h 2916311"/>
                <a:gd name="connsiteX59" fmla="*/ 2397402 w 5755736"/>
                <a:gd name="connsiteY59" fmla="*/ 2740193 h 2916311"/>
                <a:gd name="connsiteX60" fmla="*/ 2467609 w 5755736"/>
                <a:gd name="connsiteY60" fmla="*/ 2655205 h 2916311"/>
                <a:gd name="connsiteX61" fmla="*/ 3354437 w 5755736"/>
                <a:gd name="connsiteY61" fmla="*/ 2654677 h 2916311"/>
                <a:gd name="connsiteX62" fmla="*/ 3382415 w 5755736"/>
                <a:gd name="connsiteY62" fmla="*/ 2668930 h 2916311"/>
                <a:gd name="connsiteX63" fmla="*/ 3406697 w 5755736"/>
                <a:gd name="connsiteY63" fmla="*/ 2694268 h 2916311"/>
                <a:gd name="connsiteX64" fmla="*/ 3450510 w 5755736"/>
                <a:gd name="connsiteY64" fmla="*/ 2870578 h 2916311"/>
                <a:gd name="connsiteX65" fmla="*/ 3458428 w 5755736"/>
                <a:gd name="connsiteY65" fmla="*/ 2885886 h 2916311"/>
                <a:gd name="connsiteX66" fmla="*/ 3453678 w 5755736"/>
                <a:gd name="connsiteY66" fmla="*/ 2892748 h 2916311"/>
                <a:gd name="connsiteX67" fmla="*/ 3492212 w 5755736"/>
                <a:gd name="connsiteY67" fmla="*/ 2909640 h 2916311"/>
                <a:gd name="connsiteX68" fmla="*/ 3782543 w 5755736"/>
                <a:gd name="connsiteY68" fmla="*/ 2910168 h 2916311"/>
                <a:gd name="connsiteX69" fmla="*/ 4691542 w 5755736"/>
                <a:gd name="connsiteY69" fmla="*/ 2908584 h 2916311"/>
                <a:gd name="connsiteX70" fmla="*/ 5213082 w 5755736"/>
                <a:gd name="connsiteY70" fmla="*/ 2907529 h 2916311"/>
                <a:gd name="connsiteX71" fmla="*/ 5278538 w 5755736"/>
                <a:gd name="connsiteY71" fmla="*/ 2892220 h 2916311"/>
                <a:gd name="connsiteX72" fmla="*/ 5282233 w 5755736"/>
                <a:gd name="connsiteY72" fmla="*/ 2890637 h 2916311"/>
                <a:gd name="connsiteX73" fmla="*/ 5313378 w 5755736"/>
                <a:gd name="connsiteY73" fmla="*/ 2889053 h 2916311"/>
                <a:gd name="connsiteX74" fmla="*/ 5566229 w 5755736"/>
                <a:gd name="connsiteY74" fmla="*/ 2890637 h 2916311"/>
                <a:gd name="connsiteX75" fmla="*/ 5644882 w 5755736"/>
                <a:gd name="connsiteY75" fmla="*/ 2776616 h 2916311"/>
                <a:gd name="connsiteX76" fmla="*/ 5644882 w 5755736"/>
                <a:gd name="connsiteY76" fmla="*/ 2776616 h 2916311"/>
                <a:gd name="connsiteX77" fmla="*/ 5655968 w 5755736"/>
                <a:gd name="connsiteY77" fmla="*/ 2728052 h 2916311"/>
                <a:gd name="connsiteX78" fmla="*/ 5713506 w 5755736"/>
                <a:gd name="connsiteY78" fmla="*/ 2326339 h 2916311"/>
                <a:gd name="connsiteX79" fmla="*/ 5729342 w 5755736"/>
                <a:gd name="connsiteY79" fmla="*/ 2151085 h 2916311"/>
                <a:gd name="connsiteX80" fmla="*/ 5729342 w 5755736"/>
                <a:gd name="connsiteY80" fmla="*/ 2151085 h 2916311"/>
                <a:gd name="connsiteX81" fmla="*/ 5745179 w 5755736"/>
                <a:gd name="connsiteY81" fmla="*/ 2010671 h 2916311"/>
                <a:gd name="connsiteX82" fmla="*/ 5745179 w 5755736"/>
                <a:gd name="connsiteY82" fmla="*/ 2010671 h 2916311"/>
                <a:gd name="connsiteX83" fmla="*/ 5750985 w 5755736"/>
                <a:gd name="connsiteY83" fmla="*/ 1882925 h 2916311"/>
                <a:gd name="connsiteX84" fmla="*/ 5750457 w 5755736"/>
                <a:gd name="connsiteY84" fmla="*/ 1752013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87" fmla="*/ 2868793 w 5755736"/>
                <a:gd name="connsiteY87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511836 w 5755736"/>
                <a:gd name="connsiteY37" fmla="*/ 994513 h 2916311"/>
                <a:gd name="connsiteX38" fmla="*/ 455881 w 5755736"/>
                <a:gd name="connsiteY38" fmla="*/ 1113285 h 2916311"/>
                <a:gd name="connsiteX39" fmla="*/ 376172 w 5755736"/>
                <a:gd name="connsiteY39" fmla="*/ 1279565 h 2916311"/>
                <a:gd name="connsiteX40" fmla="*/ 291184 w 5755736"/>
                <a:gd name="connsiteY40" fmla="*/ 1451124 h 2916311"/>
                <a:gd name="connsiteX41" fmla="*/ 198806 w 5755736"/>
                <a:gd name="connsiteY41" fmla="*/ 1643271 h 2916311"/>
                <a:gd name="connsiteX42" fmla="*/ 61031 w 5755736"/>
                <a:gd name="connsiteY42" fmla="*/ 1935713 h 2916311"/>
                <a:gd name="connsiteX43" fmla="*/ 27775 w 5755736"/>
                <a:gd name="connsiteY43" fmla="*/ 2010143 h 2916311"/>
                <a:gd name="connsiteX44" fmla="*/ 1909 w 5755736"/>
                <a:gd name="connsiteY44" fmla="*/ 2142111 h 2916311"/>
                <a:gd name="connsiteX45" fmla="*/ 1909 w 5755736"/>
                <a:gd name="connsiteY45" fmla="*/ 2142111 h 2916311"/>
                <a:gd name="connsiteX46" fmla="*/ 75812 w 5755736"/>
                <a:gd name="connsiteY46" fmla="*/ 2322116 h 2916311"/>
                <a:gd name="connsiteX47" fmla="*/ 275348 w 5755736"/>
                <a:gd name="connsiteY47" fmla="*/ 2797203 h 2916311"/>
                <a:gd name="connsiteX48" fmla="*/ 307549 w 5755736"/>
                <a:gd name="connsiteY48" fmla="*/ 2874801 h 2916311"/>
                <a:gd name="connsiteX49" fmla="*/ 324440 w 5755736"/>
                <a:gd name="connsiteY49" fmla="*/ 2913863 h 2916311"/>
                <a:gd name="connsiteX50" fmla="*/ 374589 w 5755736"/>
                <a:gd name="connsiteY50" fmla="*/ 2915975 h 2916311"/>
                <a:gd name="connsiteX51" fmla="*/ 2045838 w 5755736"/>
                <a:gd name="connsiteY51" fmla="*/ 2915975 h 2916311"/>
                <a:gd name="connsiteX52" fmla="*/ 2085428 w 5755736"/>
                <a:gd name="connsiteY52" fmla="*/ 2915447 h 2916311"/>
                <a:gd name="connsiteX53" fmla="*/ 2113933 w 5755736"/>
                <a:gd name="connsiteY53" fmla="*/ 2904889 h 2916311"/>
                <a:gd name="connsiteX54" fmla="*/ 2118156 w 5755736"/>
                <a:gd name="connsiteY54" fmla="*/ 2896971 h 2916311"/>
                <a:gd name="connsiteX55" fmla="*/ 2121324 w 5755736"/>
                <a:gd name="connsiteY55" fmla="*/ 2897499 h 2916311"/>
                <a:gd name="connsiteX56" fmla="*/ 2324555 w 5755736"/>
                <a:gd name="connsiteY56" fmla="*/ 2898027 h 2916311"/>
                <a:gd name="connsiteX57" fmla="*/ 2349893 w 5755736"/>
                <a:gd name="connsiteY57" fmla="*/ 2875856 h 2916311"/>
                <a:gd name="connsiteX58" fmla="*/ 2397402 w 5755736"/>
                <a:gd name="connsiteY58" fmla="*/ 2740193 h 2916311"/>
                <a:gd name="connsiteX59" fmla="*/ 2467609 w 5755736"/>
                <a:gd name="connsiteY59" fmla="*/ 2655205 h 2916311"/>
                <a:gd name="connsiteX60" fmla="*/ 3354437 w 5755736"/>
                <a:gd name="connsiteY60" fmla="*/ 2654677 h 2916311"/>
                <a:gd name="connsiteX61" fmla="*/ 3382415 w 5755736"/>
                <a:gd name="connsiteY61" fmla="*/ 2668930 h 2916311"/>
                <a:gd name="connsiteX62" fmla="*/ 3406697 w 5755736"/>
                <a:gd name="connsiteY62" fmla="*/ 2694268 h 2916311"/>
                <a:gd name="connsiteX63" fmla="*/ 3450510 w 5755736"/>
                <a:gd name="connsiteY63" fmla="*/ 2870578 h 2916311"/>
                <a:gd name="connsiteX64" fmla="*/ 3458428 w 5755736"/>
                <a:gd name="connsiteY64" fmla="*/ 2885886 h 2916311"/>
                <a:gd name="connsiteX65" fmla="*/ 3453678 w 5755736"/>
                <a:gd name="connsiteY65" fmla="*/ 2892748 h 2916311"/>
                <a:gd name="connsiteX66" fmla="*/ 3492212 w 5755736"/>
                <a:gd name="connsiteY66" fmla="*/ 2909640 h 2916311"/>
                <a:gd name="connsiteX67" fmla="*/ 3782543 w 5755736"/>
                <a:gd name="connsiteY67" fmla="*/ 2910168 h 2916311"/>
                <a:gd name="connsiteX68" fmla="*/ 4691542 w 5755736"/>
                <a:gd name="connsiteY68" fmla="*/ 2908584 h 2916311"/>
                <a:gd name="connsiteX69" fmla="*/ 5213082 w 5755736"/>
                <a:gd name="connsiteY69" fmla="*/ 2907529 h 2916311"/>
                <a:gd name="connsiteX70" fmla="*/ 5278538 w 5755736"/>
                <a:gd name="connsiteY70" fmla="*/ 2892220 h 2916311"/>
                <a:gd name="connsiteX71" fmla="*/ 5282233 w 5755736"/>
                <a:gd name="connsiteY71" fmla="*/ 2890637 h 2916311"/>
                <a:gd name="connsiteX72" fmla="*/ 5313378 w 5755736"/>
                <a:gd name="connsiteY72" fmla="*/ 2889053 h 2916311"/>
                <a:gd name="connsiteX73" fmla="*/ 5566229 w 5755736"/>
                <a:gd name="connsiteY73" fmla="*/ 2890637 h 2916311"/>
                <a:gd name="connsiteX74" fmla="*/ 5644882 w 5755736"/>
                <a:gd name="connsiteY74" fmla="*/ 2776616 h 2916311"/>
                <a:gd name="connsiteX75" fmla="*/ 5644882 w 5755736"/>
                <a:gd name="connsiteY75" fmla="*/ 2776616 h 2916311"/>
                <a:gd name="connsiteX76" fmla="*/ 5655968 w 5755736"/>
                <a:gd name="connsiteY76" fmla="*/ 2728052 h 2916311"/>
                <a:gd name="connsiteX77" fmla="*/ 5713506 w 5755736"/>
                <a:gd name="connsiteY77" fmla="*/ 2326339 h 2916311"/>
                <a:gd name="connsiteX78" fmla="*/ 5729342 w 5755736"/>
                <a:gd name="connsiteY78" fmla="*/ 2151085 h 2916311"/>
                <a:gd name="connsiteX79" fmla="*/ 5729342 w 5755736"/>
                <a:gd name="connsiteY79" fmla="*/ 2151085 h 2916311"/>
                <a:gd name="connsiteX80" fmla="*/ 5745179 w 5755736"/>
                <a:gd name="connsiteY80" fmla="*/ 2010671 h 2916311"/>
                <a:gd name="connsiteX81" fmla="*/ 5745179 w 5755736"/>
                <a:gd name="connsiteY81" fmla="*/ 2010671 h 2916311"/>
                <a:gd name="connsiteX82" fmla="*/ 5750985 w 5755736"/>
                <a:gd name="connsiteY82" fmla="*/ 1882925 h 2916311"/>
                <a:gd name="connsiteX83" fmla="*/ 5750457 w 5755736"/>
                <a:gd name="connsiteY83" fmla="*/ 1752013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86" fmla="*/ 2868793 w 5755736"/>
                <a:gd name="connsiteY86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455881 w 5755736"/>
                <a:gd name="connsiteY37" fmla="*/ 1113285 h 2916311"/>
                <a:gd name="connsiteX38" fmla="*/ 376172 w 5755736"/>
                <a:gd name="connsiteY38" fmla="*/ 1279565 h 2916311"/>
                <a:gd name="connsiteX39" fmla="*/ 291184 w 5755736"/>
                <a:gd name="connsiteY39" fmla="*/ 1451124 h 2916311"/>
                <a:gd name="connsiteX40" fmla="*/ 198806 w 5755736"/>
                <a:gd name="connsiteY40" fmla="*/ 1643271 h 2916311"/>
                <a:gd name="connsiteX41" fmla="*/ 61031 w 5755736"/>
                <a:gd name="connsiteY41" fmla="*/ 1935713 h 2916311"/>
                <a:gd name="connsiteX42" fmla="*/ 27775 w 5755736"/>
                <a:gd name="connsiteY42" fmla="*/ 2010143 h 2916311"/>
                <a:gd name="connsiteX43" fmla="*/ 1909 w 5755736"/>
                <a:gd name="connsiteY43" fmla="*/ 2142111 h 2916311"/>
                <a:gd name="connsiteX44" fmla="*/ 1909 w 5755736"/>
                <a:gd name="connsiteY44" fmla="*/ 2142111 h 2916311"/>
                <a:gd name="connsiteX45" fmla="*/ 75812 w 5755736"/>
                <a:gd name="connsiteY45" fmla="*/ 2322116 h 2916311"/>
                <a:gd name="connsiteX46" fmla="*/ 275348 w 5755736"/>
                <a:gd name="connsiteY46" fmla="*/ 2797203 h 2916311"/>
                <a:gd name="connsiteX47" fmla="*/ 307549 w 5755736"/>
                <a:gd name="connsiteY47" fmla="*/ 2874801 h 2916311"/>
                <a:gd name="connsiteX48" fmla="*/ 324440 w 5755736"/>
                <a:gd name="connsiteY48" fmla="*/ 2913863 h 2916311"/>
                <a:gd name="connsiteX49" fmla="*/ 374589 w 5755736"/>
                <a:gd name="connsiteY49" fmla="*/ 2915975 h 2916311"/>
                <a:gd name="connsiteX50" fmla="*/ 2045838 w 5755736"/>
                <a:gd name="connsiteY50" fmla="*/ 2915975 h 2916311"/>
                <a:gd name="connsiteX51" fmla="*/ 2085428 w 5755736"/>
                <a:gd name="connsiteY51" fmla="*/ 2915447 h 2916311"/>
                <a:gd name="connsiteX52" fmla="*/ 2113933 w 5755736"/>
                <a:gd name="connsiteY52" fmla="*/ 2904889 h 2916311"/>
                <a:gd name="connsiteX53" fmla="*/ 2118156 w 5755736"/>
                <a:gd name="connsiteY53" fmla="*/ 2896971 h 2916311"/>
                <a:gd name="connsiteX54" fmla="*/ 2121324 w 5755736"/>
                <a:gd name="connsiteY54" fmla="*/ 2897499 h 2916311"/>
                <a:gd name="connsiteX55" fmla="*/ 2324555 w 5755736"/>
                <a:gd name="connsiteY55" fmla="*/ 2898027 h 2916311"/>
                <a:gd name="connsiteX56" fmla="*/ 2349893 w 5755736"/>
                <a:gd name="connsiteY56" fmla="*/ 2875856 h 2916311"/>
                <a:gd name="connsiteX57" fmla="*/ 2397402 w 5755736"/>
                <a:gd name="connsiteY57" fmla="*/ 2740193 h 2916311"/>
                <a:gd name="connsiteX58" fmla="*/ 2467609 w 5755736"/>
                <a:gd name="connsiteY58" fmla="*/ 2655205 h 2916311"/>
                <a:gd name="connsiteX59" fmla="*/ 3354437 w 5755736"/>
                <a:gd name="connsiteY59" fmla="*/ 2654677 h 2916311"/>
                <a:gd name="connsiteX60" fmla="*/ 3382415 w 5755736"/>
                <a:gd name="connsiteY60" fmla="*/ 2668930 h 2916311"/>
                <a:gd name="connsiteX61" fmla="*/ 3406697 w 5755736"/>
                <a:gd name="connsiteY61" fmla="*/ 2694268 h 2916311"/>
                <a:gd name="connsiteX62" fmla="*/ 3450510 w 5755736"/>
                <a:gd name="connsiteY62" fmla="*/ 2870578 h 2916311"/>
                <a:gd name="connsiteX63" fmla="*/ 3458428 w 5755736"/>
                <a:gd name="connsiteY63" fmla="*/ 2885886 h 2916311"/>
                <a:gd name="connsiteX64" fmla="*/ 3453678 w 5755736"/>
                <a:gd name="connsiteY64" fmla="*/ 2892748 h 2916311"/>
                <a:gd name="connsiteX65" fmla="*/ 3492212 w 5755736"/>
                <a:gd name="connsiteY65" fmla="*/ 2909640 h 2916311"/>
                <a:gd name="connsiteX66" fmla="*/ 3782543 w 5755736"/>
                <a:gd name="connsiteY66" fmla="*/ 2910168 h 2916311"/>
                <a:gd name="connsiteX67" fmla="*/ 4691542 w 5755736"/>
                <a:gd name="connsiteY67" fmla="*/ 2908584 h 2916311"/>
                <a:gd name="connsiteX68" fmla="*/ 5213082 w 5755736"/>
                <a:gd name="connsiteY68" fmla="*/ 2907529 h 2916311"/>
                <a:gd name="connsiteX69" fmla="*/ 5278538 w 5755736"/>
                <a:gd name="connsiteY69" fmla="*/ 2892220 h 2916311"/>
                <a:gd name="connsiteX70" fmla="*/ 5282233 w 5755736"/>
                <a:gd name="connsiteY70" fmla="*/ 2890637 h 2916311"/>
                <a:gd name="connsiteX71" fmla="*/ 5313378 w 5755736"/>
                <a:gd name="connsiteY71" fmla="*/ 2889053 h 2916311"/>
                <a:gd name="connsiteX72" fmla="*/ 5566229 w 5755736"/>
                <a:gd name="connsiteY72" fmla="*/ 2890637 h 2916311"/>
                <a:gd name="connsiteX73" fmla="*/ 5644882 w 5755736"/>
                <a:gd name="connsiteY73" fmla="*/ 2776616 h 2916311"/>
                <a:gd name="connsiteX74" fmla="*/ 5644882 w 5755736"/>
                <a:gd name="connsiteY74" fmla="*/ 2776616 h 2916311"/>
                <a:gd name="connsiteX75" fmla="*/ 5655968 w 5755736"/>
                <a:gd name="connsiteY75" fmla="*/ 2728052 h 2916311"/>
                <a:gd name="connsiteX76" fmla="*/ 5713506 w 5755736"/>
                <a:gd name="connsiteY76" fmla="*/ 2326339 h 2916311"/>
                <a:gd name="connsiteX77" fmla="*/ 5729342 w 5755736"/>
                <a:gd name="connsiteY77" fmla="*/ 2151085 h 2916311"/>
                <a:gd name="connsiteX78" fmla="*/ 5729342 w 5755736"/>
                <a:gd name="connsiteY78" fmla="*/ 2151085 h 2916311"/>
                <a:gd name="connsiteX79" fmla="*/ 5745179 w 5755736"/>
                <a:gd name="connsiteY79" fmla="*/ 2010671 h 2916311"/>
                <a:gd name="connsiteX80" fmla="*/ 5745179 w 5755736"/>
                <a:gd name="connsiteY80" fmla="*/ 2010671 h 2916311"/>
                <a:gd name="connsiteX81" fmla="*/ 5750985 w 5755736"/>
                <a:gd name="connsiteY81" fmla="*/ 1882925 h 2916311"/>
                <a:gd name="connsiteX82" fmla="*/ 5750457 w 5755736"/>
                <a:gd name="connsiteY82" fmla="*/ 1752013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85" fmla="*/ 2868793 w 5755736"/>
                <a:gd name="connsiteY85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376172 w 5755736"/>
                <a:gd name="connsiteY37" fmla="*/ 1279565 h 2916311"/>
                <a:gd name="connsiteX38" fmla="*/ 291184 w 5755736"/>
                <a:gd name="connsiteY38" fmla="*/ 1451124 h 2916311"/>
                <a:gd name="connsiteX39" fmla="*/ 198806 w 5755736"/>
                <a:gd name="connsiteY39" fmla="*/ 1643271 h 2916311"/>
                <a:gd name="connsiteX40" fmla="*/ 61031 w 5755736"/>
                <a:gd name="connsiteY40" fmla="*/ 1935713 h 2916311"/>
                <a:gd name="connsiteX41" fmla="*/ 27775 w 5755736"/>
                <a:gd name="connsiteY41" fmla="*/ 2010143 h 2916311"/>
                <a:gd name="connsiteX42" fmla="*/ 1909 w 5755736"/>
                <a:gd name="connsiteY42" fmla="*/ 2142111 h 2916311"/>
                <a:gd name="connsiteX43" fmla="*/ 1909 w 5755736"/>
                <a:gd name="connsiteY43" fmla="*/ 2142111 h 2916311"/>
                <a:gd name="connsiteX44" fmla="*/ 75812 w 5755736"/>
                <a:gd name="connsiteY44" fmla="*/ 2322116 h 2916311"/>
                <a:gd name="connsiteX45" fmla="*/ 275348 w 5755736"/>
                <a:gd name="connsiteY45" fmla="*/ 2797203 h 2916311"/>
                <a:gd name="connsiteX46" fmla="*/ 307549 w 5755736"/>
                <a:gd name="connsiteY46" fmla="*/ 2874801 h 2916311"/>
                <a:gd name="connsiteX47" fmla="*/ 324440 w 5755736"/>
                <a:gd name="connsiteY47" fmla="*/ 2913863 h 2916311"/>
                <a:gd name="connsiteX48" fmla="*/ 374589 w 5755736"/>
                <a:gd name="connsiteY48" fmla="*/ 2915975 h 2916311"/>
                <a:gd name="connsiteX49" fmla="*/ 2045838 w 5755736"/>
                <a:gd name="connsiteY49" fmla="*/ 2915975 h 2916311"/>
                <a:gd name="connsiteX50" fmla="*/ 2085428 w 5755736"/>
                <a:gd name="connsiteY50" fmla="*/ 2915447 h 2916311"/>
                <a:gd name="connsiteX51" fmla="*/ 2113933 w 5755736"/>
                <a:gd name="connsiteY51" fmla="*/ 2904889 h 2916311"/>
                <a:gd name="connsiteX52" fmla="*/ 2118156 w 5755736"/>
                <a:gd name="connsiteY52" fmla="*/ 2896971 h 2916311"/>
                <a:gd name="connsiteX53" fmla="*/ 2121324 w 5755736"/>
                <a:gd name="connsiteY53" fmla="*/ 2897499 h 2916311"/>
                <a:gd name="connsiteX54" fmla="*/ 2324555 w 5755736"/>
                <a:gd name="connsiteY54" fmla="*/ 2898027 h 2916311"/>
                <a:gd name="connsiteX55" fmla="*/ 2349893 w 5755736"/>
                <a:gd name="connsiteY55" fmla="*/ 2875856 h 2916311"/>
                <a:gd name="connsiteX56" fmla="*/ 2397402 w 5755736"/>
                <a:gd name="connsiteY56" fmla="*/ 2740193 h 2916311"/>
                <a:gd name="connsiteX57" fmla="*/ 2467609 w 5755736"/>
                <a:gd name="connsiteY57" fmla="*/ 2655205 h 2916311"/>
                <a:gd name="connsiteX58" fmla="*/ 3354437 w 5755736"/>
                <a:gd name="connsiteY58" fmla="*/ 2654677 h 2916311"/>
                <a:gd name="connsiteX59" fmla="*/ 3382415 w 5755736"/>
                <a:gd name="connsiteY59" fmla="*/ 2668930 h 2916311"/>
                <a:gd name="connsiteX60" fmla="*/ 3406697 w 5755736"/>
                <a:gd name="connsiteY60" fmla="*/ 2694268 h 2916311"/>
                <a:gd name="connsiteX61" fmla="*/ 3450510 w 5755736"/>
                <a:gd name="connsiteY61" fmla="*/ 2870578 h 2916311"/>
                <a:gd name="connsiteX62" fmla="*/ 3458428 w 5755736"/>
                <a:gd name="connsiteY62" fmla="*/ 2885886 h 2916311"/>
                <a:gd name="connsiteX63" fmla="*/ 3453678 w 5755736"/>
                <a:gd name="connsiteY63" fmla="*/ 2892748 h 2916311"/>
                <a:gd name="connsiteX64" fmla="*/ 3492212 w 5755736"/>
                <a:gd name="connsiteY64" fmla="*/ 2909640 h 2916311"/>
                <a:gd name="connsiteX65" fmla="*/ 3782543 w 5755736"/>
                <a:gd name="connsiteY65" fmla="*/ 2910168 h 2916311"/>
                <a:gd name="connsiteX66" fmla="*/ 4691542 w 5755736"/>
                <a:gd name="connsiteY66" fmla="*/ 2908584 h 2916311"/>
                <a:gd name="connsiteX67" fmla="*/ 5213082 w 5755736"/>
                <a:gd name="connsiteY67" fmla="*/ 2907529 h 2916311"/>
                <a:gd name="connsiteX68" fmla="*/ 5278538 w 5755736"/>
                <a:gd name="connsiteY68" fmla="*/ 2892220 h 2916311"/>
                <a:gd name="connsiteX69" fmla="*/ 5282233 w 5755736"/>
                <a:gd name="connsiteY69" fmla="*/ 2890637 h 2916311"/>
                <a:gd name="connsiteX70" fmla="*/ 5313378 w 5755736"/>
                <a:gd name="connsiteY70" fmla="*/ 2889053 h 2916311"/>
                <a:gd name="connsiteX71" fmla="*/ 5566229 w 5755736"/>
                <a:gd name="connsiteY71" fmla="*/ 2890637 h 2916311"/>
                <a:gd name="connsiteX72" fmla="*/ 5644882 w 5755736"/>
                <a:gd name="connsiteY72" fmla="*/ 2776616 h 2916311"/>
                <a:gd name="connsiteX73" fmla="*/ 5644882 w 5755736"/>
                <a:gd name="connsiteY73" fmla="*/ 2776616 h 2916311"/>
                <a:gd name="connsiteX74" fmla="*/ 5655968 w 5755736"/>
                <a:gd name="connsiteY74" fmla="*/ 2728052 h 2916311"/>
                <a:gd name="connsiteX75" fmla="*/ 5713506 w 5755736"/>
                <a:gd name="connsiteY75" fmla="*/ 2326339 h 2916311"/>
                <a:gd name="connsiteX76" fmla="*/ 5729342 w 5755736"/>
                <a:gd name="connsiteY76" fmla="*/ 2151085 h 2916311"/>
                <a:gd name="connsiteX77" fmla="*/ 5729342 w 5755736"/>
                <a:gd name="connsiteY77" fmla="*/ 2151085 h 2916311"/>
                <a:gd name="connsiteX78" fmla="*/ 5745179 w 5755736"/>
                <a:gd name="connsiteY78" fmla="*/ 2010671 h 2916311"/>
                <a:gd name="connsiteX79" fmla="*/ 5745179 w 5755736"/>
                <a:gd name="connsiteY79" fmla="*/ 2010671 h 2916311"/>
                <a:gd name="connsiteX80" fmla="*/ 5750985 w 5755736"/>
                <a:gd name="connsiteY80" fmla="*/ 1882925 h 2916311"/>
                <a:gd name="connsiteX81" fmla="*/ 5750457 w 5755736"/>
                <a:gd name="connsiteY81" fmla="*/ 1752013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84" fmla="*/ 2868793 w 5755736"/>
                <a:gd name="connsiteY84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291184 w 5755736"/>
                <a:gd name="connsiteY37" fmla="*/ 1451124 h 2916311"/>
                <a:gd name="connsiteX38" fmla="*/ 198806 w 5755736"/>
                <a:gd name="connsiteY38" fmla="*/ 1643271 h 2916311"/>
                <a:gd name="connsiteX39" fmla="*/ 61031 w 5755736"/>
                <a:gd name="connsiteY39" fmla="*/ 1935713 h 2916311"/>
                <a:gd name="connsiteX40" fmla="*/ 27775 w 5755736"/>
                <a:gd name="connsiteY40" fmla="*/ 2010143 h 2916311"/>
                <a:gd name="connsiteX41" fmla="*/ 1909 w 5755736"/>
                <a:gd name="connsiteY41" fmla="*/ 2142111 h 2916311"/>
                <a:gd name="connsiteX42" fmla="*/ 1909 w 5755736"/>
                <a:gd name="connsiteY42" fmla="*/ 2142111 h 2916311"/>
                <a:gd name="connsiteX43" fmla="*/ 75812 w 5755736"/>
                <a:gd name="connsiteY43" fmla="*/ 2322116 h 2916311"/>
                <a:gd name="connsiteX44" fmla="*/ 275348 w 5755736"/>
                <a:gd name="connsiteY44" fmla="*/ 2797203 h 2916311"/>
                <a:gd name="connsiteX45" fmla="*/ 307549 w 5755736"/>
                <a:gd name="connsiteY45" fmla="*/ 2874801 h 2916311"/>
                <a:gd name="connsiteX46" fmla="*/ 324440 w 5755736"/>
                <a:gd name="connsiteY46" fmla="*/ 2913863 h 2916311"/>
                <a:gd name="connsiteX47" fmla="*/ 374589 w 5755736"/>
                <a:gd name="connsiteY47" fmla="*/ 2915975 h 2916311"/>
                <a:gd name="connsiteX48" fmla="*/ 2045838 w 5755736"/>
                <a:gd name="connsiteY48" fmla="*/ 2915975 h 2916311"/>
                <a:gd name="connsiteX49" fmla="*/ 2085428 w 5755736"/>
                <a:gd name="connsiteY49" fmla="*/ 2915447 h 2916311"/>
                <a:gd name="connsiteX50" fmla="*/ 2113933 w 5755736"/>
                <a:gd name="connsiteY50" fmla="*/ 2904889 h 2916311"/>
                <a:gd name="connsiteX51" fmla="*/ 2118156 w 5755736"/>
                <a:gd name="connsiteY51" fmla="*/ 2896971 h 2916311"/>
                <a:gd name="connsiteX52" fmla="*/ 2121324 w 5755736"/>
                <a:gd name="connsiteY52" fmla="*/ 2897499 h 2916311"/>
                <a:gd name="connsiteX53" fmla="*/ 2324555 w 5755736"/>
                <a:gd name="connsiteY53" fmla="*/ 2898027 h 2916311"/>
                <a:gd name="connsiteX54" fmla="*/ 2349893 w 5755736"/>
                <a:gd name="connsiteY54" fmla="*/ 2875856 h 2916311"/>
                <a:gd name="connsiteX55" fmla="*/ 2397402 w 5755736"/>
                <a:gd name="connsiteY55" fmla="*/ 2740193 h 2916311"/>
                <a:gd name="connsiteX56" fmla="*/ 2467609 w 5755736"/>
                <a:gd name="connsiteY56" fmla="*/ 2655205 h 2916311"/>
                <a:gd name="connsiteX57" fmla="*/ 3354437 w 5755736"/>
                <a:gd name="connsiteY57" fmla="*/ 2654677 h 2916311"/>
                <a:gd name="connsiteX58" fmla="*/ 3382415 w 5755736"/>
                <a:gd name="connsiteY58" fmla="*/ 2668930 h 2916311"/>
                <a:gd name="connsiteX59" fmla="*/ 3406697 w 5755736"/>
                <a:gd name="connsiteY59" fmla="*/ 2694268 h 2916311"/>
                <a:gd name="connsiteX60" fmla="*/ 3450510 w 5755736"/>
                <a:gd name="connsiteY60" fmla="*/ 2870578 h 2916311"/>
                <a:gd name="connsiteX61" fmla="*/ 3458428 w 5755736"/>
                <a:gd name="connsiteY61" fmla="*/ 2885886 h 2916311"/>
                <a:gd name="connsiteX62" fmla="*/ 3453678 w 5755736"/>
                <a:gd name="connsiteY62" fmla="*/ 2892748 h 2916311"/>
                <a:gd name="connsiteX63" fmla="*/ 3492212 w 5755736"/>
                <a:gd name="connsiteY63" fmla="*/ 2909640 h 2916311"/>
                <a:gd name="connsiteX64" fmla="*/ 3782543 w 5755736"/>
                <a:gd name="connsiteY64" fmla="*/ 2910168 h 2916311"/>
                <a:gd name="connsiteX65" fmla="*/ 4691542 w 5755736"/>
                <a:gd name="connsiteY65" fmla="*/ 2908584 h 2916311"/>
                <a:gd name="connsiteX66" fmla="*/ 5213082 w 5755736"/>
                <a:gd name="connsiteY66" fmla="*/ 2907529 h 2916311"/>
                <a:gd name="connsiteX67" fmla="*/ 5278538 w 5755736"/>
                <a:gd name="connsiteY67" fmla="*/ 2892220 h 2916311"/>
                <a:gd name="connsiteX68" fmla="*/ 5282233 w 5755736"/>
                <a:gd name="connsiteY68" fmla="*/ 2890637 h 2916311"/>
                <a:gd name="connsiteX69" fmla="*/ 5313378 w 5755736"/>
                <a:gd name="connsiteY69" fmla="*/ 2889053 h 2916311"/>
                <a:gd name="connsiteX70" fmla="*/ 5566229 w 5755736"/>
                <a:gd name="connsiteY70" fmla="*/ 2890637 h 2916311"/>
                <a:gd name="connsiteX71" fmla="*/ 5644882 w 5755736"/>
                <a:gd name="connsiteY71" fmla="*/ 2776616 h 2916311"/>
                <a:gd name="connsiteX72" fmla="*/ 5644882 w 5755736"/>
                <a:gd name="connsiteY72" fmla="*/ 2776616 h 2916311"/>
                <a:gd name="connsiteX73" fmla="*/ 5655968 w 5755736"/>
                <a:gd name="connsiteY73" fmla="*/ 2728052 h 2916311"/>
                <a:gd name="connsiteX74" fmla="*/ 5713506 w 5755736"/>
                <a:gd name="connsiteY74" fmla="*/ 2326339 h 2916311"/>
                <a:gd name="connsiteX75" fmla="*/ 5729342 w 5755736"/>
                <a:gd name="connsiteY75" fmla="*/ 2151085 h 2916311"/>
                <a:gd name="connsiteX76" fmla="*/ 5729342 w 5755736"/>
                <a:gd name="connsiteY76" fmla="*/ 2151085 h 2916311"/>
                <a:gd name="connsiteX77" fmla="*/ 5745179 w 5755736"/>
                <a:gd name="connsiteY77" fmla="*/ 2010671 h 2916311"/>
                <a:gd name="connsiteX78" fmla="*/ 5745179 w 5755736"/>
                <a:gd name="connsiteY78" fmla="*/ 2010671 h 2916311"/>
                <a:gd name="connsiteX79" fmla="*/ 5750985 w 5755736"/>
                <a:gd name="connsiteY79" fmla="*/ 1882925 h 2916311"/>
                <a:gd name="connsiteX80" fmla="*/ 5750457 w 5755736"/>
                <a:gd name="connsiteY80" fmla="*/ 1752013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83" fmla="*/ 2868793 w 5755736"/>
                <a:gd name="connsiteY83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198806 w 5755736"/>
                <a:gd name="connsiteY37" fmla="*/ 1643271 h 2916311"/>
                <a:gd name="connsiteX38" fmla="*/ 61031 w 5755736"/>
                <a:gd name="connsiteY38" fmla="*/ 1935713 h 2916311"/>
                <a:gd name="connsiteX39" fmla="*/ 27775 w 5755736"/>
                <a:gd name="connsiteY39" fmla="*/ 2010143 h 2916311"/>
                <a:gd name="connsiteX40" fmla="*/ 1909 w 5755736"/>
                <a:gd name="connsiteY40" fmla="*/ 2142111 h 2916311"/>
                <a:gd name="connsiteX41" fmla="*/ 1909 w 5755736"/>
                <a:gd name="connsiteY41" fmla="*/ 2142111 h 2916311"/>
                <a:gd name="connsiteX42" fmla="*/ 75812 w 5755736"/>
                <a:gd name="connsiteY42" fmla="*/ 2322116 h 2916311"/>
                <a:gd name="connsiteX43" fmla="*/ 275348 w 5755736"/>
                <a:gd name="connsiteY43" fmla="*/ 2797203 h 2916311"/>
                <a:gd name="connsiteX44" fmla="*/ 307549 w 5755736"/>
                <a:gd name="connsiteY44" fmla="*/ 2874801 h 2916311"/>
                <a:gd name="connsiteX45" fmla="*/ 324440 w 5755736"/>
                <a:gd name="connsiteY45" fmla="*/ 2913863 h 2916311"/>
                <a:gd name="connsiteX46" fmla="*/ 374589 w 5755736"/>
                <a:gd name="connsiteY46" fmla="*/ 2915975 h 2916311"/>
                <a:gd name="connsiteX47" fmla="*/ 2045838 w 5755736"/>
                <a:gd name="connsiteY47" fmla="*/ 2915975 h 2916311"/>
                <a:gd name="connsiteX48" fmla="*/ 2085428 w 5755736"/>
                <a:gd name="connsiteY48" fmla="*/ 2915447 h 2916311"/>
                <a:gd name="connsiteX49" fmla="*/ 2113933 w 5755736"/>
                <a:gd name="connsiteY49" fmla="*/ 2904889 h 2916311"/>
                <a:gd name="connsiteX50" fmla="*/ 2118156 w 5755736"/>
                <a:gd name="connsiteY50" fmla="*/ 2896971 h 2916311"/>
                <a:gd name="connsiteX51" fmla="*/ 2121324 w 5755736"/>
                <a:gd name="connsiteY51" fmla="*/ 2897499 h 2916311"/>
                <a:gd name="connsiteX52" fmla="*/ 2324555 w 5755736"/>
                <a:gd name="connsiteY52" fmla="*/ 2898027 h 2916311"/>
                <a:gd name="connsiteX53" fmla="*/ 2349893 w 5755736"/>
                <a:gd name="connsiteY53" fmla="*/ 2875856 h 2916311"/>
                <a:gd name="connsiteX54" fmla="*/ 2397402 w 5755736"/>
                <a:gd name="connsiteY54" fmla="*/ 2740193 h 2916311"/>
                <a:gd name="connsiteX55" fmla="*/ 2467609 w 5755736"/>
                <a:gd name="connsiteY55" fmla="*/ 2655205 h 2916311"/>
                <a:gd name="connsiteX56" fmla="*/ 3354437 w 5755736"/>
                <a:gd name="connsiteY56" fmla="*/ 2654677 h 2916311"/>
                <a:gd name="connsiteX57" fmla="*/ 3382415 w 5755736"/>
                <a:gd name="connsiteY57" fmla="*/ 2668930 h 2916311"/>
                <a:gd name="connsiteX58" fmla="*/ 3406697 w 5755736"/>
                <a:gd name="connsiteY58" fmla="*/ 2694268 h 2916311"/>
                <a:gd name="connsiteX59" fmla="*/ 3450510 w 5755736"/>
                <a:gd name="connsiteY59" fmla="*/ 2870578 h 2916311"/>
                <a:gd name="connsiteX60" fmla="*/ 3458428 w 5755736"/>
                <a:gd name="connsiteY60" fmla="*/ 2885886 h 2916311"/>
                <a:gd name="connsiteX61" fmla="*/ 3453678 w 5755736"/>
                <a:gd name="connsiteY61" fmla="*/ 2892748 h 2916311"/>
                <a:gd name="connsiteX62" fmla="*/ 3492212 w 5755736"/>
                <a:gd name="connsiteY62" fmla="*/ 2909640 h 2916311"/>
                <a:gd name="connsiteX63" fmla="*/ 3782543 w 5755736"/>
                <a:gd name="connsiteY63" fmla="*/ 2910168 h 2916311"/>
                <a:gd name="connsiteX64" fmla="*/ 4691542 w 5755736"/>
                <a:gd name="connsiteY64" fmla="*/ 2908584 h 2916311"/>
                <a:gd name="connsiteX65" fmla="*/ 5213082 w 5755736"/>
                <a:gd name="connsiteY65" fmla="*/ 2907529 h 2916311"/>
                <a:gd name="connsiteX66" fmla="*/ 5278538 w 5755736"/>
                <a:gd name="connsiteY66" fmla="*/ 2892220 h 2916311"/>
                <a:gd name="connsiteX67" fmla="*/ 5282233 w 5755736"/>
                <a:gd name="connsiteY67" fmla="*/ 2890637 h 2916311"/>
                <a:gd name="connsiteX68" fmla="*/ 5313378 w 5755736"/>
                <a:gd name="connsiteY68" fmla="*/ 2889053 h 2916311"/>
                <a:gd name="connsiteX69" fmla="*/ 5566229 w 5755736"/>
                <a:gd name="connsiteY69" fmla="*/ 2890637 h 2916311"/>
                <a:gd name="connsiteX70" fmla="*/ 5644882 w 5755736"/>
                <a:gd name="connsiteY70" fmla="*/ 2776616 h 2916311"/>
                <a:gd name="connsiteX71" fmla="*/ 5644882 w 5755736"/>
                <a:gd name="connsiteY71" fmla="*/ 2776616 h 2916311"/>
                <a:gd name="connsiteX72" fmla="*/ 5655968 w 5755736"/>
                <a:gd name="connsiteY72" fmla="*/ 2728052 h 2916311"/>
                <a:gd name="connsiteX73" fmla="*/ 5713506 w 5755736"/>
                <a:gd name="connsiteY73" fmla="*/ 2326339 h 2916311"/>
                <a:gd name="connsiteX74" fmla="*/ 5729342 w 5755736"/>
                <a:gd name="connsiteY74" fmla="*/ 2151085 h 2916311"/>
                <a:gd name="connsiteX75" fmla="*/ 5729342 w 5755736"/>
                <a:gd name="connsiteY75" fmla="*/ 2151085 h 2916311"/>
                <a:gd name="connsiteX76" fmla="*/ 5745179 w 5755736"/>
                <a:gd name="connsiteY76" fmla="*/ 2010671 h 2916311"/>
                <a:gd name="connsiteX77" fmla="*/ 5745179 w 5755736"/>
                <a:gd name="connsiteY77" fmla="*/ 2010671 h 2916311"/>
                <a:gd name="connsiteX78" fmla="*/ 5750985 w 5755736"/>
                <a:gd name="connsiteY78" fmla="*/ 1882925 h 2916311"/>
                <a:gd name="connsiteX79" fmla="*/ 5750457 w 5755736"/>
                <a:gd name="connsiteY79" fmla="*/ 1752013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82" fmla="*/ 2868793 w 5755736"/>
                <a:gd name="connsiteY82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0510 w 5755736"/>
                <a:gd name="connsiteY58" fmla="*/ 2870578 h 2916311"/>
                <a:gd name="connsiteX59" fmla="*/ 3458428 w 5755736"/>
                <a:gd name="connsiteY59" fmla="*/ 2885886 h 2916311"/>
                <a:gd name="connsiteX60" fmla="*/ 3453678 w 5755736"/>
                <a:gd name="connsiteY60" fmla="*/ 2892748 h 2916311"/>
                <a:gd name="connsiteX61" fmla="*/ 3492212 w 5755736"/>
                <a:gd name="connsiteY61" fmla="*/ 2909640 h 2916311"/>
                <a:gd name="connsiteX62" fmla="*/ 3782543 w 5755736"/>
                <a:gd name="connsiteY62" fmla="*/ 2910168 h 2916311"/>
                <a:gd name="connsiteX63" fmla="*/ 4691542 w 5755736"/>
                <a:gd name="connsiteY63" fmla="*/ 2908584 h 2916311"/>
                <a:gd name="connsiteX64" fmla="*/ 5213082 w 5755736"/>
                <a:gd name="connsiteY64" fmla="*/ 2907529 h 2916311"/>
                <a:gd name="connsiteX65" fmla="*/ 5278538 w 5755736"/>
                <a:gd name="connsiteY65" fmla="*/ 2892220 h 2916311"/>
                <a:gd name="connsiteX66" fmla="*/ 5282233 w 5755736"/>
                <a:gd name="connsiteY66" fmla="*/ 2890637 h 2916311"/>
                <a:gd name="connsiteX67" fmla="*/ 5313378 w 5755736"/>
                <a:gd name="connsiteY67" fmla="*/ 2889053 h 2916311"/>
                <a:gd name="connsiteX68" fmla="*/ 5566229 w 5755736"/>
                <a:gd name="connsiteY68" fmla="*/ 2890637 h 2916311"/>
                <a:gd name="connsiteX69" fmla="*/ 5644882 w 5755736"/>
                <a:gd name="connsiteY69" fmla="*/ 2776616 h 2916311"/>
                <a:gd name="connsiteX70" fmla="*/ 5644882 w 5755736"/>
                <a:gd name="connsiteY70" fmla="*/ 2776616 h 2916311"/>
                <a:gd name="connsiteX71" fmla="*/ 5655968 w 5755736"/>
                <a:gd name="connsiteY71" fmla="*/ 2728052 h 2916311"/>
                <a:gd name="connsiteX72" fmla="*/ 5713506 w 5755736"/>
                <a:gd name="connsiteY72" fmla="*/ 2326339 h 2916311"/>
                <a:gd name="connsiteX73" fmla="*/ 5729342 w 5755736"/>
                <a:gd name="connsiteY73" fmla="*/ 2151085 h 2916311"/>
                <a:gd name="connsiteX74" fmla="*/ 5729342 w 5755736"/>
                <a:gd name="connsiteY74" fmla="*/ 2151085 h 2916311"/>
                <a:gd name="connsiteX75" fmla="*/ 5745179 w 5755736"/>
                <a:gd name="connsiteY75" fmla="*/ 2010671 h 2916311"/>
                <a:gd name="connsiteX76" fmla="*/ 5745179 w 5755736"/>
                <a:gd name="connsiteY76" fmla="*/ 2010671 h 2916311"/>
                <a:gd name="connsiteX77" fmla="*/ 5750985 w 5755736"/>
                <a:gd name="connsiteY77" fmla="*/ 1882925 h 2916311"/>
                <a:gd name="connsiteX78" fmla="*/ 5750457 w 5755736"/>
                <a:gd name="connsiteY78" fmla="*/ 1752013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81" fmla="*/ 2868793 w 5755736"/>
                <a:gd name="connsiteY81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53678 w 5755736"/>
                <a:gd name="connsiteY59" fmla="*/ 2892748 h 2916311"/>
                <a:gd name="connsiteX60" fmla="*/ 3492212 w 5755736"/>
                <a:gd name="connsiteY60" fmla="*/ 2909640 h 2916311"/>
                <a:gd name="connsiteX61" fmla="*/ 3782543 w 5755736"/>
                <a:gd name="connsiteY61" fmla="*/ 2910168 h 2916311"/>
                <a:gd name="connsiteX62" fmla="*/ 4691542 w 5755736"/>
                <a:gd name="connsiteY62" fmla="*/ 2908584 h 2916311"/>
                <a:gd name="connsiteX63" fmla="*/ 5213082 w 5755736"/>
                <a:gd name="connsiteY63" fmla="*/ 2907529 h 2916311"/>
                <a:gd name="connsiteX64" fmla="*/ 5278538 w 5755736"/>
                <a:gd name="connsiteY64" fmla="*/ 2892220 h 2916311"/>
                <a:gd name="connsiteX65" fmla="*/ 5282233 w 5755736"/>
                <a:gd name="connsiteY65" fmla="*/ 2890637 h 2916311"/>
                <a:gd name="connsiteX66" fmla="*/ 5313378 w 5755736"/>
                <a:gd name="connsiteY66" fmla="*/ 2889053 h 2916311"/>
                <a:gd name="connsiteX67" fmla="*/ 5566229 w 5755736"/>
                <a:gd name="connsiteY67" fmla="*/ 2890637 h 2916311"/>
                <a:gd name="connsiteX68" fmla="*/ 5644882 w 5755736"/>
                <a:gd name="connsiteY68" fmla="*/ 2776616 h 2916311"/>
                <a:gd name="connsiteX69" fmla="*/ 5644882 w 5755736"/>
                <a:gd name="connsiteY69" fmla="*/ 2776616 h 2916311"/>
                <a:gd name="connsiteX70" fmla="*/ 5655968 w 5755736"/>
                <a:gd name="connsiteY70" fmla="*/ 2728052 h 2916311"/>
                <a:gd name="connsiteX71" fmla="*/ 5713506 w 5755736"/>
                <a:gd name="connsiteY71" fmla="*/ 2326339 h 2916311"/>
                <a:gd name="connsiteX72" fmla="*/ 5729342 w 5755736"/>
                <a:gd name="connsiteY72" fmla="*/ 2151085 h 2916311"/>
                <a:gd name="connsiteX73" fmla="*/ 5729342 w 5755736"/>
                <a:gd name="connsiteY73" fmla="*/ 2151085 h 2916311"/>
                <a:gd name="connsiteX74" fmla="*/ 5745179 w 5755736"/>
                <a:gd name="connsiteY74" fmla="*/ 2010671 h 2916311"/>
                <a:gd name="connsiteX75" fmla="*/ 5745179 w 5755736"/>
                <a:gd name="connsiteY75" fmla="*/ 2010671 h 2916311"/>
                <a:gd name="connsiteX76" fmla="*/ 5750985 w 5755736"/>
                <a:gd name="connsiteY76" fmla="*/ 1882925 h 2916311"/>
                <a:gd name="connsiteX77" fmla="*/ 5750457 w 5755736"/>
                <a:gd name="connsiteY77" fmla="*/ 1752013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80" fmla="*/ 2868793 w 5755736"/>
                <a:gd name="connsiteY80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121324 w 5755736"/>
                <a:gd name="connsiteY50" fmla="*/ 2897499 h 2916311"/>
                <a:gd name="connsiteX51" fmla="*/ 2324555 w 5755736"/>
                <a:gd name="connsiteY51" fmla="*/ 2898027 h 2916311"/>
                <a:gd name="connsiteX52" fmla="*/ 2349893 w 5755736"/>
                <a:gd name="connsiteY52" fmla="*/ 2875856 h 2916311"/>
                <a:gd name="connsiteX53" fmla="*/ 2397402 w 5755736"/>
                <a:gd name="connsiteY53" fmla="*/ 2740193 h 2916311"/>
                <a:gd name="connsiteX54" fmla="*/ 2467609 w 5755736"/>
                <a:gd name="connsiteY54" fmla="*/ 2655205 h 2916311"/>
                <a:gd name="connsiteX55" fmla="*/ 3354437 w 5755736"/>
                <a:gd name="connsiteY55" fmla="*/ 2654677 h 2916311"/>
                <a:gd name="connsiteX56" fmla="*/ 3382415 w 5755736"/>
                <a:gd name="connsiteY56" fmla="*/ 2668930 h 2916311"/>
                <a:gd name="connsiteX57" fmla="*/ 3406697 w 5755736"/>
                <a:gd name="connsiteY57" fmla="*/ 2694268 h 2916311"/>
                <a:gd name="connsiteX58" fmla="*/ 3458428 w 5755736"/>
                <a:gd name="connsiteY58" fmla="*/ 2885886 h 2916311"/>
                <a:gd name="connsiteX59" fmla="*/ 3492212 w 5755736"/>
                <a:gd name="connsiteY59" fmla="*/ 2909640 h 2916311"/>
                <a:gd name="connsiteX60" fmla="*/ 3782543 w 5755736"/>
                <a:gd name="connsiteY60" fmla="*/ 2910168 h 2916311"/>
                <a:gd name="connsiteX61" fmla="*/ 4691542 w 5755736"/>
                <a:gd name="connsiteY61" fmla="*/ 2908584 h 2916311"/>
                <a:gd name="connsiteX62" fmla="*/ 5213082 w 5755736"/>
                <a:gd name="connsiteY62" fmla="*/ 2907529 h 2916311"/>
                <a:gd name="connsiteX63" fmla="*/ 5278538 w 5755736"/>
                <a:gd name="connsiteY63" fmla="*/ 2892220 h 2916311"/>
                <a:gd name="connsiteX64" fmla="*/ 5282233 w 5755736"/>
                <a:gd name="connsiteY64" fmla="*/ 2890637 h 2916311"/>
                <a:gd name="connsiteX65" fmla="*/ 5313378 w 5755736"/>
                <a:gd name="connsiteY65" fmla="*/ 2889053 h 2916311"/>
                <a:gd name="connsiteX66" fmla="*/ 5566229 w 5755736"/>
                <a:gd name="connsiteY66" fmla="*/ 2890637 h 2916311"/>
                <a:gd name="connsiteX67" fmla="*/ 5644882 w 5755736"/>
                <a:gd name="connsiteY67" fmla="*/ 2776616 h 2916311"/>
                <a:gd name="connsiteX68" fmla="*/ 5644882 w 5755736"/>
                <a:gd name="connsiteY68" fmla="*/ 2776616 h 2916311"/>
                <a:gd name="connsiteX69" fmla="*/ 5655968 w 5755736"/>
                <a:gd name="connsiteY69" fmla="*/ 2728052 h 2916311"/>
                <a:gd name="connsiteX70" fmla="*/ 5713506 w 5755736"/>
                <a:gd name="connsiteY70" fmla="*/ 2326339 h 2916311"/>
                <a:gd name="connsiteX71" fmla="*/ 5729342 w 5755736"/>
                <a:gd name="connsiteY71" fmla="*/ 2151085 h 2916311"/>
                <a:gd name="connsiteX72" fmla="*/ 5729342 w 5755736"/>
                <a:gd name="connsiteY72" fmla="*/ 2151085 h 2916311"/>
                <a:gd name="connsiteX73" fmla="*/ 5745179 w 5755736"/>
                <a:gd name="connsiteY73" fmla="*/ 2010671 h 2916311"/>
                <a:gd name="connsiteX74" fmla="*/ 5745179 w 5755736"/>
                <a:gd name="connsiteY74" fmla="*/ 2010671 h 2916311"/>
                <a:gd name="connsiteX75" fmla="*/ 5750985 w 5755736"/>
                <a:gd name="connsiteY75" fmla="*/ 1882925 h 2916311"/>
                <a:gd name="connsiteX76" fmla="*/ 5750457 w 5755736"/>
                <a:gd name="connsiteY76" fmla="*/ 1752013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79" fmla="*/ 2868793 w 5755736"/>
                <a:gd name="connsiteY79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118156 w 5755736"/>
                <a:gd name="connsiteY49" fmla="*/ 2896971 h 2916311"/>
                <a:gd name="connsiteX50" fmla="*/ 2324555 w 5755736"/>
                <a:gd name="connsiteY50" fmla="*/ 2898027 h 2916311"/>
                <a:gd name="connsiteX51" fmla="*/ 2349893 w 5755736"/>
                <a:gd name="connsiteY51" fmla="*/ 2875856 h 2916311"/>
                <a:gd name="connsiteX52" fmla="*/ 2397402 w 5755736"/>
                <a:gd name="connsiteY52" fmla="*/ 2740193 h 2916311"/>
                <a:gd name="connsiteX53" fmla="*/ 2467609 w 5755736"/>
                <a:gd name="connsiteY53" fmla="*/ 2655205 h 2916311"/>
                <a:gd name="connsiteX54" fmla="*/ 3354437 w 5755736"/>
                <a:gd name="connsiteY54" fmla="*/ 2654677 h 2916311"/>
                <a:gd name="connsiteX55" fmla="*/ 3382415 w 5755736"/>
                <a:gd name="connsiteY55" fmla="*/ 2668930 h 2916311"/>
                <a:gd name="connsiteX56" fmla="*/ 3406697 w 5755736"/>
                <a:gd name="connsiteY56" fmla="*/ 2694268 h 2916311"/>
                <a:gd name="connsiteX57" fmla="*/ 3458428 w 5755736"/>
                <a:gd name="connsiteY57" fmla="*/ 2885886 h 2916311"/>
                <a:gd name="connsiteX58" fmla="*/ 3492212 w 5755736"/>
                <a:gd name="connsiteY58" fmla="*/ 2909640 h 2916311"/>
                <a:gd name="connsiteX59" fmla="*/ 3782543 w 5755736"/>
                <a:gd name="connsiteY59" fmla="*/ 2910168 h 2916311"/>
                <a:gd name="connsiteX60" fmla="*/ 4691542 w 5755736"/>
                <a:gd name="connsiteY60" fmla="*/ 2908584 h 2916311"/>
                <a:gd name="connsiteX61" fmla="*/ 5213082 w 5755736"/>
                <a:gd name="connsiteY61" fmla="*/ 2907529 h 2916311"/>
                <a:gd name="connsiteX62" fmla="*/ 5278538 w 5755736"/>
                <a:gd name="connsiteY62" fmla="*/ 2892220 h 2916311"/>
                <a:gd name="connsiteX63" fmla="*/ 5282233 w 5755736"/>
                <a:gd name="connsiteY63" fmla="*/ 2890637 h 2916311"/>
                <a:gd name="connsiteX64" fmla="*/ 5313378 w 5755736"/>
                <a:gd name="connsiteY64" fmla="*/ 2889053 h 2916311"/>
                <a:gd name="connsiteX65" fmla="*/ 5566229 w 5755736"/>
                <a:gd name="connsiteY65" fmla="*/ 2890637 h 2916311"/>
                <a:gd name="connsiteX66" fmla="*/ 5644882 w 5755736"/>
                <a:gd name="connsiteY66" fmla="*/ 2776616 h 2916311"/>
                <a:gd name="connsiteX67" fmla="*/ 5644882 w 5755736"/>
                <a:gd name="connsiteY67" fmla="*/ 2776616 h 2916311"/>
                <a:gd name="connsiteX68" fmla="*/ 5655968 w 5755736"/>
                <a:gd name="connsiteY68" fmla="*/ 2728052 h 2916311"/>
                <a:gd name="connsiteX69" fmla="*/ 5713506 w 5755736"/>
                <a:gd name="connsiteY69" fmla="*/ 2326339 h 2916311"/>
                <a:gd name="connsiteX70" fmla="*/ 5729342 w 5755736"/>
                <a:gd name="connsiteY70" fmla="*/ 2151085 h 2916311"/>
                <a:gd name="connsiteX71" fmla="*/ 5729342 w 5755736"/>
                <a:gd name="connsiteY71" fmla="*/ 2151085 h 2916311"/>
                <a:gd name="connsiteX72" fmla="*/ 5745179 w 5755736"/>
                <a:gd name="connsiteY72" fmla="*/ 2010671 h 2916311"/>
                <a:gd name="connsiteX73" fmla="*/ 5745179 w 5755736"/>
                <a:gd name="connsiteY73" fmla="*/ 2010671 h 2916311"/>
                <a:gd name="connsiteX74" fmla="*/ 5750985 w 5755736"/>
                <a:gd name="connsiteY74" fmla="*/ 1882925 h 2916311"/>
                <a:gd name="connsiteX75" fmla="*/ 5750457 w 5755736"/>
                <a:gd name="connsiteY75" fmla="*/ 1752013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78" fmla="*/ 2868793 w 5755736"/>
                <a:gd name="connsiteY78" fmla="*/ 10029 h 2916311"/>
                <a:gd name="connsiteX0" fmla="*/ 5750457 w 5755736"/>
                <a:gd name="connsiteY0" fmla="*/ 1752013 h 2916311"/>
                <a:gd name="connsiteX1" fmla="*/ 5750457 w 5755736"/>
                <a:gd name="connsiteY1" fmla="*/ 1752013 h 2916311"/>
                <a:gd name="connsiteX2" fmla="*/ 5750457 w 5755736"/>
                <a:gd name="connsiteY2" fmla="*/ 1752013 h 2916311"/>
                <a:gd name="connsiteX3" fmla="*/ 5755736 w 5755736"/>
                <a:gd name="connsiteY3" fmla="*/ 1746206 h 2916311"/>
                <a:gd name="connsiteX4" fmla="*/ 5755736 w 5755736"/>
                <a:gd name="connsiteY4" fmla="*/ 1646966 h 2916311"/>
                <a:gd name="connsiteX5" fmla="*/ 5755736 w 5755736"/>
                <a:gd name="connsiteY5" fmla="*/ 1646966 h 2916311"/>
                <a:gd name="connsiteX6" fmla="*/ 5755736 w 5755736"/>
                <a:gd name="connsiteY6" fmla="*/ 1646966 h 2916311"/>
                <a:gd name="connsiteX7" fmla="*/ 5750457 w 5755736"/>
                <a:gd name="connsiteY7" fmla="*/ 1640631 h 2916311"/>
                <a:gd name="connsiteX8" fmla="*/ 5750457 w 5755736"/>
                <a:gd name="connsiteY8" fmla="*/ 1503912 h 2916311"/>
                <a:gd name="connsiteX9" fmla="*/ 5750457 w 5755736"/>
                <a:gd name="connsiteY9" fmla="*/ 1503912 h 2916311"/>
                <a:gd name="connsiteX10" fmla="*/ 5750457 w 5755736"/>
                <a:gd name="connsiteY10" fmla="*/ 1503912 h 2916311"/>
                <a:gd name="connsiteX11" fmla="*/ 5745179 w 5755736"/>
                <a:gd name="connsiteY11" fmla="*/ 1404144 h 2916311"/>
                <a:gd name="connsiteX12" fmla="*/ 5726175 w 5755736"/>
                <a:gd name="connsiteY12" fmla="*/ 1168184 h 2916311"/>
                <a:gd name="connsiteX13" fmla="*/ 5697670 w 5755736"/>
                <a:gd name="connsiteY13" fmla="*/ 927474 h 2916311"/>
                <a:gd name="connsiteX14" fmla="*/ 5655968 w 5755736"/>
                <a:gd name="connsiteY14" fmla="*/ 647700 h 2916311"/>
                <a:gd name="connsiteX15" fmla="*/ 5655968 w 5755736"/>
                <a:gd name="connsiteY15" fmla="*/ 647700 h 2916311"/>
                <a:gd name="connsiteX16" fmla="*/ 5655968 w 5755736"/>
                <a:gd name="connsiteY16" fmla="*/ 647700 h 2916311"/>
                <a:gd name="connsiteX17" fmla="*/ 5563062 w 5755736"/>
                <a:gd name="connsiteY17" fmla="*/ 403823 h 2916311"/>
                <a:gd name="connsiteX18" fmla="*/ 5352440 w 5755736"/>
                <a:gd name="connsiteY18" fmla="*/ 180532 h 2916311"/>
                <a:gd name="connsiteX19" fmla="*/ 5140763 w 5755736"/>
                <a:gd name="connsiteY19" fmla="*/ 83931 h 2916311"/>
                <a:gd name="connsiteX20" fmla="*/ 4816120 w 5755736"/>
                <a:gd name="connsiteY20" fmla="*/ 46452 h 2916311"/>
                <a:gd name="connsiteX21" fmla="*/ 4598108 w 5755736"/>
                <a:gd name="connsiteY21" fmla="*/ 29032 h 2916311"/>
                <a:gd name="connsiteX22" fmla="*/ 4199036 w 5755736"/>
                <a:gd name="connsiteY22" fmla="*/ 10556 h 2916311"/>
                <a:gd name="connsiteX23" fmla="*/ 3953574 w 5755736"/>
                <a:gd name="connsiteY23" fmla="*/ 3694 h 2916311"/>
                <a:gd name="connsiteX24" fmla="*/ 3301650 w 5755736"/>
                <a:gd name="connsiteY24" fmla="*/ -1 h 2916311"/>
                <a:gd name="connsiteX25" fmla="*/ 2981230 w 5755736"/>
                <a:gd name="connsiteY25" fmla="*/ 7389 h 2916311"/>
                <a:gd name="connsiteX26" fmla="*/ 2868793 w 5755736"/>
                <a:gd name="connsiteY26" fmla="*/ 10029 h 2916311"/>
                <a:gd name="connsiteX27" fmla="*/ 2620164 w 5755736"/>
                <a:gd name="connsiteY27" fmla="*/ 20586 h 2916311"/>
                <a:gd name="connsiteX28" fmla="*/ 2541511 w 5755736"/>
                <a:gd name="connsiteY28" fmla="*/ 20586 h 2916311"/>
                <a:gd name="connsiteX29" fmla="*/ 2541511 w 5755736"/>
                <a:gd name="connsiteY29" fmla="*/ 20586 h 2916311"/>
                <a:gd name="connsiteX30" fmla="*/ 2181501 w 5755736"/>
                <a:gd name="connsiteY30" fmla="*/ 42757 h 2916311"/>
                <a:gd name="connsiteX31" fmla="*/ 1853691 w 5755736"/>
                <a:gd name="connsiteY31" fmla="*/ 72318 h 2916311"/>
                <a:gd name="connsiteX32" fmla="*/ 1366464 w 5755736"/>
                <a:gd name="connsiteY32" fmla="*/ 138830 h 2916311"/>
                <a:gd name="connsiteX33" fmla="*/ 959473 w 5755736"/>
                <a:gd name="connsiteY33" fmla="*/ 314084 h 2916311"/>
                <a:gd name="connsiteX34" fmla="*/ 688146 w 5755736"/>
                <a:gd name="connsiteY34" fmla="*/ 648228 h 2916311"/>
                <a:gd name="connsiteX35" fmla="*/ 640637 w 5755736"/>
                <a:gd name="connsiteY35" fmla="*/ 739023 h 2916311"/>
                <a:gd name="connsiteX36" fmla="*/ 574653 w 5755736"/>
                <a:gd name="connsiteY36" fmla="*/ 882604 h 2916311"/>
                <a:gd name="connsiteX37" fmla="*/ 61031 w 5755736"/>
                <a:gd name="connsiteY37" fmla="*/ 1935713 h 2916311"/>
                <a:gd name="connsiteX38" fmla="*/ 27775 w 5755736"/>
                <a:gd name="connsiteY38" fmla="*/ 2010143 h 2916311"/>
                <a:gd name="connsiteX39" fmla="*/ 1909 w 5755736"/>
                <a:gd name="connsiteY39" fmla="*/ 2142111 h 2916311"/>
                <a:gd name="connsiteX40" fmla="*/ 1909 w 5755736"/>
                <a:gd name="connsiteY40" fmla="*/ 2142111 h 2916311"/>
                <a:gd name="connsiteX41" fmla="*/ 75812 w 5755736"/>
                <a:gd name="connsiteY41" fmla="*/ 2322116 h 2916311"/>
                <a:gd name="connsiteX42" fmla="*/ 275348 w 5755736"/>
                <a:gd name="connsiteY42" fmla="*/ 2797203 h 2916311"/>
                <a:gd name="connsiteX43" fmla="*/ 307549 w 5755736"/>
                <a:gd name="connsiteY43" fmla="*/ 2874801 h 2916311"/>
                <a:gd name="connsiteX44" fmla="*/ 324440 w 5755736"/>
                <a:gd name="connsiteY44" fmla="*/ 2913863 h 2916311"/>
                <a:gd name="connsiteX45" fmla="*/ 374589 w 5755736"/>
                <a:gd name="connsiteY45" fmla="*/ 2915975 h 2916311"/>
                <a:gd name="connsiteX46" fmla="*/ 2045838 w 5755736"/>
                <a:gd name="connsiteY46" fmla="*/ 2915975 h 2916311"/>
                <a:gd name="connsiteX47" fmla="*/ 2085428 w 5755736"/>
                <a:gd name="connsiteY47" fmla="*/ 2915447 h 2916311"/>
                <a:gd name="connsiteX48" fmla="*/ 2113933 w 5755736"/>
                <a:gd name="connsiteY48" fmla="*/ 2904889 h 2916311"/>
                <a:gd name="connsiteX49" fmla="*/ 2324555 w 5755736"/>
                <a:gd name="connsiteY49" fmla="*/ 2898027 h 2916311"/>
                <a:gd name="connsiteX50" fmla="*/ 2349893 w 5755736"/>
                <a:gd name="connsiteY50" fmla="*/ 2875856 h 2916311"/>
                <a:gd name="connsiteX51" fmla="*/ 2397402 w 5755736"/>
                <a:gd name="connsiteY51" fmla="*/ 2740193 h 2916311"/>
                <a:gd name="connsiteX52" fmla="*/ 2467609 w 5755736"/>
                <a:gd name="connsiteY52" fmla="*/ 2655205 h 2916311"/>
                <a:gd name="connsiteX53" fmla="*/ 3354437 w 5755736"/>
                <a:gd name="connsiteY53" fmla="*/ 2654677 h 2916311"/>
                <a:gd name="connsiteX54" fmla="*/ 3382415 w 5755736"/>
                <a:gd name="connsiteY54" fmla="*/ 2668930 h 2916311"/>
                <a:gd name="connsiteX55" fmla="*/ 3406697 w 5755736"/>
                <a:gd name="connsiteY55" fmla="*/ 2694268 h 2916311"/>
                <a:gd name="connsiteX56" fmla="*/ 3458428 w 5755736"/>
                <a:gd name="connsiteY56" fmla="*/ 2885886 h 2916311"/>
                <a:gd name="connsiteX57" fmla="*/ 3492212 w 5755736"/>
                <a:gd name="connsiteY57" fmla="*/ 2909640 h 2916311"/>
                <a:gd name="connsiteX58" fmla="*/ 3782543 w 5755736"/>
                <a:gd name="connsiteY58" fmla="*/ 2910168 h 2916311"/>
                <a:gd name="connsiteX59" fmla="*/ 4691542 w 5755736"/>
                <a:gd name="connsiteY59" fmla="*/ 2908584 h 2916311"/>
                <a:gd name="connsiteX60" fmla="*/ 5213082 w 5755736"/>
                <a:gd name="connsiteY60" fmla="*/ 2907529 h 2916311"/>
                <a:gd name="connsiteX61" fmla="*/ 5278538 w 5755736"/>
                <a:gd name="connsiteY61" fmla="*/ 2892220 h 2916311"/>
                <a:gd name="connsiteX62" fmla="*/ 5282233 w 5755736"/>
                <a:gd name="connsiteY62" fmla="*/ 2890637 h 2916311"/>
                <a:gd name="connsiteX63" fmla="*/ 5313378 w 5755736"/>
                <a:gd name="connsiteY63" fmla="*/ 2889053 h 2916311"/>
                <a:gd name="connsiteX64" fmla="*/ 5566229 w 5755736"/>
                <a:gd name="connsiteY64" fmla="*/ 2890637 h 2916311"/>
                <a:gd name="connsiteX65" fmla="*/ 5644882 w 5755736"/>
                <a:gd name="connsiteY65" fmla="*/ 2776616 h 2916311"/>
                <a:gd name="connsiteX66" fmla="*/ 5644882 w 5755736"/>
                <a:gd name="connsiteY66" fmla="*/ 2776616 h 2916311"/>
                <a:gd name="connsiteX67" fmla="*/ 5655968 w 5755736"/>
                <a:gd name="connsiteY67" fmla="*/ 2728052 h 2916311"/>
                <a:gd name="connsiteX68" fmla="*/ 5713506 w 5755736"/>
                <a:gd name="connsiteY68" fmla="*/ 2326339 h 2916311"/>
                <a:gd name="connsiteX69" fmla="*/ 5729342 w 5755736"/>
                <a:gd name="connsiteY69" fmla="*/ 2151085 h 2916311"/>
                <a:gd name="connsiteX70" fmla="*/ 5729342 w 5755736"/>
                <a:gd name="connsiteY70" fmla="*/ 2151085 h 2916311"/>
                <a:gd name="connsiteX71" fmla="*/ 5745179 w 5755736"/>
                <a:gd name="connsiteY71" fmla="*/ 2010671 h 2916311"/>
                <a:gd name="connsiteX72" fmla="*/ 5745179 w 5755736"/>
                <a:gd name="connsiteY72" fmla="*/ 2010671 h 2916311"/>
                <a:gd name="connsiteX73" fmla="*/ 5750985 w 5755736"/>
                <a:gd name="connsiteY73" fmla="*/ 1882925 h 2916311"/>
                <a:gd name="connsiteX74" fmla="*/ 5750457 w 5755736"/>
                <a:gd name="connsiteY74" fmla="*/ 1752013 h 2916311"/>
                <a:gd name="connsiteX75" fmla="*/ 2868793 w 5755736"/>
                <a:gd name="connsiteY75" fmla="*/ 10029 h 2916311"/>
                <a:gd name="connsiteX76" fmla="*/ 2868793 w 5755736"/>
                <a:gd name="connsiteY76" fmla="*/ 10029 h 2916311"/>
                <a:gd name="connsiteX77" fmla="*/ 2868793 w 5755736"/>
                <a:gd name="connsiteY77" fmla="*/ 10029 h 2916311"/>
                <a:gd name="connsiteX0" fmla="*/ 5750457 w 5755736"/>
                <a:gd name="connsiteY0" fmla="*/ 1752013 h 2916927"/>
                <a:gd name="connsiteX1" fmla="*/ 5750457 w 5755736"/>
                <a:gd name="connsiteY1" fmla="*/ 1752013 h 2916927"/>
                <a:gd name="connsiteX2" fmla="*/ 5750457 w 5755736"/>
                <a:gd name="connsiteY2" fmla="*/ 1752013 h 2916927"/>
                <a:gd name="connsiteX3" fmla="*/ 5755736 w 5755736"/>
                <a:gd name="connsiteY3" fmla="*/ 1746206 h 2916927"/>
                <a:gd name="connsiteX4" fmla="*/ 5755736 w 5755736"/>
                <a:gd name="connsiteY4" fmla="*/ 1646966 h 2916927"/>
                <a:gd name="connsiteX5" fmla="*/ 5755736 w 5755736"/>
                <a:gd name="connsiteY5" fmla="*/ 1646966 h 2916927"/>
                <a:gd name="connsiteX6" fmla="*/ 5755736 w 5755736"/>
                <a:gd name="connsiteY6" fmla="*/ 1646966 h 2916927"/>
                <a:gd name="connsiteX7" fmla="*/ 5750457 w 5755736"/>
                <a:gd name="connsiteY7" fmla="*/ 1640631 h 2916927"/>
                <a:gd name="connsiteX8" fmla="*/ 5750457 w 5755736"/>
                <a:gd name="connsiteY8" fmla="*/ 1503912 h 2916927"/>
                <a:gd name="connsiteX9" fmla="*/ 5750457 w 5755736"/>
                <a:gd name="connsiteY9" fmla="*/ 1503912 h 2916927"/>
                <a:gd name="connsiteX10" fmla="*/ 5750457 w 5755736"/>
                <a:gd name="connsiteY10" fmla="*/ 1503912 h 2916927"/>
                <a:gd name="connsiteX11" fmla="*/ 5745179 w 5755736"/>
                <a:gd name="connsiteY11" fmla="*/ 1404144 h 2916927"/>
                <a:gd name="connsiteX12" fmla="*/ 5726175 w 5755736"/>
                <a:gd name="connsiteY12" fmla="*/ 1168184 h 2916927"/>
                <a:gd name="connsiteX13" fmla="*/ 5697670 w 5755736"/>
                <a:gd name="connsiteY13" fmla="*/ 927474 h 2916927"/>
                <a:gd name="connsiteX14" fmla="*/ 5655968 w 5755736"/>
                <a:gd name="connsiteY14" fmla="*/ 647700 h 2916927"/>
                <a:gd name="connsiteX15" fmla="*/ 5655968 w 5755736"/>
                <a:gd name="connsiteY15" fmla="*/ 647700 h 2916927"/>
                <a:gd name="connsiteX16" fmla="*/ 5655968 w 5755736"/>
                <a:gd name="connsiteY16" fmla="*/ 647700 h 2916927"/>
                <a:gd name="connsiteX17" fmla="*/ 5563062 w 5755736"/>
                <a:gd name="connsiteY17" fmla="*/ 403823 h 2916927"/>
                <a:gd name="connsiteX18" fmla="*/ 5352440 w 5755736"/>
                <a:gd name="connsiteY18" fmla="*/ 180532 h 2916927"/>
                <a:gd name="connsiteX19" fmla="*/ 5140763 w 5755736"/>
                <a:gd name="connsiteY19" fmla="*/ 83931 h 2916927"/>
                <a:gd name="connsiteX20" fmla="*/ 4816120 w 5755736"/>
                <a:gd name="connsiteY20" fmla="*/ 46452 h 2916927"/>
                <a:gd name="connsiteX21" fmla="*/ 4598108 w 5755736"/>
                <a:gd name="connsiteY21" fmla="*/ 29032 h 2916927"/>
                <a:gd name="connsiteX22" fmla="*/ 4199036 w 5755736"/>
                <a:gd name="connsiteY22" fmla="*/ 10556 h 2916927"/>
                <a:gd name="connsiteX23" fmla="*/ 3953574 w 5755736"/>
                <a:gd name="connsiteY23" fmla="*/ 3694 h 2916927"/>
                <a:gd name="connsiteX24" fmla="*/ 3301650 w 5755736"/>
                <a:gd name="connsiteY24" fmla="*/ -1 h 2916927"/>
                <a:gd name="connsiteX25" fmla="*/ 2981230 w 5755736"/>
                <a:gd name="connsiteY25" fmla="*/ 7389 h 2916927"/>
                <a:gd name="connsiteX26" fmla="*/ 2868793 w 5755736"/>
                <a:gd name="connsiteY26" fmla="*/ 10029 h 2916927"/>
                <a:gd name="connsiteX27" fmla="*/ 2620164 w 5755736"/>
                <a:gd name="connsiteY27" fmla="*/ 20586 h 2916927"/>
                <a:gd name="connsiteX28" fmla="*/ 2541511 w 5755736"/>
                <a:gd name="connsiteY28" fmla="*/ 20586 h 2916927"/>
                <a:gd name="connsiteX29" fmla="*/ 2541511 w 5755736"/>
                <a:gd name="connsiteY29" fmla="*/ 20586 h 2916927"/>
                <a:gd name="connsiteX30" fmla="*/ 2181501 w 5755736"/>
                <a:gd name="connsiteY30" fmla="*/ 42757 h 2916927"/>
                <a:gd name="connsiteX31" fmla="*/ 1853691 w 5755736"/>
                <a:gd name="connsiteY31" fmla="*/ 72318 h 2916927"/>
                <a:gd name="connsiteX32" fmla="*/ 1366464 w 5755736"/>
                <a:gd name="connsiteY32" fmla="*/ 138830 h 2916927"/>
                <a:gd name="connsiteX33" fmla="*/ 959473 w 5755736"/>
                <a:gd name="connsiteY33" fmla="*/ 314084 h 2916927"/>
                <a:gd name="connsiteX34" fmla="*/ 688146 w 5755736"/>
                <a:gd name="connsiteY34" fmla="*/ 648228 h 2916927"/>
                <a:gd name="connsiteX35" fmla="*/ 640637 w 5755736"/>
                <a:gd name="connsiteY35" fmla="*/ 739023 h 2916927"/>
                <a:gd name="connsiteX36" fmla="*/ 574653 w 5755736"/>
                <a:gd name="connsiteY36" fmla="*/ 882604 h 2916927"/>
                <a:gd name="connsiteX37" fmla="*/ 61031 w 5755736"/>
                <a:gd name="connsiteY37" fmla="*/ 1935713 h 2916927"/>
                <a:gd name="connsiteX38" fmla="*/ 27775 w 5755736"/>
                <a:gd name="connsiteY38" fmla="*/ 2010143 h 2916927"/>
                <a:gd name="connsiteX39" fmla="*/ 1909 w 5755736"/>
                <a:gd name="connsiteY39" fmla="*/ 2142111 h 2916927"/>
                <a:gd name="connsiteX40" fmla="*/ 1909 w 5755736"/>
                <a:gd name="connsiteY40" fmla="*/ 2142111 h 2916927"/>
                <a:gd name="connsiteX41" fmla="*/ 75812 w 5755736"/>
                <a:gd name="connsiteY41" fmla="*/ 2322116 h 2916927"/>
                <a:gd name="connsiteX42" fmla="*/ 275348 w 5755736"/>
                <a:gd name="connsiteY42" fmla="*/ 2797203 h 2916927"/>
                <a:gd name="connsiteX43" fmla="*/ 307549 w 5755736"/>
                <a:gd name="connsiteY43" fmla="*/ 2874801 h 2916927"/>
                <a:gd name="connsiteX44" fmla="*/ 324440 w 5755736"/>
                <a:gd name="connsiteY44" fmla="*/ 2913863 h 2916927"/>
                <a:gd name="connsiteX45" fmla="*/ 374589 w 5755736"/>
                <a:gd name="connsiteY45" fmla="*/ 2915975 h 2916927"/>
                <a:gd name="connsiteX46" fmla="*/ 2045838 w 5755736"/>
                <a:gd name="connsiteY46" fmla="*/ 2915975 h 2916927"/>
                <a:gd name="connsiteX47" fmla="*/ 2085428 w 5755736"/>
                <a:gd name="connsiteY47" fmla="*/ 2915447 h 2916927"/>
                <a:gd name="connsiteX48" fmla="*/ 2324555 w 5755736"/>
                <a:gd name="connsiteY48" fmla="*/ 2898027 h 2916927"/>
                <a:gd name="connsiteX49" fmla="*/ 2349893 w 5755736"/>
                <a:gd name="connsiteY49" fmla="*/ 2875856 h 2916927"/>
                <a:gd name="connsiteX50" fmla="*/ 2397402 w 5755736"/>
                <a:gd name="connsiteY50" fmla="*/ 2740193 h 2916927"/>
                <a:gd name="connsiteX51" fmla="*/ 2467609 w 5755736"/>
                <a:gd name="connsiteY51" fmla="*/ 2655205 h 2916927"/>
                <a:gd name="connsiteX52" fmla="*/ 3354437 w 5755736"/>
                <a:gd name="connsiteY52" fmla="*/ 2654677 h 2916927"/>
                <a:gd name="connsiteX53" fmla="*/ 3382415 w 5755736"/>
                <a:gd name="connsiteY53" fmla="*/ 2668930 h 2916927"/>
                <a:gd name="connsiteX54" fmla="*/ 3406697 w 5755736"/>
                <a:gd name="connsiteY54" fmla="*/ 2694268 h 2916927"/>
                <a:gd name="connsiteX55" fmla="*/ 3458428 w 5755736"/>
                <a:gd name="connsiteY55" fmla="*/ 2885886 h 2916927"/>
                <a:gd name="connsiteX56" fmla="*/ 3492212 w 5755736"/>
                <a:gd name="connsiteY56" fmla="*/ 2909640 h 2916927"/>
                <a:gd name="connsiteX57" fmla="*/ 3782543 w 5755736"/>
                <a:gd name="connsiteY57" fmla="*/ 2910168 h 2916927"/>
                <a:gd name="connsiteX58" fmla="*/ 4691542 w 5755736"/>
                <a:gd name="connsiteY58" fmla="*/ 2908584 h 2916927"/>
                <a:gd name="connsiteX59" fmla="*/ 5213082 w 5755736"/>
                <a:gd name="connsiteY59" fmla="*/ 2907529 h 2916927"/>
                <a:gd name="connsiteX60" fmla="*/ 5278538 w 5755736"/>
                <a:gd name="connsiteY60" fmla="*/ 2892220 h 2916927"/>
                <a:gd name="connsiteX61" fmla="*/ 5282233 w 5755736"/>
                <a:gd name="connsiteY61" fmla="*/ 2890637 h 2916927"/>
                <a:gd name="connsiteX62" fmla="*/ 5313378 w 5755736"/>
                <a:gd name="connsiteY62" fmla="*/ 2889053 h 2916927"/>
                <a:gd name="connsiteX63" fmla="*/ 5566229 w 5755736"/>
                <a:gd name="connsiteY63" fmla="*/ 2890637 h 2916927"/>
                <a:gd name="connsiteX64" fmla="*/ 5644882 w 5755736"/>
                <a:gd name="connsiteY64" fmla="*/ 2776616 h 2916927"/>
                <a:gd name="connsiteX65" fmla="*/ 5644882 w 5755736"/>
                <a:gd name="connsiteY65" fmla="*/ 2776616 h 2916927"/>
                <a:gd name="connsiteX66" fmla="*/ 5655968 w 5755736"/>
                <a:gd name="connsiteY66" fmla="*/ 2728052 h 2916927"/>
                <a:gd name="connsiteX67" fmla="*/ 5713506 w 5755736"/>
                <a:gd name="connsiteY67" fmla="*/ 2326339 h 2916927"/>
                <a:gd name="connsiteX68" fmla="*/ 5729342 w 5755736"/>
                <a:gd name="connsiteY68" fmla="*/ 2151085 h 2916927"/>
                <a:gd name="connsiteX69" fmla="*/ 5729342 w 5755736"/>
                <a:gd name="connsiteY69" fmla="*/ 2151085 h 2916927"/>
                <a:gd name="connsiteX70" fmla="*/ 5745179 w 5755736"/>
                <a:gd name="connsiteY70" fmla="*/ 2010671 h 2916927"/>
                <a:gd name="connsiteX71" fmla="*/ 5745179 w 5755736"/>
                <a:gd name="connsiteY71" fmla="*/ 2010671 h 2916927"/>
                <a:gd name="connsiteX72" fmla="*/ 5750985 w 5755736"/>
                <a:gd name="connsiteY72" fmla="*/ 1882925 h 2916927"/>
                <a:gd name="connsiteX73" fmla="*/ 5750457 w 5755736"/>
                <a:gd name="connsiteY73" fmla="*/ 1752013 h 2916927"/>
                <a:gd name="connsiteX74" fmla="*/ 2868793 w 5755736"/>
                <a:gd name="connsiteY74" fmla="*/ 10029 h 2916927"/>
                <a:gd name="connsiteX75" fmla="*/ 2868793 w 5755736"/>
                <a:gd name="connsiteY75" fmla="*/ 10029 h 2916927"/>
                <a:gd name="connsiteX76" fmla="*/ 2868793 w 5755736"/>
                <a:gd name="connsiteY76" fmla="*/ 10029 h 2916927"/>
                <a:gd name="connsiteX0" fmla="*/ 5750457 w 5755736"/>
                <a:gd name="connsiteY0" fmla="*/ 1752013 h 2916313"/>
                <a:gd name="connsiteX1" fmla="*/ 5750457 w 5755736"/>
                <a:gd name="connsiteY1" fmla="*/ 1752013 h 2916313"/>
                <a:gd name="connsiteX2" fmla="*/ 5750457 w 5755736"/>
                <a:gd name="connsiteY2" fmla="*/ 1752013 h 2916313"/>
                <a:gd name="connsiteX3" fmla="*/ 5755736 w 5755736"/>
                <a:gd name="connsiteY3" fmla="*/ 1746206 h 2916313"/>
                <a:gd name="connsiteX4" fmla="*/ 5755736 w 5755736"/>
                <a:gd name="connsiteY4" fmla="*/ 1646966 h 2916313"/>
                <a:gd name="connsiteX5" fmla="*/ 5755736 w 5755736"/>
                <a:gd name="connsiteY5" fmla="*/ 1646966 h 2916313"/>
                <a:gd name="connsiteX6" fmla="*/ 5755736 w 5755736"/>
                <a:gd name="connsiteY6" fmla="*/ 1646966 h 2916313"/>
                <a:gd name="connsiteX7" fmla="*/ 5750457 w 5755736"/>
                <a:gd name="connsiteY7" fmla="*/ 1640631 h 2916313"/>
                <a:gd name="connsiteX8" fmla="*/ 5750457 w 5755736"/>
                <a:gd name="connsiteY8" fmla="*/ 1503912 h 2916313"/>
                <a:gd name="connsiteX9" fmla="*/ 5750457 w 5755736"/>
                <a:gd name="connsiteY9" fmla="*/ 1503912 h 2916313"/>
                <a:gd name="connsiteX10" fmla="*/ 5750457 w 5755736"/>
                <a:gd name="connsiteY10" fmla="*/ 1503912 h 2916313"/>
                <a:gd name="connsiteX11" fmla="*/ 5745179 w 5755736"/>
                <a:gd name="connsiteY11" fmla="*/ 1404144 h 2916313"/>
                <a:gd name="connsiteX12" fmla="*/ 5726175 w 5755736"/>
                <a:gd name="connsiteY12" fmla="*/ 1168184 h 2916313"/>
                <a:gd name="connsiteX13" fmla="*/ 5697670 w 5755736"/>
                <a:gd name="connsiteY13" fmla="*/ 927474 h 2916313"/>
                <a:gd name="connsiteX14" fmla="*/ 5655968 w 5755736"/>
                <a:gd name="connsiteY14" fmla="*/ 647700 h 2916313"/>
                <a:gd name="connsiteX15" fmla="*/ 5655968 w 5755736"/>
                <a:gd name="connsiteY15" fmla="*/ 647700 h 2916313"/>
                <a:gd name="connsiteX16" fmla="*/ 5655968 w 5755736"/>
                <a:gd name="connsiteY16" fmla="*/ 647700 h 2916313"/>
                <a:gd name="connsiteX17" fmla="*/ 5563062 w 5755736"/>
                <a:gd name="connsiteY17" fmla="*/ 403823 h 2916313"/>
                <a:gd name="connsiteX18" fmla="*/ 5352440 w 5755736"/>
                <a:gd name="connsiteY18" fmla="*/ 180532 h 2916313"/>
                <a:gd name="connsiteX19" fmla="*/ 5140763 w 5755736"/>
                <a:gd name="connsiteY19" fmla="*/ 83931 h 2916313"/>
                <a:gd name="connsiteX20" fmla="*/ 4816120 w 5755736"/>
                <a:gd name="connsiteY20" fmla="*/ 46452 h 2916313"/>
                <a:gd name="connsiteX21" fmla="*/ 4598108 w 5755736"/>
                <a:gd name="connsiteY21" fmla="*/ 29032 h 2916313"/>
                <a:gd name="connsiteX22" fmla="*/ 4199036 w 5755736"/>
                <a:gd name="connsiteY22" fmla="*/ 10556 h 2916313"/>
                <a:gd name="connsiteX23" fmla="*/ 3953574 w 5755736"/>
                <a:gd name="connsiteY23" fmla="*/ 3694 h 2916313"/>
                <a:gd name="connsiteX24" fmla="*/ 3301650 w 5755736"/>
                <a:gd name="connsiteY24" fmla="*/ -1 h 2916313"/>
                <a:gd name="connsiteX25" fmla="*/ 2981230 w 5755736"/>
                <a:gd name="connsiteY25" fmla="*/ 7389 h 2916313"/>
                <a:gd name="connsiteX26" fmla="*/ 2868793 w 5755736"/>
                <a:gd name="connsiteY26" fmla="*/ 10029 h 2916313"/>
                <a:gd name="connsiteX27" fmla="*/ 2620164 w 5755736"/>
                <a:gd name="connsiteY27" fmla="*/ 20586 h 2916313"/>
                <a:gd name="connsiteX28" fmla="*/ 2541511 w 5755736"/>
                <a:gd name="connsiteY28" fmla="*/ 20586 h 2916313"/>
                <a:gd name="connsiteX29" fmla="*/ 2541511 w 5755736"/>
                <a:gd name="connsiteY29" fmla="*/ 20586 h 2916313"/>
                <a:gd name="connsiteX30" fmla="*/ 2181501 w 5755736"/>
                <a:gd name="connsiteY30" fmla="*/ 42757 h 2916313"/>
                <a:gd name="connsiteX31" fmla="*/ 1853691 w 5755736"/>
                <a:gd name="connsiteY31" fmla="*/ 72318 h 2916313"/>
                <a:gd name="connsiteX32" fmla="*/ 1366464 w 5755736"/>
                <a:gd name="connsiteY32" fmla="*/ 138830 h 2916313"/>
                <a:gd name="connsiteX33" fmla="*/ 959473 w 5755736"/>
                <a:gd name="connsiteY33" fmla="*/ 314084 h 2916313"/>
                <a:gd name="connsiteX34" fmla="*/ 688146 w 5755736"/>
                <a:gd name="connsiteY34" fmla="*/ 648228 h 2916313"/>
                <a:gd name="connsiteX35" fmla="*/ 640637 w 5755736"/>
                <a:gd name="connsiteY35" fmla="*/ 739023 h 2916313"/>
                <a:gd name="connsiteX36" fmla="*/ 574653 w 5755736"/>
                <a:gd name="connsiteY36" fmla="*/ 882604 h 2916313"/>
                <a:gd name="connsiteX37" fmla="*/ 61031 w 5755736"/>
                <a:gd name="connsiteY37" fmla="*/ 1935713 h 2916313"/>
                <a:gd name="connsiteX38" fmla="*/ 27775 w 5755736"/>
                <a:gd name="connsiteY38" fmla="*/ 2010143 h 2916313"/>
                <a:gd name="connsiteX39" fmla="*/ 1909 w 5755736"/>
                <a:gd name="connsiteY39" fmla="*/ 2142111 h 2916313"/>
                <a:gd name="connsiteX40" fmla="*/ 1909 w 5755736"/>
                <a:gd name="connsiteY40" fmla="*/ 2142111 h 2916313"/>
                <a:gd name="connsiteX41" fmla="*/ 75812 w 5755736"/>
                <a:gd name="connsiteY41" fmla="*/ 2322116 h 2916313"/>
                <a:gd name="connsiteX42" fmla="*/ 275348 w 5755736"/>
                <a:gd name="connsiteY42" fmla="*/ 2797203 h 2916313"/>
                <a:gd name="connsiteX43" fmla="*/ 307549 w 5755736"/>
                <a:gd name="connsiteY43" fmla="*/ 2874801 h 2916313"/>
                <a:gd name="connsiteX44" fmla="*/ 324440 w 5755736"/>
                <a:gd name="connsiteY44" fmla="*/ 2913863 h 2916313"/>
                <a:gd name="connsiteX45" fmla="*/ 374589 w 5755736"/>
                <a:gd name="connsiteY45" fmla="*/ 2915975 h 2916313"/>
                <a:gd name="connsiteX46" fmla="*/ 2045838 w 5755736"/>
                <a:gd name="connsiteY46" fmla="*/ 2915975 h 2916313"/>
                <a:gd name="connsiteX47" fmla="*/ 2324555 w 5755736"/>
                <a:gd name="connsiteY47" fmla="*/ 2898027 h 2916313"/>
                <a:gd name="connsiteX48" fmla="*/ 2349893 w 5755736"/>
                <a:gd name="connsiteY48" fmla="*/ 2875856 h 2916313"/>
                <a:gd name="connsiteX49" fmla="*/ 2397402 w 5755736"/>
                <a:gd name="connsiteY49" fmla="*/ 2740193 h 2916313"/>
                <a:gd name="connsiteX50" fmla="*/ 2467609 w 5755736"/>
                <a:gd name="connsiteY50" fmla="*/ 2655205 h 2916313"/>
                <a:gd name="connsiteX51" fmla="*/ 3354437 w 5755736"/>
                <a:gd name="connsiteY51" fmla="*/ 2654677 h 2916313"/>
                <a:gd name="connsiteX52" fmla="*/ 3382415 w 5755736"/>
                <a:gd name="connsiteY52" fmla="*/ 2668930 h 2916313"/>
                <a:gd name="connsiteX53" fmla="*/ 3406697 w 5755736"/>
                <a:gd name="connsiteY53" fmla="*/ 2694268 h 2916313"/>
                <a:gd name="connsiteX54" fmla="*/ 3458428 w 5755736"/>
                <a:gd name="connsiteY54" fmla="*/ 2885886 h 2916313"/>
                <a:gd name="connsiteX55" fmla="*/ 3492212 w 5755736"/>
                <a:gd name="connsiteY55" fmla="*/ 2909640 h 2916313"/>
                <a:gd name="connsiteX56" fmla="*/ 3782543 w 5755736"/>
                <a:gd name="connsiteY56" fmla="*/ 2910168 h 2916313"/>
                <a:gd name="connsiteX57" fmla="*/ 4691542 w 5755736"/>
                <a:gd name="connsiteY57" fmla="*/ 2908584 h 2916313"/>
                <a:gd name="connsiteX58" fmla="*/ 5213082 w 5755736"/>
                <a:gd name="connsiteY58" fmla="*/ 2907529 h 2916313"/>
                <a:gd name="connsiteX59" fmla="*/ 5278538 w 5755736"/>
                <a:gd name="connsiteY59" fmla="*/ 2892220 h 2916313"/>
                <a:gd name="connsiteX60" fmla="*/ 5282233 w 5755736"/>
                <a:gd name="connsiteY60" fmla="*/ 2890637 h 2916313"/>
                <a:gd name="connsiteX61" fmla="*/ 5313378 w 5755736"/>
                <a:gd name="connsiteY61" fmla="*/ 2889053 h 2916313"/>
                <a:gd name="connsiteX62" fmla="*/ 5566229 w 5755736"/>
                <a:gd name="connsiteY62" fmla="*/ 2890637 h 2916313"/>
                <a:gd name="connsiteX63" fmla="*/ 5644882 w 5755736"/>
                <a:gd name="connsiteY63" fmla="*/ 2776616 h 2916313"/>
                <a:gd name="connsiteX64" fmla="*/ 5644882 w 5755736"/>
                <a:gd name="connsiteY64" fmla="*/ 2776616 h 2916313"/>
                <a:gd name="connsiteX65" fmla="*/ 5655968 w 5755736"/>
                <a:gd name="connsiteY65" fmla="*/ 2728052 h 2916313"/>
                <a:gd name="connsiteX66" fmla="*/ 5713506 w 5755736"/>
                <a:gd name="connsiteY66" fmla="*/ 2326339 h 2916313"/>
                <a:gd name="connsiteX67" fmla="*/ 5729342 w 5755736"/>
                <a:gd name="connsiteY67" fmla="*/ 2151085 h 2916313"/>
                <a:gd name="connsiteX68" fmla="*/ 5729342 w 5755736"/>
                <a:gd name="connsiteY68" fmla="*/ 2151085 h 2916313"/>
                <a:gd name="connsiteX69" fmla="*/ 5745179 w 5755736"/>
                <a:gd name="connsiteY69" fmla="*/ 2010671 h 2916313"/>
                <a:gd name="connsiteX70" fmla="*/ 5745179 w 5755736"/>
                <a:gd name="connsiteY70" fmla="*/ 2010671 h 2916313"/>
                <a:gd name="connsiteX71" fmla="*/ 5750985 w 5755736"/>
                <a:gd name="connsiteY71" fmla="*/ 1882925 h 2916313"/>
                <a:gd name="connsiteX72" fmla="*/ 5750457 w 5755736"/>
                <a:gd name="connsiteY72" fmla="*/ 1752013 h 2916313"/>
                <a:gd name="connsiteX73" fmla="*/ 2868793 w 5755736"/>
                <a:gd name="connsiteY73" fmla="*/ 10029 h 2916313"/>
                <a:gd name="connsiteX74" fmla="*/ 2868793 w 5755736"/>
                <a:gd name="connsiteY74" fmla="*/ 10029 h 2916313"/>
                <a:gd name="connsiteX75" fmla="*/ 2868793 w 5755736"/>
                <a:gd name="connsiteY75" fmla="*/ 10029 h 2916313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282233 w 5755736"/>
                <a:gd name="connsiteY59" fmla="*/ 2890637 h 2916914"/>
                <a:gd name="connsiteX60" fmla="*/ 5313378 w 5755736"/>
                <a:gd name="connsiteY60" fmla="*/ 2889053 h 2916914"/>
                <a:gd name="connsiteX61" fmla="*/ 5566229 w 5755736"/>
                <a:gd name="connsiteY61" fmla="*/ 2890637 h 2916914"/>
                <a:gd name="connsiteX62" fmla="*/ 5644882 w 5755736"/>
                <a:gd name="connsiteY62" fmla="*/ 2776616 h 2916914"/>
                <a:gd name="connsiteX63" fmla="*/ 5644882 w 5755736"/>
                <a:gd name="connsiteY63" fmla="*/ 2776616 h 2916914"/>
                <a:gd name="connsiteX64" fmla="*/ 5655968 w 5755736"/>
                <a:gd name="connsiteY64" fmla="*/ 2728052 h 2916914"/>
                <a:gd name="connsiteX65" fmla="*/ 5713506 w 5755736"/>
                <a:gd name="connsiteY65" fmla="*/ 2326339 h 2916914"/>
                <a:gd name="connsiteX66" fmla="*/ 5729342 w 5755736"/>
                <a:gd name="connsiteY66" fmla="*/ 2151085 h 2916914"/>
                <a:gd name="connsiteX67" fmla="*/ 5729342 w 5755736"/>
                <a:gd name="connsiteY67" fmla="*/ 2151085 h 2916914"/>
                <a:gd name="connsiteX68" fmla="*/ 5745179 w 5755736"/>
                <a:gd name="connsiteY68" fmla="*/ 2010671 h 2916914"/>
                <a:gd name="connsiteX69" fmla="*/ 5745179 w 5755736"/>
                <a:gd name="connsiteY69" fmla="*/ 2010671 h 2916914"/>
                <a:gd name="connsiteX70" fmla="*/ 5750985 w 5755736"/>
                <a:gd name="connsiteY70" fmla="*/ 1882925 h 2916914"/>
                <a:gd name="connsiteX71" fmla="*/ 5750457 w 5755736"/>
                <a:gd name="connsiteY71" fmla="*/ 1752013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74" fmla="*/ 2868793 w 5755736"/>
                <a:gd name="connsiteY7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313378 w 5755736"/>
                <a:gd name="connsiteY59" fmla="*/ 2889053 h 2916914"/>
                <a:gd name="connsiteX60" fmla="*/ 5566229 w 5755736"/>
                <a:gd name="connsiteY60" fmla="*/ 2890637 h 2916914"/>
                <a:gd name="connsiteX61" fmla="*/ 5644882 w 5755736"/>
                <a:gd name="connsiteY61" fmla="*/ 2776616 h 2916914"/>
                <a:gd name="connsiteX62" fmla="*/ 5644882 w 5755736"/>
                <a:gd name="connsiteY62" fmla="*/ 2776616 h 2916914"/>
                <a:gd name="connsiteX63" fmla="*/ 5655968 w 5755736"/>
                <a:gd name="connsiteY63" fmla="*/ 2728052 h 2916914"/>
                <a:gd name="connsiteX64" fmla="*/ 5713506 w 5755736"/>
                <a:gd name="connsiteY64" fmla="*/ 2326339 h 2916914"/>
                <a:gd name="connsiteX65" fmla="*/ 5729342 w 5755736"/>
                <a:gd name="connsiteY65" fmla="*/ 2151085 h 2916914"/>
                <a:gd name="connsiteX66" fmla="*/ 5729342 w 5755736"/>
                <a:gd name="connsiteY66" fmla="*/ 2151085 h 2916914"/>
                <a:gd name="connsiteX67" fmla="*/ 5745179 w 5755736"/>
                <a:gd name="connsiteY67" fmla="*/ 2010671 h 2916914"/>
                <a:gd name="connsiteX68" fmla="*/ 5745179 w 5755736"/>
                <a:gd name="connsiteY68" fmla="*/ 2010671 h 2916914"/>
                <a:gd name="connsiteX69" fmla="*/ 5750985 w 5755736"/>
                <a:gd name="connsiteY69" fmla="*/ 1882925 h 2916914"/>
                <a:gd name="connsiteX70" fmla="*/ 5750457 w 5755736"/>
                <a:gd name="connsiteY70" fmla="*/ 1752013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73" fmla="*/ 2868793 w 5755736"/>
                <a:gd name="connsiteY7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66229 w 5755736"/>
                <a:gd name="connsiteY59" fmla="*/ 2890637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78538 w 5755736"/>
                <a:gd name="connsiteY58" fmla="*/ 2892220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640631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50457 w 5755736"/>
                <a:gd name="connsiteY10" fmla="*/ 1503912 h 2916914"/>
                <a:gd name="connsiteX11" fmla="*/ 5745179 w 5755736"/>
                <a:gd name="connsiteY11" fmla="*/ 1404144 h 2916914"/>
                <a:gd name="connsiteX12" fmla="*/ 5726175 w 5755736"/>
                <a:gd name="connsiteY12" fmla="*/ 1168184 h 2916914"/>
                <a:gd name="connsiteX13" fmla="*/ 5697670 w 5755736"/>
                <a:gd name="connsiteY13" fmla="*/ 927474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655968 w 5755736"/>
                <a:gd name="connsiteY16" fmla="*/ 647700 h 2916914"/>
                <a:gd name="connsiteX17" fmla="*/ 5563062 w 5755736"/>
                <a:gd name="connsiteY17" fmla="*/ 403823 h 2916914"/>
                <a:gd name="connsiteX18" fmla="*/ 5352440 w 5755736"/>
                <a:gd name="connsiteY18" fmla="*/ 180532 h 2916914"/>
                <a:gd name="connsiteX19" fmla="*/ 5140763 w 5755736"/>
                <a:gd name="connsiteY19" fmla="*/ 83931 h 2916914"/>
                <a:gd name="connsiteX20" fmla="*/ 4816120 w 5755736"/>
                <a:gd name="connsiteY20" fmla="*/ 46452 h 2916914"/>
                <a:gd name="connsiteX21" fmla="*/ 4598108 w 5755736"/>
                <a:gd name="connsiteY21" fmla="*/ 29032 h 2916914"/>
                <a:gd name="connsiteX22" fmla="*/ 4199036 w 5755736"/>
                <a:gd name="connsiteY22" fmla="*/ 10556 h 2916914"/>
                <a:gd name="connsiteX23" fmla="*/ 3953574 w 5755736"/>
                <a:gd name="connsiteY23" fmla="*/ 3694 h 2916914"/>
                <a:gd name="connsiteX24" fmla="*/ 3301650 w 5755736"/>
                <a:gd name="connsiteY24" fmla="*/ -1 h 2916914"/>
                <a:gd name="connsiteX25" fmla="*/ 2981230 w 5755736"/>
                <a:gd name="connsiteY25" fmla="*/ 7389 h 2916914"/>
                <a:gd name="connsiteX26" fmla="*/ 2868793 w 5755736"/>
                <a:gd name="connsiteY26" fmla="*/ 10029 h 2916914"/>
                <a:gd name="connsiteX27" fmla="*/ 2620164 w 5755736"/>
                <a:gd name="connsiteY27" fmla="*/ 20586 h 2916914"/>
                <a:gd name="connsiteX28" fmla="*/ 2541511 w 5755736"/>
                <a:gd name="connsiteY28" fmla="*/ 20586 h 2916914"/>
                <a:gd name="connsiteX29" fmla="*/ 2541511 w 5755736"/>
                <a:gd name="connsiteY29" fmla="*/ 20586 h 2916914"/>
                <a:gd name="connsiteX30" fmla="*/ 2181501 w 5755736"/>
                <a:gd name="connsiteY30" fmla="*/ 42757 h 2916914"/>
                <a:gd name="connsiteX31" fmla="*/ 1853691 w 5755736"/>
                <a:gd name="connsiteY31" fmla="*/ 72318 h 2916914"/>
                <a:gd name="connsiteX32" fmla="*/ 1366464 w 5755736"/>
                <a:gd name="connsiteY32" fmla="*/ 138830 h 2916914"/>
                <a:gd name="connsiteX33" fmla="*/ 959473 w 5755736"/>
                <a:gd name="connsiteY33" fmla="*/ 314084 h 2916914"/>
                <a:gd name="connsiteX34" fmla="*/ 688146 w 5755736"/>
                <a:gd name="connsiteY34" fmla="*/ 648228 h 2916914"/>
                <a:gd name="connsiteX35" fmla="*/ 640637 w 5755736"/>
                <a:gd name="connsiteY35" fmla="*/ 739023 h 2916914"/>
                <a:gd name="connsiteX36" fmla="*/ 574653 w 5755736"/>
                <a:gd name="connsiteY36" fmla="*/ 882604 h 2916914"/>
                <a:gd name="connsiteX37" fmla="*/ 61031 w 5755736"/>
                <a:gd name="connsiteY37" fmla="*/ 1935713 h 2916914"/>
                <a:gd name="connsiteX38" fmla="*/ 27775 w 5755736"/>
                <a:gd name="connsiteY38" fmla="*/ 2010143 h 2916914"/>
                <a:gd name="connsiteX39" fmla="*/ 1909 w 5755736"/>
                <a:gd name="connsiteY39" fmla="*/ 2142111 h 2916914"/>
                <a:gd name="connsiteX40" fmla="*/ 1909 w 5755736"/>
                <a:gd name="connsiteY40" fmla="*/ 2142111 h 2916914"/>
                <a:gd name="connsiteX41" fmla="*/ 75812 w 5755736"/>
                <a:gd name="connsiteY41" fmla="*/ 2322116 h 2916914"/>
                <a:gd name="connsiteX42" fmla="*/ 275348 w 5755736"/>
                <a:gd name="connsiteY42" fmla="*/ 2797203 h 2916914"/>
                <a:gd name="connsiteX43" fmla="*/ 307549 w 5755736"/>
                <a:gd name="connsiteY43" fmla="*/ 2874801 h 2916914"/>
                <a:gd name="connsiteX44" fmla="*/ 324440 w 5755736"/>
                <a:gd name="connsiteY44" fmla="*/ 2913863 h 2916914"/>
                <a:gd name="connsiteX45" fmla="*/ 374589 w 5755736"/>
                <a:gd name="connsiteY45" fmla="*/ 2915975 h 2916914"/>
                <a:gd name="connsiteX46" fmla="*/ 2045838 w 5755736"/>
                <a:gd name="connsiteY46" fmla="*/ 2915975 h 2916914"/>
                <a:gd name="connsiteX47" fmla="*/ 2324555 w 5755736"/>
                <a:gd name="connsiteY47" fmla="*/ 2898027 h 2916914"/>
                <a:gd name="connsiteX48" fmla="*/ 2397402 w 5755736"/>
                <a:gd name="connsiteY48" fmla="*/ 2740193 h 2916914"/>
                <a:gd name="connsiteX49" fmla="*/ 2467609 w 5755736"/>
                <a:gd name="connsiteY49" fmla="*/ 2655205 h 2916914"/>
                <a:gd name="connsiteX50" fmla="*/ 3354437 w 5755736"/>
                <a:gd name="connsiteY50" fmla="*/ 2654677 h 2916914"/>
                <a:gd name="connsiteX51" fmla="*/ 3382415 w 5755736"/>
                <a:gd name="connsiteY51" fmla="*/ 2668930 h 2916914"/>
                <a:gd name="connsiteX52" fmla="*/ 3406697 w 5755736"/>
                <a:gd name="connsiteY52" fmla="*/ 2694268 h 2916914"/>
                <a:gd name="connsiteX53" fmla="*/ 3458428 w 5755736"/>
                <a:gd name="connsiteY53" fmla="*/ 2885886 h 2916914"/>
                <a:gd name="connsiteX54" fmla="*/ 3492212 w 5755736"/>
                <a:gd name="connsiteY54" fmla="*/ 2909640 h 2916914"/>
                <a:gd name="connsiteX55" fmla="*/ 3782543 w 5755736"/>
                <a:gd name="connsiteY55" fmla="*/ 2910168 h 2916914"/>
                <a:gd name="connsiteX56" fmla="*/ 4691542 w 5755736"/>
                <a:gd name="connsiteY56" fmla="*/ 2908584 h 2916914"/>
                <a:gd name="connsiteX57" fmla="*/ 5213082 w 5755736"/>
                <a:gd name="connsiteY57" fmla="*/ 2907529 h 2916914"/>
                <a:gd name="connsiteX58" fmla="*/ 5298998 w 5755736"/>
                <a:gd name="connsiteY58" fmla="*/ 2871761 h 2916914"/>
                <a:gd name="connsiteX59" fmla="*/ 5581575 w 5755736"/>
                <a:gd name="connsiteY59" fmla="*/ 2875293 h 2916914"/>
                <a:gd name="connsiteX60" fmla="*/ 5644882 w 5755736"/>
                <a:gd name="connsiteY60" fmla="*/ 2776616 h 2916914"/>
                <a:gd name="connsiteX61" fmla="*/ 5644882 w 5755736"/>
                <a:gd name="connsiteY61" fmla="*/ 2776616 h 2916914"/>
                <a:gd name="connsiteX62" fmla="*/ 5655968 w 5755736"/>
                <a:gd name="connsiteY62" fmla="*/ 2728052 h 2916914"/>
                <a:gd name="connsiteX63" fmla="*/ 5713506 w 5755736"/>
                <a:gd name="connsiteY63" fmla="*/ 2326339 h 2916914"/>
                <a:gd name="connsiteX64" fmla="*/ 5729342 w 5755736"/>
                <a:gd name="connsiteY64" fmla="*/ 2151085 h 2916914"/>
                <a:gd name="connsiteX65" fmla="*/ 5729342 w 5755736"/>
                <a:gd name="connsiteY65" fmla="*/ 2151085 h 2916914"/>
                <a:gd name="connsiteX66" fmla="*/ 5745179 w 5755736"/>
                <a:gd name="connsiteY66" fmla="*/ 2010671 h 2916914"/>
                <a:gd name="connsiteX67" fmla="*/ 5745179 w 5755736"/>
                <a:gd name="connsiteY67" fmla="*/ 2010671 h 2916914"/>
                <a:gd name="connsiteX68" fmla="*/ 5750985 w 5755736"/>
                <a:gd name="connsiteY68" fmla="*/ 1882925 h 2916914"/>
                <a:gd name="connsiteX69" fmla="*/ 5750457 w 5755736"/>
                <a:gd name="connsiteY69" fmla="*/ 1752013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72" fmla="*/ 2868793 w 5755736"/>
                <a:gd name="connsiteY7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50457 w 5755736"/>
                <a:gd name="connsiteY9" fmla="*/ 1503912 h 2916914"/>
                <a:gd name="connsiteX10" fmla="*/ 5745179 w 5755736"/>
                <a:gd name="connsiteY10" fmla="*/ 1404144 h 2916914"/>
                <a:gd name="connsiteX11" fmla="*/ 5726175 w 5755736"/>
                <a:gd name="connsiteY11" fmla="*/ 1168184 h 2916914"/>
                <a:gd name="connsiteX12" fmla="*/ 5697670 w 5755736"/>
                <a:gd name="connsiteY12" fmla="*/ 927474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655968 w 5755736"/>
                <a:gd name="connsiteY15" fmla="*/ 647700 h 2916914"/>
                <a:gd name="connsiteX16" fmla="*/ 5563062 w 5755736"/>
                <a:gd name="connsiteY16" fmla="*/ 403823 h 2916914"/>
                <a:gd name="connsiteX17" fmla="*/ 5352440 w 5755736"/>
                <a:gd name="connsiteY17" fmla="*/ 180532 h 2916914"/>
                <a:gd name="connsiteX18" fmla="*/ 5140763 w 5755736"/>
                <a:gd name="connsiteY18" fmla="*/ 83931 h 2916914"/>
                <a:gd name="connsiteX19" fmla="*/ 4816120 w 5755736"/>
                <a:gd name="connsiteY19" fmla="*/ 46452 h 2916914"/>
                <a:gd name="connsiteX20" fmla="*/ 4598108 w 5755736"/>
                <a:gd name="connsiteY20" fmla="*/ 29032 h 2916914"/>
                <a:gd name="connsiteX21" fmla="*/ 4199036 w 5755736"/>
                <a:gd name="connsiteY21" fmla="*/ 10556 h 2916914"/>
                <a:gd name="connsiteX22" fmla="*/ 3953574 w 5755736"/>
                <a:gd name="connsiteY22" fmla="*/ 3694 h 2916914"/>
                <a:gd name="connsiteX23" fmla="*/ 3301650 w 5755736"/>
                <a:gd name="connsiteY23" fmla="*/ -1 h 2916914"/>
                <a:gd name="connsiteX24" fmla="*/ 2981230 w 5755736"/>
                <a:gd name="connsiteY24" fmla="*/ 7389 h 2916914"/>
                <a:gd name="connsiteX25" fmla="*/ 2868793 w 5755736"/>
                <a:gd name="connsiteY25" fmla="*/ 10029 h 2916914"/>
                <a:gd name="connsiteX26" fmla="*/ 2620164 w 5755736"/>
                <a:gd name="connsiteY26" fmla="*/ 20586 h 2916914"/>
                <a:gd name="connsiteX27" fmla="*/ 2541511 w 5755736"/>
                <a:gd name="connsiteY27" fmla="*/ 20586 h 2916914"/>
                <a:gd name="connsiteX28" fmla="*/ 2541511 w 5755736"/>
                <a:gd name="connsiteY28" fmla="*/ 20586 h 2916914"/>
                <a:gd name="connsiteX29" fmla="*/ 2181501 w 5755736"/>
                <a:gd name="connsiteY29" fmla="*/ 42757 h 2916914"/>
                <a:gd name="connsiteX30" fmla="*/ 1853691 w 5755736"/>
                <a:gd name="connsiteY30" fmla="*/ 72318 h 2916914"/>
                <a:gd name="connsiteX31" fmla="*/ 1366464 w 5755736"/>
                <a:gd name="connsiteY31" fmla="*/ 138830 h 2916914"/>
                <a:gd name="connsiteX32" fmla="*/ 959473 w 5755736"/>
                <a:gd name="connsiteY32" fmla="*/ 314084 h 2916914"/>
                <a:gd name="connsiteX33" fmla="*/ 688146 w 5755736"/>
                <a:gd name="connsiteY33" fmla="*/ 648228 h 2916914"/>
                <a:gd name="connsiteX34" fmla="*/ 640637 w 5755736"/>
                <a:gd name="connsiteY34" fmla="*/ 739023 h 2916914"/>
                <a:gd name="connsiteX35" fmla="*/ 574653 w 5755736"/>
                <a:gd name="connsiteY35" fmla="*/ 882604 h 2916914"/>
                <a:gd name="connsiteX36" fmla="*/ 61031 w 5755736"/>
                <a:gd name="connsiteY36" fmla="*/ 1935713 h 2916914"/>
                <a:gd name="connsiteX37" fmla="*/ 27775 w 5755736"/>
                <a:gd name="connsiteY37" fmla="*/ 2010143 h 2916914"/>
                <a:gd name="connsiteX38" fmla="*/ 1909 w 5755736"/>
                <a:gd name="connsiteY38" fmla="*/ 2142111 h 2916914"/>
                <a:gd name="connsiteX39" fmla="*/ 1909 w 5755736"/>
                <a:gd name="connsiteY39" fmla="*/ 2142111 h 2916914"/>
                <a:gd name="connsiteX40" fmla="*/ 75812 w 5755736"/>
                <a:gd name="connsiteY40" fmla="*/ 2322116 h 2916914"/>
                <a:gd name="connsiteX41" fmla="*/ 275348 w 5755736"/>
                <a:gd name="connsiteY41" fmla="*/ 2797203 h 2916914"/>
                <a:gd name="connsiteX42" fmla="*/ 307549 w 5755736"/>
                <a:gd name="connsiteY42" fmla="*/ 2874801 h 2916914"/>
                <a:gd name="connsiteX43" fmla="*/ 324440 w 5755736"/>
                <a:gd name="connsiteY43" fmla="*/ 2913863 h 2916914"/>
                <a:gd name="connsiteX44" fmla="*/ 374589 w 5755736"/>
                <a:gd name="connsiteY44" fmla="*/ 2915975 h 2916914"/>
                <a:gd name="connsiteX45" fmla="*/ 2045838 w 5755736"/>
                <a:gd name="connsiteY45" fmla="*/ 2915975 h 2916914"/>
                <a:gd name="connsiteX46" fmla="*/ 2324555 w 5755736"/>
                <a:gd name="connsiteY46" fmla="*/ 2898027 h 2916914"/>
                <a:gd name="connsiteX47" fmla="*/ 2397402 w 5755736"/>
                <a:gd name="connsiteY47" fmla="*/ 2740193 h 2916914"/>
                <a:gd name="connsiteX48" fmla="*/ 2467609 w 5755736"/>
                <a:gd name="connsiteY48" fmla="*/ 2655205 h 2916914"/>
                <a:gd name="connsiteX49" fmla="*/ 3354437 w 5755736"/>
                <a:gd name="connsiteY49" fmla="*/ 2654677 h 2916914"/>
                <a:gd name="connsiteX50" fmla="*/ 3382415 w 5755736"/>
                <a:gd name="connsiteY50" fmla="*/ 2668930 h 2916914"/>
                <a:gd name="connsiteX51" fmla="*/ 3406697 w 5755736"/>
                <a:gd name="connsiteY51" fmla="*/ 2694268 h 2916914"/>
                <a:gd name="connsiteX52" fmla="*/ 3458428 w 5755736"/>
                <a:gd name="connsiteY52" fmla="*/ 2885886 h 2916914"/>
                <a:gd name="connsiteX53" fmla="*/ 3492212 w 5755736"/>
                <a:gd name="connsiteY53" fmla="*/ 2909640 h 2916914"/>
                <a:gd name="connsiteX54" fmla="*/ 3782543 w 5755736"/>
                <a:gd name="connsiteY54" fmla="*/ 2910168 h 2916914"/>
                <a:gd name="connsiteX55" fmla="*/ 4691542 w 5755736"/>
                <a:gd name="connsiteY55" fmla="*/ 2908584 h 2916914"/>
                <a:gd name="connsiteX56" fmla="*/ 5213082 w 5755736"/>
                <a:gd name="connsiteY56" fmla="*/ 2907529 h 2916914"/>
                <a:gd name="connsiteX57" fmla="*/ 5298998 w 5755736"/>
                <a:gd name="connsiteY57" fmla="*/ 2871761 h 2916914"/>
                <a:gd name="connsiteX58" fmla="*/ 5581575 w 5755736"/>
                <a:gd name="connsiteY58" fmla="*/ 2875293 h 2916914"/>
                <a:gd name="connsiteX59" fmla="*/ 5644882 w 5755736"/>
                <a:gd name="connsiteY59" fmla="*/ 2776616 h 2916914"/>
                <a:gd name="connsiteX60" fmla="*/ 5644882 w 5755736"/>
                <a:gd name="connsiteY60" fmla="*/ 2776616 h 2916914"/>
                <a:gd name="connsiteX61" fmla="*/ 5655968 w 5755736"/>
                <a:gd name="connsiteY61" fmla="*/ 2728052 h 2916914"/>
                <a:gd name="connsiteX62" fmla="*/ 5713506 w 5755736"/>
                <a:gd name="connsiteY62" fmla="*/ 2326339 h 2916914"/>
                <a:gd name="connsiteX63" fmla="*/ 5729342 w 5755736"/>
                <a:gd name="connsiteY63" fmla="*/ 2151085 h 2916914"/>
                <a:gd name="connsiteX64" fmla="*/ 5729342 w 5755736"/>
                <a:gd name="connsiteY64" fmla="*/ 2151085 h 2916914"/>
                <a:gd name="connsiteX65" fmla="*/ 5745179 w 5755736"/>
                <a:gd name="connsiteY65" fmla="*/ 2010671 h 2916914"/>
                <a:gd name="connsiteX66" fmla="*/ 5745179 w 5755736"/>
                <a:gd name="connsiteY66" fmla="*/ 2010671 h 2916914"/>
                <a:gd name="connsiteX67" fmla="*/ 5750985 w 5755736"/>
                <a:gd name="connsiteY67" fmla="*/ 1882925 h 2916914"/>
                <a:gd name="connsiteX68" fmla="*/ 5750457 w 5755736"/>
                <a:gd name="connsiteY68" fmla="*/ 1752013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71" fmla="*/ 2868793 w 5755736"/>
                <a:gd name="connsiteY71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45179 w 5755736"/>
                <a:gd name="connsiteY9" fmla="*/ 1404144 h 2916914"/>
                <a:gd name="connsiteX10" fmla="*/ 5726175 w 5755736"/>
                <a:gd name="connsiteY10" fmla="*/ 1168184 h 2916914"/>
                <a:gd name="connsiteX11" fmla="*/ 5697670 w 5755736"/>
                <a:gd name="connsiteY11" fmla="*/ 927474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655968 w 5755736"/>
                <a:gd name="connsiteY14" fmla="*/ 647700 h 2916914"/>
                <a:gd name="connsiteX15" fmla="*/ 5563062 w 5755736"/>
                <a:gd name="connsiteY15" fmla="*/ 403823 h 2916914"/>
                <a:gd name="connsiteX16" fmla="*/ 5352440 w 5755736"/>
                <a:gd name="connsiteY16" fmla="*/ 180532 h 2916914"/>
                <a:gd name="connsiteX17" fmla="*/ 5140763 w 5755736"/>
                <a:gd name="connsiteY17" fmla="*/ 83931 h 2916914"/>
                <a:gd name="connsiteX18" fmla="*/ 4816120 w 5755736"/>
                <a:gd name="connsiteY18" fmla="*/ 46452 h 2916914"/>
                <a:gd name="connsiteX19" fmla="*/ 4598108 w 5755736"/>
                <a:gd name="connsiteY19" fmla="*/ 29032 h 2916914"/>
                <a:gd name="connsiteX20" fmla="*/ 4199036 w 5755736"/>
                <a:gd name="connsiteY20" fmla="*/ 10556 h 2916914"/>
                <a:gd name="connsiteX21" fmla="*/ 3953574 w 5755736"/>
                <a:gd name="connsiteY21" fmla="*/ 3694 h 2916914"/>
                <a:gd name="connsiteX22" fmla="*/ 3301650 w 5755736"/>
                <a:gd name="connsiteY22" fmla="*/ -1 h 2916914"/>
                <a:gd name="connsiteX23" fmla="*/ 2981230 w 5755736"/>
                <a:gd name="connsiteY23" fmla="*/ 7389 h 2916914"/>
                <a:gd name="connsiteX24" fmla="*/ 2868793 w 5755736"/>
                <a:gd name="connsiteY24" fmla="*/ 10029 h 2916914"/>
                <a:gd name="connsiteX25" fmla="*/ 2620164 w 5755736"/>
                <a:gd name="connsiteY25" fmla="*/ 20586 h 2916914"/>
                <a:gd name="connsiteX26" fmla="*/ 2541511 w 5755736"/>
                <a:gd name="connsiteY26" fmla="*/ 20586 h 2916914"/>
                <a:gd name="connsiteX27" fmla="*/ 2541511 w 5755736"/>
                <a:gd name="connsiteY27" fmla="*/ 20586 h 2916914"/>
                <a:gd name="connsiteX28" fmla="*/ 2181501 w 5755736"/>
                <a:gd name="connsiteY28" fmla="*/ 42757 h 2916914"/>
                <a:gd name="connsiteX29" fmla="*/ 1853691 w 5755736"/>
                <a:gd name="connsiteY29" fmla="*/ 72318 h 2916914"/>
                <a:gd name="connsiteX30" fmla="*/ 1366464 w 5755736"/>
                <a:gd name="connsiteY30" fmla="*/ 138830 h 2916914"/>
                <a:gd name="connsiteX31" fmla="*/ 959473 w 5755736"/>
                <a:gd name="connsiteY31" fmla="*/ 314084 h 2916914"/>
                <a:gd name="connsiteX32" fmla="*/ 688146 w 5755736"/>
                <a:gd name="connsiteY32" fmla="*/ 648228 h 2916914"/>
                <a:gd name="connsiteX33" fmla="*/ 640637 w 5755736"/>
                <a:gd name="connsiteY33" fmla="*/ 739023 h 2916914"/>
                <a:gd name="connsiteX34" fmla="*/ 574653 w 5755736"/>
                <a:gd name="connsiteY34" fmla="*/ 882604 h 2916914"/>
                <a:gd name="connsiteX35" fmla="*/ 61031 w 5755736"/>
                <a:gd name="connsiteY35" fmla="*/ 1935713 h 2916914"/>
                <a:gd name="connsiteX36" fmla="*/ 27775 w 5755736"/>
                <a:gd name="connsiteY36" fmla="*/ 2010143 h 2916914"/>
                <a:gd name="connsiteX37" fmla="*/ 1909 w 5755736"/>
                <a:gd name="connsiteY37" fmla="*/ 2142111 h 2916914"/>
                <a:gd name="connsiteX38" fmla="*/ 1909 w 5755736"/>
                <a:gd name="connsiteY38" fmla="*/ 2142111 h 2916914"/>
                <a:gd name="connsiteX39" fmla="*/ 75812 w 5755736"/>
                <a:gd name="connsiteY39" fmla="*/ 2322116 h 2916914"/>
                <a:gd name="connsiteX40" fmla="*/ 275348 w 5755736"/>
                <a:gd name="connsiteY40" fmla="*/ 2797203 h 2916914"/>
                <a:gd name="connsiteX41" fmla="*/ 307549 w 5755736"/>
                <a:gd name="connsiteY41" fmla="*/ 2874801 h 2916914"/>
                <a:gd name="connsiteX42" fmla="*/ 324440 w 5755736"/>
                <a:gd name="connsiteY42" fmla="*/ 2913863 h 2916914"/>
                <a:gd name="connsiteX43" fmla="*/ 374589 w 5755736"/>
                <a:gd name="connsiteY43" fmla="*/ 2915975 h 2916914"/>
                <a:gd name="connsiteX44" fmla="*/ 2045838 w 5755736"/>
                <a:gd name="connsiteY44" fmla="*/ 2915975 h 2916914"/>
                <a:gd name="connsiteX45" fmla="*/ 2324555 w 5755736"/>
                <a:gd name="connsiteY45" fmla="*/ 2898027 h 2916914"/>
                <a:gd name="connsiteX46" fmla="*/ 2397402 w 5755736"/>
                <a:gd name="connsiteY46" fmla="*/ 2740193 h 2916914"/>
                <a:gd name="connsiteX47" fmla="*/ 2467609 w 5755736"/>
                <a:gd name="connsiteY47" fmla="*/ 2655205 h 2916914"/>
                <a:gd name="connsiteX48" fmla="*/ 3354437 w 5755736"/>
                <a:gd name="connsiteY48" fmla="*/ 2654677 h 2916914"/>
                <a:gd name="connsiteX49" fmla="*/ 3382415 w 5755736"/>
                <a:gd name="connsiteY49" fmla="*/ 2668930 h 2916914"/>
                <a:gd name="connsiteX50" fmla="*/ 3406697 w 5755736"/>
                <a:gd name="connsiteY50" fmla="*/ 2694268 h 2916914"/>
                <a:gd name="connsiteX51" fmla="*/ 3458428 w 5755736"/>
                <a:gd name="connsiteY51" fmla="*/ 2885886 h 2916914"/>
                <a:gd name="connsiteX52" fmla="*/ 3492212 w 5755736"/>
                <a:gd name="connsiteY52" fmla="*/ 2909640 h 2916914"/>
                <a:gd name="connsiteX53" fmla="*/ 3782543 w 5755736"/>
                <a:gd name="connsiteY53" fmla="*/ 2910168 h 2916914"/>
                <a:gd name="connsiteX54" fmla="*/ 4691542 w 5755736"/>
                <a:gd name="connsiteY54" fmla="*/ 2908584 h 2916914"/>
                <a:gd name="connsiteX55" fmla="*/ 5213082 w 5755736"/>
                <a:gd name="connsiteY55" fmla="*/ 2907529 h 2916914"/>
                <a:gd name="connsiteX56" fmla="*/ 5298998 w 5755736"/>
                <a:gd name="connsiteY56" fmla="*/ 2871761 h 2916914"/>
                <a:gd name="connsiteX57" fmla="*/ 5581575 w 5755736"/>
                <a:gd name="connsiteY57" fmla="*/ 2875293 h 2916914"/>
                <a:gd name="connsiteX58" fmla="*/ 5644882 w 5755736"/>
                <a:gd name="connsiteY58" fmla="*/ 2776616 h 2916914"/>
                <a:gd name="connsiteX59" fmla="*/ 5644882 w 5755736"/>
                <a:gd name="connsiteY59" fmla="*/ 2776616 h 2916914"/>
                <a:gd name="connsiteX60" fmla="*/ 5655968 w 5755736"/>
                <a:gd name="connsiteY60" fmla="*/ 2728052 h 2916914"/>
                <a:gd name="connsiteX61" fmla="*/ 5713506 w 5755736"/>
                <a:gd name="connsiteY61" fmla="*/ 2326339 h 2916914"/>
                <a:gd name="connsiteX62" fmla="*/ 5729342 w 5755736"/>
                <a:gd name="connsiteY62" fmla="*/ 2151085 h 2916914"/>
                <a:gd name="connsiteX63" fmla="*/ 5729342 w 5755736"/>
                <a:gd name="connsiteY63" fmla="*/ 2151085 h 2916914"/>
                <a:gd name="connsiteX64" fmla="*/ 5745179 w 5755736"/>
                <a:gd name="connsiteY64" fmla="*/ 2010671 h 2916914"/>
                <a:gd name="connsiteX65" fmla="*/ 5745179 w 5755736"/>
                <a:gd name="connsiteY65" fmla="*/ 2010671 h 2916914"/>
                <a:gd name="connsiteX66" fmla="*/ 5750985 w 5755736"/>
                <a:gd name="connsiteY66" fmla="*/ 1882925 h 2916914"/>
                <a:gd name="connsiteX67" fmla="*/ 5750457 w 5755736"/>
                <a:gd name="connsiteY67" fmla="*/ 1752013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70" fmla="*/ 2868793 w 5755736"/>
                <a:gd name="connsiteY70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5736 w 5755736"/>
                <a:gd name="connsiteY6" fmla="*/ 1646966 h 2916914"/>
                <a:gd name="connsiteX7" fmla="*/ 5750457 w 5755736"/>
                <a:gd name="connsiteY7" fmla="*/ 1503912 h 2916914"/>
                <a:gd name="connsiteX8" fmla="*/ 5750457 w 5755736"/>
                <a:gd name="connsiteY8" fmla="*/ 1503912 h 2916914"/>
                <a:gd name="connsiteX9" fmla="*/ 5726175 w 5755736"/>
                <a:gd name="connsiteY9" fmla="*/ 1168184 h 2916914"/>
                <a:gd name="connsiteX10" fmla="*/ 5697670 w 5755736"/>
                <a:gd name="connsiteY10" fmla="*/ 927474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655968 w 5755736"/>
                <a:gd name="connsiteY13" fmla="*/ 647700 h 2916914"/>
                <a:gd name="connsiteX14" fmla="*/ 5563062 w 5755736"/>
                <a:gd name="connsiteY14" fmla="*/ 403823 h 2916914"/>
                <a:gd name="connsiteX15" fmla="*/ 5352440 w 5755736"/>
                <a:gd name="connsiteY15" fmla="*/ 180532 h 2916914"/>
                <a:gd name="connsiteX16" fmla="*/ 5140763 w 5755736"/>
                <a:gd name="connsiteY16" fmla="*/ 83931 h 2916914"/>
                <a:gd name="connsiteX17" fmla="*/ 4816120 w 5755736"/>
                <a:gd name="connsiteY17" fmla="*/ 46452 h 2916914"/>
                <a:gd name="connsiteX18" fmla="*/ 4598108 w 5755736"/>
                <a:gd name="connsiteY18" fmla="*/ 29032 h 2916914"/>
                <a:gd name="connsiteX19" fmla="*/ 4199036 w 5755736"/>
                <a:gd name="connsiteY19" fmla="*/ 10556 h 2916914"/>
                <a:gd name="connsiteX20" fmla="*/ 3953574 w 5755736"/>
                <a:gd name="connsiteY20" fmla="*/ 3694 h 2916914"/>
                <a:gd name="connsiteX21" fmla="*/ 3301650 w 5755736"/>
                <a:gd name="connsiteY21" fmla="*/ -1 h 2916914"/>
                <a:gd name="connsiteX22" fmla="*/ 2981230 w 5755736"/>
                <a:gd name="connsiteY22" fmla="*/ 7389 h 2916914"/>
                <a:gd name="connsiteX23" fmla="*/ 2868793 w 5755736"/>
                <a:gd name="connsiteY23" fmla="*/ 10029 h 2916914"/>
                <a:gd name="connsiteX24" fmla="*/ 2620164 w 5755736"/>
                <a:gd name="connsiteY24" fmla="*/ 20586 h 2916914"/>
                <a:gd name="connsiteX25" fmla="*/ 2541511 w 5755736"/>
                <a:gd name="connsiteY25" fmla="*/ 20586 h 2916914"/>
                <a:gd name="connsiteX26" fmla="*/ 2541511 w 5755736"/>
                <a:gd name="connsiteY26" fmla="*/ 20586 h 2916914"/>
                <a:gd name="connsiteX27" fmla="*/ 2181501 w 5755736"/>
                <a:gd name="connsiteY27" fmla="*/ 42757 h 2916914"/>
                <a:gd name="connsiteX28" fmla="*/ 1853691 w 5755736"/>
                <a:gd name="connsiteY28" fmla="*/ 72318 h 2916914"/>
                <a:gd name="connsiteX29" fmla="*/ 1366464 w 5755736"/>
                <a:gd name="connsiteY29" fmla="*/ 138830 h 2916914"/>
                <a:gd name="connsiteX30" fmla="*/ 959473 w 5755736"/>
                <a:gd name="connsiteY30" fmla="*/ 314084 h 2916914"/>
                <a:gd name="connsiteX31" fmla="*/ 688146 w 5755736"/>
                <a:gd name="connsiteY31" fmla="*/ 648228 h 2916914"/>
                <a:gd name="connsiteX32" fmla="*/ 640637 w 5755736"/>
                <a:gd name="connsiteY32" fmla="*/ 739023 h 2916914"/>
                <a:gd name="connsiteX33" fmla="*/ 574653 w 5755736"/>
                <a:gd name="connsiteY33" fmla="*/ 882604 h 2916914"/>
                <a:gd name="connsiteX34" fmla="*/ 61031 w 5755736"/>
                <a:gd name="connsiteY34" fmla="*/ 1935713 h 2916914"/>
                <a:gd name="connsiteX35" fmla="*/ 27775 w 5755736"/>
                <a:gd name="connsiteY35" fmla="*/ 2010143 h 2916914"/>
                <a:gd name="connsiteX36" fmla="*/ 1909 w 5755736"/>
                <a:gd name="connsiteY36" fmla="*/ 2142111 h 2916914"/>
                <a:gd name="connsiteX37" fmla="*/ 1909 w 5755736"/>
                <a:gd name="connsiteY37" fmla="*/ 2142111 h 2916914"/>
                <a:gd name="connsiteX38" fmla="*/ 75812 w 5755736"/>
                <a:gd name="connsiteY38" fmla="*/ 2322116 h 2916914"/>
                <a:gd name="connsiteX39" fmla="*/ 275348 w 5755736"/>
                <a:gd name="connsiteY39" fmla="*/ 2797203 h 2916914"/>
                <a:gd name="connsiteX40" fmla="*/ 307549 w 5755736"/>
                <a:gd name="connsiteY40" fmla="*/ 2874801 h 2916914"/>
                <a:gd name="connsiteX41" fmla="*/ 324440 w 5755736"/>
                <a:gd name="connsiteY41" fmla="*/ 2913863 h 2916914"/>
                <a:gd name="connsiteX42" fmla="*/ 374589 w 5755736"/>
                <a:gd name="connsiteY42" fmla="*/ 2915975 h 2916914"/>
                <a:gd name="connsiteX43" fmla="*/ 2045838 w 5755736"/>
                <a:gd name="connsiteY43" fmla="*/ 2915975 h 2916914"/>
                <a:gd name="connsiteX44" fmla="*/ 2324555 w 5755736"/>
                <a:gd name="connsiteY44" fmla="*/ 2898027 h 2916914"/>
                <a:gd name="connsiteX45" fmla="*/ 2397402 w 5755736"/>
                <a:gd name="connsiteY45" fmla="*/ 2740193 h 2916914"/>
                <a:gd name="connsiteX46" fmla="*/ 2467609 w 5755736"/>
                <a:gd name="connsiteY46" fmla="*/ 2655205 h 2916914"/>
                <a:gd name="connsiteX47" fmla="*/ 3354437 w 5755736"/>
                <a:gd name="connsiteY47" fmla="*/ 2654677 h 2916914"/>
                <a:gd name="connsiteX48" fmla="*/ 3382415 w 5755736"/>
                <a:gd name="connsiteY48" fmla="*/ 2668930 h 2916914"/>
                <a:gd name="connsiteX49" fmla="*/ 3406697 w 5755736"/>
                <a:gd name="connsiteY49" fmla="*/ 2694268 h 2916914"/>
                <a:gd name="connsiteX50" fmla="*/ 3458428 w 5755736"/>
                <a:gd name="connsiteY50" fmla="*/ 2885886 h 2916914"/>
                <a:gd name="connsiteX51" fmla="*/ 3492212 w 5755736"/>
                <a:gd name="connsiteY51" fmla="*/ 2909640 h 2916914"/>
                <a:gd name="connsiteX52" fmla="*/ 3782543 w 5755736"/>
                <a:gd name="connsiteY52" fmla="*/ 2910168 h 2916914"/>
                <a:gd name="connsiteX53" fmla="*/ 4691542 w 5755736"/>
                <a:gd name="connsiteY53" fmla="*/ 2908584 h 2916914"/>
                <a:gd name="connsiteX54" fmla="*/ 5213082 w 5755736"/>
                <a:gd name="connsiteY54" fmla="*/ 2907529 h 2916914"/>
                <a:gd name="connsiteX55" fmla="*/ 5298998 w 5755736"/>
                <a:gd name="connsiteY55" fmla="*/ 2871761 h 2916914"/>
                <a:gd name="connsiteX56" fmla="*/ 5581575 w 5755736"/>
                <a:gd name="connsiteY56" fmla="*/ 2875293 h 2916914"/>
                <a:gd name="connsiteX57" fmla="*/ 5644882 w 5755736"/>
                <a:gd name="connsiteY57" fmla="*/ 2776616 h 2916914"/>
                <a:gd name="connsiteX58" fmla="*/ 5644882 w 5755736"/>
                <a:gd name="connsiteY58" fmla="*/ 2776616 h 2916914"/>
                <a:gd name="connsiteX59" fmla="*/ 5655968 w 5755736"/>
                <a:gd name="connsiteY59" fmla="*/ 2728052 h 2916914"/>
                <a:gd name="connsiteX60" fmla="*/ 5713506 w 5755736"/>
                <a:gd name="connsiteY60" fmla="*/ 2326339 h 2916914"/>
                <a:gd name="connsiteX61" fmla="*/ 5729342 w 5755736"/>
                <a:gd name="connsiteY61" fmla="*/ 2151085 h 2916914"/>
                <a:gd name="connsiteX62" fmla="*/ 5729342 w 5755736"/>
                <a:gd name="connsiteY62" fmla="*/ 2151085 h 2916914"/>
                <a:gd name="connsiteX63" fmla="*/ 5745179 w 5755736"/>
                <a:gd name="connsiteY63" fmla="*/ 2010671 h 2916914"/>
                <a:gd name="connsiteX64" fmla="*/ 5745179 w 5755736"/>
                <a:gd name="connsiteY64" fmla="*/ 2010671 h 2916914"/>
                <a:gd name="connsiteX65" fmla="*/ 5750985 w 5755736"/>
                <a:gd name="connsiteY65" fmla="*/ 1882925 h 2916914"/>
                <a:gd name="connsiteX66" fmla="*/ 5750457 w 5755736"/>
                <a:gd name="connsiteY66" fmla="*/ 1752013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69" fmla="*/ 2868793 w 5755736"/>
                <a:gd name="connsiteY69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985 w 5755736"/>
                <a:gd name="connsiteY64" fmla="*/ 1882925 h 2916914"/>
                <a:gd name="connsiteX65" fmla="*/ 5750457 w 5755736"/>
                <a:gd name="connsiteY65" fmla="*/ 1752013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68" fmla="*/ 2868793 w 5755736"/>
                <a:gd name="connsiteY68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50457 w 5755736"/>
                <a:gd name="connsiteY7" fmla="*/ 1503912 h 2916914"/>
                <a:gd name="connsiteX8" fmla="*/ 5726175 w 5755736"/>
                <a:gd name="connsiteY8" fmla="*/ 1168184 h 2916914"/>
                <a:gd name="connsiteX9" fmla="*/ 5697670 w 5755736"/>
                <a:gd name="connsiteY9" fmla="*/ 927474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655968 w 5755736"/>
                <a:gd name="connsiteY12" fmla="*/ 647700 h 2916914"/>
                <a:gd name="connsiteX13" fmla="*/ 5563062 w 5755736"/>
                <a:gd name="connsiteY13" fmla="*/ 403823 h 2916914"/>
                <a:gd name="connsiteX14" fmla="*/ 5352440 w 5755736"/>
                <a:gd name="connsiteY14" fmla="*/ 180532 h 2916914"/>
                <a:gd name="connsiteX15" fmla="*/ 5140763 w 5755736"/>
                <a:gd name="connsiteY15" fmla="*/ 83931 h 2916914"/>
                <a:gd name="connsiteX16" fmla="*/ 4816120 w 5755736"/>
                <a:gd name="connsiteY16" fmla="*/ 46452 h 2916914"/>
                <a:gd name="connsiteX17" fmla="*/ 4598108 w 5755736"/>
                <a:gd name="connsiteY17" fmla="*/ 29032 h 2916914"/>
                <a:gd name="connsiteX18" fmla="*/ 4199036 w 5755736"/>
                <a:gd name="connsiteY18" fmla="*/ 10556 h 2916914"/>
                <a:gd name="connsiteX19" fmla="*/ 3953574 w 5755736"/>
                <a:gd name="connsiteY19" fmla="*/ 3694 h 2916914"/>
                <a:gd name="connsiteX20" fmla="*/ 3301650 w 5755736"/>
                <a:gd name="connsiteY20" fmla="*/ -1 h 2916914"/>
                <a:gd name="connsiteX21" fmla="*/ 2981230 w 5755736"/>
                <a:gd name="connsiteY21" fmla="*/ 7389 h 2916914"/>
                <a:gd name="connsiteX22" fmla="*/ 2868793 w 5755736"/>
                <a:gd name="connsiteY22" fmla="*/ 10029 h 2916914"/>
                <a:gd name="connsiteX23" fmla="*/ 2620164 w 5755736"/>
                <a:gd name="connsiteY23" fmla="*/ 20586 h 2916914"/>
                <a:gd name="connsiteX24" fmla="*/ 2541511 w 5755736"/>
                <a:gd name="connsiteY24" fmla="*/ 20586 h 2916914"/>
                <a:gd name="connsiteX25" fmla="*/ 2541511 w 5755736"/>
                <a:gd name="connsiteY25" fmla="*/ 20586 h 2916914"/>
                <a:gd name="connsiteX26" fmla="*/ 2181501 w 5755736"/>
                <a:gd name="connsiteY26" fmla="*/ 42757 h 2916914"/>
                <a:gd name="connsiteX27" fmla="*/ 1853691 w 5755736"/>
                <a:gd name="connsiteY27" fmla="*/ 72318 h 2916914"/>
                <a:gd name="connsiteX28" fmla="*/ 1366464 w 5755736"/>
                <a:gd name="connsiteY28" fmla="*/ 138830 h 2916914"/>
                <a:gd name="connsiteX29" fmla="*/ 959473 w 5755736"/>
                <a:gd name="connsiteY29" fmla="*/ 314084 h 2916914"/>
                <a:gd name="connsiteX30" fmla="*/ 688146 w 5755736"/>
                <a:gd name="connsiteY30" fmla="*/ 648228 h 2916914"/>
                <a:gd name="connsiteX31" fmla="*/ 640637 w 5755736"/>
                <a:gd name="connsiteY31" fmla="*/ 739023 h 2916914"/>
                <a:gd name="connsiteX32" fmla="*/ 574653 w 5755736"/>
                <a:gd name="connsiteY32" fmla="*/ 882604 h 2916914"/>
                <a:gd name="connsiteX33" fmla="*/ 61031 w 5755736"/>
                <a:gd name="connsiteY33" fmla="*/ 1935713 h 2916914"/>
                <a:gd name="connsiteX34" fmla="*/ 27775 w 5755736"/>
                <a:gd name="connsiteY34" fmla="*/ 2010143 h 2916914"/>
                <a:gd name="connsiteX35" fmla="*/ 1909 w 5755736"/>
                <a:gd name="connsiteY35" fmla="*/ 2142111 h 2916914"/>
                <a:gd name="connsiteX36" fmla="*/ 1909 w 5755736"/>
                <a:gd name="connsiteY36" fmla="*/ 2142111 h 2916914"/>
                <a:gd name="connsiteX37" fmla="*/ 75812 w 5755736"/>
                <a:gd name="connsiteY37" fmla="*/ 2322116 h 2916914"/>
                <a:gd name="connsiteX38" fmla="*/ 275348 w 5755736"/>
                <a:gd name="connsiteY38" fmla="*/ 2797203 h 2916914"/>
                <a:gd name="connsiteX39" fmla="*/ 307549 w 5755736"/>
                <a:gd name="connsiteY39" fmla="*/ 2874801 h 2916914"/>
                <a:gd name="connsiteX40" fmla="*/ 324440 w 5755736"/>
                <a:gd name="connsiteY40" fmla="*/ 2913863 h 2916914"/>
                <a:gd name="connsiteX41" fmla="*/ 374589 w 5755736"/>
                <a:gd name="connsiteY41" fmla="*/ 2915975 h 2916914"/>
                <a:gd name="connsiteX42" fmla="*/ 2045838 w 5755736"/>
                <a:gd name="connsiteY42" fmla="*/ 2915975 h 2916914"/>
                <a:gd name="connsiteX43" fmla="*/ 2324555 w 5755736"/>
                <a:gd name="connsiteY43" fmla="*/ 2898027 h 2916914"/>
                <a:gd name="connsiteX44" fmla="*/ 2397402 w 5755736"/>
                <a:gd name="connsiteY44" fmla="*/ 2740193 h 2916914"/>
                <a:gd name="connsiteX45" fmla="*/ 2467609 w 5755736"/>
                <a:gd name="connsiteY45" fmla="*/ 2655205 h 2916914"/>
                <a:gd name="connsiteX46" fmla="*/ 3354437 w 5755736"/>
                <a:gd name="connsiteY46" fmla="*/ 2654677 h 2916914"/>
                <a:gd name="connsiteX47" fmla="*/ 3382415 w 5755736"/>
                <a:gd name="connsiteY47" fmla="*/ 2668930 h 2916914"/>
                <a:gd name="connsiteX48" fmla="*/ 3406697 w 5755736"/>
                <a:gd name="connsiteY48" fmla="*/ 2694268 h 2916914"/>
                <a:gd name="connsiteX49" fmla="*/ 3458428 w 5755736"/>
                <a:gd name="connsiteY49" fmla="*/ 2885886 h 2916914"/>
                <a:gd name="connsiteX50" fmla="*/ 3492212 w 5755736"/>
                <a:gd name="connsiteY50" fmla="*/ 2909640 h 2916914"/>
                <a:gd name="connsiteX51" fmla="*/ 3782543 w 5755736"/>
                <a:gd name="connsiteY51" fmla="*/ 2910168 h 2916914"/>
                <a:gd name="connsiteX52" fmla="*/ 4691542 w 5755736"/>
                <a:gd name="connsiteY52" fmla="*/ 2908584 h 2916914"/>
                <a:gd name="connsiteX53" fmla="*/ 5213082 w 5755736"/>
                <a:gd name="connsiteY53" fmla="*/ 2907529 h 2916914"/>
                <a:gd name="connsiteX54" fmla="*/ 5298998 w 5755736"/>
                <a:gd name="connsiteY54" fmla="*/ 2871761 h 2916914"/>
                <a:gd name="connsiteX55" fmla="*/ 5581575 w 5755736"/>
                <a:gd name="connsiteY55" fmla="*/ 2875293 h 2916914"/>
                <a:gd name="connsiteX56" fmla="*/ 5644882 w 5755736"/>
                <a:gd name="connsiteY56" fmla="*/ 2776616 h 2916914"/>
                <a:gd name="connsiteX57" fmla="*/ 5644882 w 5755736"/>
                <a:gd name="connsiteY57" fmla="*/ 2776616 h 2916914"/>
                <a:gd name="connsiteX58" fmla="*/ 5655968 w 5755736"/>
                <a:gd name="connsiteY58" fmla="*/ 2728052 h 2916914"/>
                <a:gd name="connsiteX59" fmla="*/ 5713506 w 5755736"/>
                <a:gd name="connsiteY59" fmla="*/ 2326339 h 2916914"/>
                <a:gd name="connsiteX60" fmla="*/ 5729342 w 5755736"/>
                <a:gd name="connsiteY60" fmla="*/ 2151085 h 2916914"/>
                <a:gd name="connsiteX61" fmla="*/ 5729342 w 5755736"/>
                <a:gd name="connsiteY61" fmla="*/ 2151085 h 2916914"/>
                <a:gd name="connsiteX62" fmla="*/ 5745179 w 5755736"/>
                <a:gd name="connsiteY62" fmla="*/ 2010671 h 2916914"/>
                <a:gd name="connsiteX63" fmla="*/ 5745179 w 5755736"/>
                <a:gd name="connsiteY63" fmla="*/ 2010671 h 2916914"/>
                <a:gd name="connsiteX64" fmla="*/ 5750457 w 5755736"/>
                <a:gd name="connsiteY64" fmla="*/ 1752013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67" fmla="*/ 2868793 w 5755736"/>
                <a:gd name="connsiteY67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68184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5736 w 5755736"/>
                <a:gd name="connsiteY5" fmla="*/ 1646966 h 2916914"/>
                <a:gd name="connsiteX6" fmla="*/ 5750457 w 5755736"/>
                <a:gd name="connsiteY6" fmla="*/ 1503912 h 2916914"/>
                <a:gd name="connsiteX7" fmla="*/ 5726175 w 5755736"/>
                <a:gd name="connsiteY7" fmla="*/ 1193757 h 2916914"/>
                <a:gd name="connsiteX8" fmla="*/ 5697670 w 5755736"/>
                <a:gd name="connsiteY8" fmla="*/ 927474 h 2916914"/>
                <a:gd name="connsiteX9" fmla="*/ 5655968 w 5755736"/>
                <a:gd name="connsiteY9" fmla="*/ 647700 h 2916914"/>
                <a:gd name="connsiteX10" fmla="*/ 5655968 w 5755736"/>
                <a:gd name="connsiteY10" fmla="*/ 647700 h 2916914"/>
                <a:gd name="connsiteX11" fmla="*/ 5655968 w 5755736"/>
                <a:gd name="connsiteY11" fmla="*/ 647700 h 2916914"/>
                <a:gd name="connsiteX12" fmla="*/ 5563062 w 5755736"/>
                <a:gd name="connsiteY12" fmla="*/ 403823 h 2916914"/>
                <a:gd name="connsiteX13" fmla="*/ 5352440 w 5755736"/>
                <a:gd name="connsiteY13" fmla="*/ 180532 h 2916914"/>
                <a:gd name="connsiteX14" fmla="*/ 5140763 w 5755736"/>
                <a:gd name="connsiteY14" fmla="*/ 83931 h 2916914"/>
                <a:gd name="connsiteX15" fmla="*/ 4816120 w 5755736"/>
                <a:gd name="connsiteY15" fmla="*/ 46452 h 2916914"/>
                <a:gd name="connsiteX16" fmla="*/ 4598108 w 5755736"/>
                <a:gd name="connsiteY16" fmla="*/ 29032 h 2916914"/>
                <a:gd name="connsiteX17" fmla="*/ 4199036 w 5755736"/>
                <a:gd name="connsiteY17" fmla="*/ 10556 h 2916914"/>
                <a:gd name="connsiteX18" fmla="*/ 3953574 w 5755736"/>
                <a:gd name="connsiteY18" fmla="*/ 3694 h 2916914"/>
                <a:gd name="connsiteX19" fmla="*/ 3301650 w 5755736"/>
                <a:gd name="connsiteY19" fmla="*/ -1 h 2916914"/>
                <a:gd name="connsiteX20" fmla="*/ 2981230 w 5755736"/>
                <a:gd name="connsiteY20" fmla="*/ 7389 h 2916914"/>
                <a:gd name="connsiteX21" fmla="*/ 2868793 w 5755736"/>
                <a:gd name="connsiteY21" fmla="*/ 10029 h 2916914"/>
                <a:gd name="connsiteX22" fmla="*/ 2620164 w 5755736"/>
                <a:gd name="connsiteY22" fmla="*/ 20586 h 2916914"/>
                <a:gd name="connsiteX23" fmla="*/ 2541511 w 5755736"/>
                <a:gd name="connsiteY23" fmla="*/ 20586 h 2916914"/>
                <a:gd name="connsiteX24" fmla="*/ 2541511 w 5755736"/>
                <a:gd name="connsiteY24" fmla="*/ 20586 h 2916914"/>
                <a:gd name="connsiteX25" fmla="*/ 2181501 w 5755736"/>
                <a:gd name="connsiteY25" fmla="*/ 42757 h 2916914"/>
                <a:gd name="connsiteX26" fmla="*/ 1853691 w 5755736"/>
                <a:gd name="connsiteY26" fmla="*/ 72318 h 2916914"/>
                <a:gd name="connsiteX27" fmla="*/ 1366464 w 5755736"/>
                <a:gd name="connsiteY27" fmla="*/ 138830 h 2916914"/>
                <a:gd name="connsiteX28" fmla="*/ 959473 w 5755736"/>
                <a:gd name="connsiteY28" fmla="*/ 314084 h 2916914"/>
                <a:gd name="connsiteX29" fmla="*/ 688146 w 5755736"/>
                <a:gd name="connsiteY29" fmla="*/ 648228 h 2916914"/>
                <a:gd name="connsiteX30" fmla="*/ 640637 w 5755736"/>
                <a:gd name="connsiteY30" fmla="*/ 739023 h 2916914"/>
                <a:gd name="connsiteX31" fmla="*/ 574653 w 5755736"/>
                <a:gd name="connsiteY31" fmla="*/ 882604 h 2916914"/>
                <a:gd name="connsiteX32" fmla="*/ 61031 w 5755736"/>
                <a:gd name="connsiteY32" fmla="*/ 1935713 h 2916914"/>
                <a:gd name="connsiteX33" fmla="*/ 27775 w 5755736"/>
                <a:gd name="connsiteY33" fmla="*/ 2010143 h 2916914"/>
                <a:gd name="connsiteX34" fmla="*/ 1909 w 5755736"/>
                <a:gd name="connsiteY34" fmla="*/ 2142111 h 2916914"/>
                <a:gd name="connsiteX35" fmla="*/ 1909 w 5755736"/>
                <a:gd name="connsiteY35" fmla="*/ 2142111 h 2916914"/>
                <a:gd name="connsiteX36" fmla="*/ 75812 w 5755736"/>
                <a:gd name="connsiteY36" fmla="*/ 2322116 h 2916914"/>
                <a:gd name="connsiteX37" fmla="*/ 275348 w 5755736"/>
                <a:gd name="connsiteY37" fmla="*/ 2797203 h 2916914"/>
                <a:gd name="connsiteX38" fmla="*/ 307549 w 5755736"/>
                <a:gd name="connsiteY38" fmla="*/ 2874801 h 2916914"/>
                <a:gd name="connsiteX39" fmla="*/ 324440 w 5755736"/>
                <a:gd name="connsiteY39" fmla="*/ 2913863 h 2916914"/>
                <a:gd name="connsiteX40" fmla="*/ 374589 w 5755736"/>
                <a:gd name="connsiteY40" fmla="*/ 2915975 h 2916914"/>
                <a:gd name="connsiteX41" fmla="*/ 2045838 w 5755736"/>
                <a:gd name="connsiteY41" fmla="*/ 2915975 h 2916914"/>
                <a:gd name="connsiteX42" fmla="*/ 2324555 w 5755736"/>
                <a:gd name="connsiteY42" fmla="*/ 2898027 h 2916914"/>
                <a:gd name="connsiteX43" fmla="*/ 2397402 w 5755736"/>
                <a:gd name="connsiteY43" fmla="*/ 2740193 h 2916914"/>
                <a:gd name="connsiteX44" fmla="*/ 2467609 w 5755736"/>
                <a:gd name="connsiteY44" fmla="*/ 2655205 h 2916914"/>
                <a:gd name="connsiteX45" fmla="*/ 3354437 w 5755736"/>
                <a:gd name="connsiteY45" fmla="*/ 2654677 h 2916914"/>
                <a:gd name="connsiteX46" fmla="*/ 3382415 w 5755736"/>
                <a:gd name="connsiteY46" fmla="*/ 2668930 h 2916914"/>
                <a:gd name="connsiteX47" fmla="*/ 3406697 w 5755736"/>
                <a:gd name="connsiteY47" fmla="*/ 2694268 h 2916914"/>
                <a:gd name="connsiteX48" fmla="*/ 3458428 w 5755736"/>
                <a:gd name="connsiteY48" fmla="*/ 2885886 h 2916914"/>
                <a:gd name="connsiteX49" fmla="*/ 3492212 w 5755736"/>
                <a:gd name="connsiteY49" fmla="*/ 2909640 h 2916914"/>
                <a:gd name="connsiteX50" fmla="*/ 3782543 w 5755736"/>
                <a:gd name="connsiteY50" fmla="*/ 2910168 h 2916914"/>
                <a:gd name="connsiteX51" fmla="*/ 4691542 w 5755736"/>
                <a:gd name="connsiteY51" fmla="*/ 2908584 h 2916914"/>
                <a:gd name="connsiteX52" fmla="*/ 5213082 w 5755736"/>
                <a:gd name="connsiteY52" fmla="*/ 2907529 h 2916914"/>
                <a:gd name="connsiteX53" fmla="*/ 5298998 w 5755736"/>
                <a:gd name="connsiteY53" fmla="*/ 2871761 h 2916914"/>
                <a:gd name="connsiteX54" fmla="*/ 5581575 w 5755736"/>
                <a:gd name="connsiteY54" fmla="*/ 2875293 h 2916914"/>
                <a:gd name="connsiteX55" fmla="*/ 5644882 w 5755736"/>
                <a:gd name="connsiteY55" fmla="*/ 2776616 h 2916914"/>
                <a:gd name="connsiteX56" fmla="*/ 5644882 w 5755736"/>
                <a:gd name="connsiteY56" fmla="*/ 2776616 h 2916914"/>
                <a:gd name="connsiteX57" fmla="*/ 5655968 w 5755736"/>
                <a:gd name="connsiteY57" fmla="*/ 2728052 h 2916914"/>
                <a:gd name="connsiteX58" fmla="*/ 5713506 w 5755736"/>
                <a:gd name="connsiteY58" fmla="*/ 2326339 h 2916914"/>
                <a:gd name="connsiteX59" fmla="*/ 5729342 w 5755736"/>
                <a:gd name="connsiteY59" fmla="*/ 2151085 h 2916914"/>
                <a:gd name="connsiteX60" fmla="*/ 5729342 w 5755736"/>
                <a:gd name="connsiteY60" fmla="*/ 2151085 h 2916914"/>
                <a:gd name="connsiteX61" fmla="*/ 5745179 w 5755736"/>
                <a:gd name="connsiteY61" fmla="*/ 2010671 h 2916914"/>
                <a:gd name="connsiteX62" fmla="*/ 5745179 w 5755736"/>
                <a:gd name="connsiteY62" fmla="*/ 2010671 h 2916914"/>
                <a:gd name="connsiteX63" fmla="*/ 5750457 w 5755736"/>
                <a:gd name="connsiteY63" fmla="*/ 1752013 h 2916914"/>
                <a:gd name="connsiteX64" fmla="*/ 2868793 w 5755736"/>
                <a:gd name="connsiteY64" fmla="*/ 10029 h 2916914"/>
                <a:gd name="connsiteX65" fmla="*/ 2868793 w 5755736"/>
                <a:gd name="connsiteY65" fmla="*/ 10029 h 2916914"/>
                <a:gd name="connsiteX66" fmla="*/ 2868793 w 5755736"/>
                <a:gd name="connsiteY66" fmla="*/ 10029 h 2916914"/>
                <a:gd name="connsiteX0" fmla="*/ 5750457 w 5756073"/>
                <a:gd name="connsiteY0" fmla="*/ 1752013 h 2916914"/>
                <a:gd name="connsiteX1" fmla="*/ 5750457 w 5756073"/>
                <a:gd name="connsiteY1" fmla="*/ 1752013 h 2916914"/>
                <a:gd name="connsiteX2" fmla="*/ 5750457 w 5756073"/>
                <a:gd name="connsiteY2" fmla="*/ 1752013 h 2916914"/>
                <a:gd name="connsiteX3" fmla="*/ 5755736 w 5756073"/>
                <a:gd name="connsiteY3" fmla="*/ 1746206 h 2916914"/>
                <a:gd name="connsiteX4" fmla="*/ 5755736 w 5756073"/>
                <a:gd name="connsiteY4" fmla="*/ 1646966 h 2916914"/>
                <a:gd name="connsiteX5" fmla="*/ 5755736 w 5756073"/>
                <a:gd name="connsiteY5" fmla="*/ 1646966 h 2916914"/>
                <a:gd name="connsiteX6" fmla="*/ 5750457 w 5756073"/>
                <a:gd name="connsiteY6" fmla="*/ 1503912 h 2916914"/>
                <a:gd name="connsiteX7" fmla="*/ 5697670 w 5756073"/>
                <a:gd name="connsiteY7" fmla="*/ 927474 h 2916914"/>
                <a:gd name="connsiteX8" fmla="*/ 5655968 w 5756073"/>
                <a:gd name="connsiteY8" fmla="*/ 647700 h 2916914"/>
                <a:gd name="connsiteX9" fmla="*/ 5655968 w 5756073"/>
                <a:gd name="connsiteY9" fmla="*/ 647700 h 2916914"/>
                <a:gd name="connsiteX10" fmla="*/ 5655968 w 5756073"/>
                <a:gd name="connsiteY10" fmla="*/ 647700 h 2916914"/>
                <a:gd name="connsiteX11" fmla="*/ 5563062 w 5756073"/>
                <a:gd name="connsiteY11" fmla="*/ 403823 h 2916914"/>
                <a:gd name="connsiteX12" fmla="*/ 5352440 w 5756073"/>
                <a:gd name="connsiteY12" fmla="*/ 180532 h 2916914"/>
                <a:gd name="connsiteX13" fmla="*/ 5140763 w 5756073"/>
                <a:gd name="connsiteY13" fmla="*/ 83931 h 2916914"/>
                <a:gd name="connsiteX14" fmla="*/ 4816120 w 5756073"/>
                <a:gd name="connsiteY14" fmla="*/ 46452 h 2916914"/>
                <a:gd name="connsiteX15" fmla="*/ 4598108 w 5756073"/>
                <a:gd name="connsiteY15" fmla="*/ 29032 h 2916914"/>
                <a:gd name="connsiteX16" fmla="*/ 4199036 w 5756073"/>
                <a:gd name="connsiteY16" fmla="*/ 10556 h 2916914"/>
                <a:gd name="connsiteX17" fmla="*/ 3953574 w 5756073"/>
                <a:gd name="connsiteY17" fmla="*/ 3694 h 2916914"/>
                <a:gd name="connsiteX18" fmla="*/ 3301650 w 5756073"/>
                <a:gd name="connsiteY18" fmla="*/ -1 h 2916914"/>
                <a:gd name="connsiteX19" fmla="*/ 2981230 w 5756073"/>
                <a:gd name="connsiteY19" fmla="*/ 7389 h 2916914"/>
                <a:gd name="connsiteX20" fmla="*/ 2868793 w 5756073"/>
                <a:gd name="connsiteY20" fmla="*/ 10029 h 2916914"/>
                <a:gd name="connsiteX21" fmla="*/ 2620164 w 5756073"/>
                <a:gd name="connsiteY21" fmla="*/ 20586 h 2916914"/>
                <a:gd name="connsiteX22" fmla="*/ 2541511 w 5756073"/>
                <a:gd name="connsiteY22" fmla="*/ 20586 h 2916914"/>
                <a:gd name="connsiteX23" fmla="*/ 2541511 w 5756073"/>
                <a:gd name="connsiteY23" fmla="*/ 20586 h 2916914"/>
                <a:gd name="connsiteX24" fmla="*/ 2181501 w 5756073"/>
                <a:gd name="connsiteY24" fmla="*/ 42757 h 2916914"/>
                <a:gd name="connsiteX25" fmla="*/ 1853691 w 5756073"/>
                <a:gd name="connsiteY25" fmla="*/ 72318 h 2916914"/>
                <a:gd name="connsiteX26" fmla="*/ 1366464 w 5756073"/>
                <a:gd name="connsiteY26" fmla="*/ 138830 h 2916914"/>
                <a:gd name="connsiteX27" fmla="*/ 959473 w 5756073"/>
                <a:gd name="connsiteY27" fmla="*/ 314084 h 2916914"/>
                <a:gd name="connsiteX28" fmla="*/ 688146 w 5756073"/>
                <a:gd name="connsiteY28" fmla="*/ 648228 h 2916914"/>
                <a:gd name="connsiteX29" fmla="*/ 640637 w 5756073"/>
                <a:gd name="connsiteY29" fmla="*/ 739023 h 2916914"/>
                <a:gd name="connsiteX30" fmla="*/ 574653 w 5756073"/>
                <a:gd name="connsiteY30" fmla="*/ 882604 h 2916914"/>
                <a:gd name="connsiteX31" fmla="*/ 61031 w 5756073"/>
                <a:gd name="connsiteY31" fmla="*/ 1935713 h 2916914"/>
                <a:gd name="connsiteX32" fmla="*/ 27775 w 5756073"/>
                <a:gd name="connsiteY32" fmla="*/ 2010143 h 2916914"/>
                <a:gd name="connsiteX33" fmla="*/ 1909 w 5756073"/>
                <a:gd name="connsiteY33" fmla="*/ 2142111 h 2916914"/>
                <a:gd name="connsiteX34" fmla="*/ 1909 w 5756073"/>
                <a:gd name="connsiteY34" fmla="*/ 2142111 h 2916914"/>
                <a:gd name="connsiteX35" fmla="*/ 75812 w 5756073"/>
                <a:gd name="connsiteY35" fmla="*/ 2322116 h 2916914"/>
                <a:gd name="connsiteX36" fmla="*/ 275348 w 5756073"/>
                <a:gd name="connsiteY36" fmla="*/ 2797203 h 2916914"/>
                <a:gd name="connsiteX37" fmla="*/ 307549 w 5756073"/>
                <a:gd name="connsiteY37" fmla="*/ 2874801 h 2916914"/>
                <a:gd name="connsiteX38" fmla="*/ 324440 w 5756073"/>
                <a:gd name="connsiteY38" fmla="*/ 2913863 h 2916914"/>
                <a:gd name="connsiteX39" fmla="*/ 374589 w 5756073"/>
                <a:gd name="connsiteY39" fmla="*/ 2915975 h 2916914"/>
                <a:gd name="connsiteX40" fmla="*/ 2045838 w 5756073"/>
                <a:gd name="connsiteY40" fmla="*/ 2915975 h 2916914"/>
                <a:gd name="connsiteX41" fmla="*/ 2324555 w 5756073"/>
                <a:gd name="connsiteY41" fmla="*/ 2898027 h 2916914"/>
                <a:gd name="connsiteX42" fmla="*/ 2397402 w 5756073"/>
                <a:gd name="connsiteY42" fmla="*/ 2740193 h 2916914"/>
                <a:gd name="connsiteX43" fmla="*/ 2467609 w 5756073"/>
                <a:gd name="connsiteY43" fmla="*/ 2655205 h 2916914"/>
                <a:gd name="connsiteX44" fmla="*/ 3354437 w 5756073"/>
                <a:gd name="connsiteY44" fmla="*/ 2654677 h 2916914"/>
                <a:gd name="connsiteX45" fmla="*/ 3382415 w 5756073"/>
                <a:gd name="connsiteY45" fmla="*/ 2668930 h 2916914"/>
                <a:gd name="connsiteX46" fmla="*/ 3406697 w 5756073"/>
                <a:gd name="connsiteY46" fmla="*/ 2694268 h 2916914"/>
                <a:gd name="connsiteX47" fmla="*/ 3458428 w 5756073"/>
                <a:gd name="connsiteY47" fmla="*/ 2885886 h 2916914"/>
                <a:gd name="connsiteX48" fmla="*/ 3492212 w 5756073"/>
                <a:gd name="connsiteY48" fmla="*/ 2909640 h 2916914"/>
                <a:gd name="connsiteX49" fmla="*/ 3782543 w 5756073"/>
                <a:gd name="connsiteY49" fmla="*/ 2910168 h 2916914"/>
                <a:gd name="connsiteX50" fmla="*/ 4691542 w 5756073"/>
                <a:gd name="connsiteY50" fmla="*/ 2908584 h 2916914"/>
                <a:gd name="connsiteX51" fmla="*/ 5213082 w 5756073"/>
                <a:gd name="connsiteY51" fmla="*/ 2907529 h 2916914"/>
                <a:gd name="connsiteX52" fmla="*/ 5298998 w 5756073"/>
                <a:gd name="connsiteY52" fmla="*/ 2871761 h 2916914"/>
                <a:gd name="connsiteX53" fmla="*/ 5581575 w 5756073"/>
                <a:gd name="connsiteY53" fmla="*/ 2875293 h 2916914"/>
                <a:gd name="connsiteX54" fmla="*/ 5644882 w 5756073"/>
                <a:gd name="connsiteY54" fmla="*/ 2776616 h 2916914"/>
                <a:gd name="connsiteX55" fmla="*/ 5644882 w 5756073"/>
                <a:gd name="connsiteY55" fmla="*/ 2776616 h 2916914"/>
                <a:gd name="connsiteX56" fmla="*/ 5655968 w 5756073"/>
                <a:gd name="connsiteY56" fmla="*/ 2728052 h 2916914"/>
                <a:gd name="connsiteX57" fmla="*/ 5713506 w 5756073"/>
                <a:gd name="connsiteY57" fmla="*/ 2326339 h 2916914"/>
                <a:gd name="connsiteX58" fmla="*/ 5729342 w 5756073"/>
                <a:gd name="connsiteY58" fmla="*/ 2151085 h 2916914"/>
                <a:gd name="connsiteX59" fmla="*/ 5729342 w 5756073"/>
                <a:gd name="connsiteY59" fmla="*/ 2151085 h 2916914"/>
                <a:gd name="connsiteX60" fmla="*/ 5745179 w 5756073"/>
                <a:gd name="connsiteY60" fmla="*/ 2010671 h 2916914"/>
                <a:gd name="connsiteX61" fmla="*/ 5745179 w 5756073"/>
                <a:gd name="connsiteY61" fmla="*/ 2010671 h 2916914"/>
                <a:gd name="connsiteX62" fmla="*/ 5750457 w 5756073"/>
                <a:gd name="connsiteY62" fmla="*/ 1752013 h 2916914"/>
                <a:gd name="connsiteX63" fmla="*/ 2868793 w 5756073"/>
                <a:gd name="connsiteY63" fmla="*/ 10029 h 2916914"/>
                <a:gd name="connsiteX64" fmla="*/ 2868793 w 5756073"/>
                <a:gd name="connsiteY64" fmla="*/ 10029 h 2916914"/>
                <a:gd name="connsiteX65" fmla="*/ 2868793 w 5756073"/>
                <a:gd name="connsiteY65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750457 w 5755736"/>
                <a:gd name="connsiteY5" fmla="*/ 1503912 h 2916914"/>
                <a:gd name="connsiteX6" fmla="*/ 5697670 w 5755736"/>
                <a:gd name="connsiteY6" fmla="*/ 927474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655968 w 5755736"/>
                <a:gd name="connsiteY9" fmla="*/ 647700 h 2916914"/>
                <a:gd name="connsiteX10" fmla="*/ 5563062 w 5755736"/>
                <a:gd name="connsiteY10" fmla="*/ 403823 h 2916914"/>
                <a:gd name="connsiteX11" fmla="*/ 5352440 w 5755736"/>
                <a:gd name="connsiteY11" fmla="*/ 180532 h 2916914"/>
                <a:gd name="connsiteX12" fmla="*/ 5140763 w 5755736"/>
                <a:gd name="connsiteY12" fmla="*/ 83931 h 2916914"/>
                <a:gd name="connsiteX13" fmla="*/ 4816120 w 5755736"/>
                <a:gd name="connsiteY13" fmla="*/ 46452 h 2916914"/>
                <a:gd name="connsiteX14" fmla="*/ 4598108 w 5755736"/>
                <a:gd name="connsiteY14" fmla="*/ 29032 h 2916914"/>
                <a:gd name="connsiteX15" fmla="*/ 4199036 w 5755736"/>
                <a:gd name="connsiteY15" fmla="*/ 10556 h 2916914"/>
                <a:gd name="connsiteX16" fmla="*/ 3953574 w 5755736"/>
                <a:gd name="connsiteY16" fmla="*/ 3694 h 2916914"/>
                <a:gd name="connsiteX17" fmla="*/ 3301650 w 5755736"/>
                <a:gd name="connsiteY17" fmla="*/ -1 h 2916914"/>
                <a:gd name="connsiteX18" fmla="*/ 2981230 w 5755736"/>
                <a:gd name="connsiteY18" fmla="*/ 7389 h 2916914"/>
                <a:gd name="connsiteX19" fmla="*/ 2868793 w 5755736"/>
                <a:gd name="connsiteY19" fmla="*/ 10029 h 2916914"/>
                <a:gd name="connsiteX20" fmla="*/ 2620164 w 5755736"/>
                <a:gd name="connsiteY20" fmla="*/ 20586 h 2916914"/>
                <a:gd name="connsiteX21" fmla="*/ 2541511 w 5755736"/>
                <a:gd name="connsiteY21" fmla="*/ 20586 h 2916914"/>
                <a:gd name="connsiteX22" fmla="*/ 2541511 w 5755736"/>
                <a:gd name="connsiteY22" fmla="*/ 20586 h 2916914"/>
                <a:gd name="connsiteX23" fmla="*/ 2181501 w 5755736"/>
                <a:gd name="connsiteY23" fmla="*/ 42757 h 2916914"/>
                <a:gd name="connsiteX24" fmla="*/ 1853691 w 5755736"/>
                <a:gd name="connsiteY24" fmla="*/ 72318 h 2916914"/>
                <a:gd name="connsiteX25" fmla="*/ 1366464 w 5755736"/>
                <a:gd name="connsiteY25" fmla="*/ 138830 h 2916914"/>
                <a:gd name="connsiteX26" fmla="*/ 959473 w 5755736"/>
                <a:gd name="connsiteY26" fmla="*/ 314084 h 2916914"/>
                <a:gd name="connsiteX27" fmla="*/ 688146 w 5755736"/>
                <a:gd name="connsiteY27" fmla="*/ 648228 h 2916914"/>
                <a:gd name="connsiteX28" fmla="*/ 640637 w 5755736"/>
                <a:gd name="connsiteY28" fmla="*/ 739023 h 2916914"/>
                <a:gd name="connsiteX29" fmla="*/ 574653 w 5755736"/>
                <a:gd name="connsiteY29" fmla="*/ 882604 h 2916914"/>
                <a:gd name="connsiteX30" fmla="*/ 61031 w 5755736"/>
                <a:gd name="connsiteY30" fmla="*/ 1935713 h 2916914"/>
                <a:gd name="connsiteX31" fmla="*/ 27775 w 5755736"/>
                <a:gd name="connsiteY31" fmla="*/ 2010143 h 2916914"/>
                <a:gd name="connsiteX32" fmla="*/ 1909 w 5755736"/>
                <a:gd name="connsiteY32" fmla="*/ 2142111 h 2916914"/>
                <a:gd name="connsiteX33" fmla="*/ 1909 w 5755736"/>
                <a:gd name="connsiteY33" fmla="*/ 2142111 h 2916914"/>
                <a:gd name="connsiteX34" fmla="*/ 75812 w 5755736"/>
                <a:gd name="connsiteY34" fmla="*/ 2322116 h 2916914"/>
                <a:gd name="connsiteX35" fmla="*/ 275348 w 5755736"/>
                <a:gd name="connsiteY35" fmla="*/ 2797203 h 2916914"/>
                <a:gd name="connsiteX36" fmla="*/ 307549 w 5755736"/>
                <a:gd name="connsiteY36" fmla="*/ 2874801 h 2916914"/>
                <a:gd name="connsiteX37" fmla="*/ 324440 w 5755736"/>
                <a:gd name="connsiteY37" fmla="*/ 2913863 h 2916914"/>
                <a:gd name="connsiteX38" fmla="*/ 374589 w 5755736"/>
                <a:gd name="connsiteY38" fmla="*/ 2915975 h 2916914"/>
                <a:gd name="connsiteX39" fmla="*/ 2045838 w 5755736"/>
                <a:gd name="connsiteY39" fmla="*/ 2915975 h 2916914"/>
                <a:gd name="connsiteX40" fmla="*/ 2324555 w 5755736"/>
                <a:gd name="connsiteY40" fmla="*/ 2898027 h 2916914"/>
                <a:gd name="connsiteX41" fmla="*/ 2397402 w 5755736"/>
                <a:gd name="connsiteY41" fmla="*/ 2740193 h 2916914"/>
                <a:gd name="connsiteX42" fmla="*/ 2467609 w 5755736"/>
                <a:gd name="connsiteY42" fmla="*/ 2655205 h 2916914"/>
                <a:gd name="connsiteX43" fmla="*/ 3354437 w 5755736"/>
                <a:gd name="connsiteY43" fmla="*/ 2654677 h 2916914"/>
                <a:gd name="connsiteX44" fmla="*/ 3382415 w 5755736"/>
                <a:gd name="connsiteY44" fmla="*/ 2668930 h 2916914"/>
                <a:gd name="connsiteX45" fmla="*/ 3406697 w 5755736"/>
                <a:gd name="connsiteY45" fmla="*/ 2694268 h 2916914"/>
                <a:gd name="connsiteX46" fmla="*/ 3458428 w 5755736"/>
                <a:gd name="connsiteY46" fmla="*/ 2885886 h 2916914"/>
                <a:gd name="connsiteX47" fmla="*/ 3492212 w 5755736"/>
                <a:gd name="connsiteY47" fmla="*/ 2909640 h 2916914"/>
                <a:gd name="connsiteX48" fmla="*/ 3782543 w 5755736"/>
                <a:gd name="connsiteY48" fmla="*/ 2910168 h 2916914"/>
                <a:gd name="connsiteX49" fmla="*/ 4691542 w 5755736"/>
                <a:gd name="connsiteY49" fmla="*/ 2908584 h 2916914"/>
                <a:gd name="connsiteX50" fmla="*/ 5213082 w 5755736"/>
                <a:gd name="connsiteY50" fmla="*/ 2907529 h 2916914"/>
                <a:gd name="connsiteX51" fmla="*/ 5298998 w 5755736"/>
                <a:gd name="connsiteY51" fmla="*/ 2871761 h 2916914"/>
                <a:gd name="connsiteX52" fmla="*/ 5581575 w 5755736"/>
                <a:gd name="connsiteY52" fmla="*/ 2875293 h 2916914"/>
                <a:gd name="connsiteX53" fmla="*/ 5644882 w 5755736"/>
                <a:gd name="connsiteY53" fmla="*/ 2776616 h 2916914"/>
                <a:gd name="connsiteX54" fmla="*/ 5644882 w 5755736"/>
                <a:gd name="connsiteY54" fmla="*/ 2776616 h 2916914"/>
                <a:gd name="connsiteX55" fmla="*/ 5655968 w 5755736"/>
                <a:gd name="connsiteY55" fmla="*/ 2728052 h 2916914"/>
                <a:gd name="connsiteX56" fmla="*/ 5713506 w 5755736"/>
                <a:gd name="connsiteY56" fmla="*/ 2326339 h 2916914"/>
                <a:gd name="connsiteX57" fmla="*/ 5729342 w 5755736"/>
                <a:gd name="connsiteY57" fmla="*/ 2151085 h 2916914"/>
                <a:gd name="connsiteX58" fmla="*/ 5729342 w 5755736"/>
                <a:gd name="connsiteY58" fmla="*/ 2151085 h 2916914"/>
                <a:gd name="connsiteX59" fmla="*/ 5745179 w 5755736"/>
                <a:gd name="connsiteY59" fmla="*/ 2010671 h 2916914"/>
                <a:gd name="connsiteX60" fmla="*/ 5745179 w 5755736"/>
                <a:gd name="connsiteY60" fmla="*/ 2010671 h 2916914"/>
                <a:gd name="connsiteX61" fmla="*/ 5750457 w 5755736"/>
                <a:gd name="connsiteY61" fmla="*/ 1752013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64" fmla="*/ 2868793 w 5755736"/>
                <a:gd name="connsiteY64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755736 w 5755736"/>
                <a:gd name="connsiteY4" fmla="*/ 1646966 h 2916914"/>
                <a:gd name="connsiteX5" fmla="*/ 5697670 w 5755736"/>
                <a:gd name="connsiteY5" fmla="*/ 927474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655968 w 5755736"/>
                <a:gd name="connsiteY8" fmla="*/ 647700 h 2916914"/>
                <a:gd name="connsiteX9" fmla="*/ 5563062 w 5755736"/>
                <a:gd name="connsiteY9" fmla="*/ 403823 h 2916914"/>
                <a:gd name="connsiteX10" fmla="*/ 5352440 w 5755736"/>
                <a:gd name="connsiteY10" fmla="*/ 180532 h 2916914"/>
                <a:gd name="connsiteX11" fmla="*/ 5140763 w 5755736"/>
                <a:gd name="connsiteY11" fmla="*/ 83931 h 2916914"/>
                <a:gd name="connsiteX12" fmla="*/ 4816120 w 5755736"/>
                <a:gd name="connsiteY12" fmla="*/ 46452 h 2916914"/>
                <a:gd name="connsiteX13" fmla="*/ 4598108 w 5755736"/>
                <a:gd name="connsiteY13" fmla="*/ 29032 h 2916914"/>
                <a:gd name="connsiteX14" fmla="*/ 4199036 w 5755736"/>
                <a:gd name="connsiteY14" fmla="*/ 10556 h 2916914"/>
                <a:gd name="connsiteX15" fmla="*/ 3953574 w 5755736"/>
                <a:gd name="connsiteY15" fmla="*/ 3694 h 2916914"/>
                <a:gd name="connsiteX16" fmla="*/ 3301650 w 5755736"/>
                <a:gd name="connsiteY16" fmla="*/ -1 h 2916914"/>
                <a:gd name="connsiteX17" fmla="*/ 2981230 w 5755736"/>
                <a:gd name="connsiteY17" fmla="*/ 7389 h 2916914"/>
                <a:gd name="connsiteX18" fmla="*/ 2868793 w 5755736"/>
                <a:gd name="connsiteY18" fmla="*/ 10029 h 2916914"/>
                <a:gd name="connsiteX19" fmla="*/ 2620164 w 5755736"/>
                <a:gd name="connsiteY19" fmla="*/ 20586 h 2916914"/>
                <a:gd name="connsiteX20" fmla="*/ 2541511 w 5755736"/>
                <a:gd name="connsiteY20" fmla="*/ 20586 h 2916914"/>
                <a:gd name="connsiteX21" fmla="*/ 2541511 w 5755736"/>
                <a:gd name="connsiteY21" fmla="*/ 20586 h 2916914"/>
                <a:gd name="connsiteX22" fmla="*/ 2181501 w 5755736"/>
                <a:gd name="connsiteY22" fmla="*/ 42757 h 2916914"/>
                <a:gd name="connsiteX23" fmla="*/ 1853691 w 5755736"/>
                <a:gd name="connsiteY23" fmla="*/ 72318 h 2916914"/>
                <a:gd name="connsiteX24" fmla="*/ 1366464 w 5755736"/>
                <a:gd name="connsiteY24" fmla="*/ 138830 h 2916914"/>
                <a:gd name="connsiteX25" fmla="*/ 959473 w 5755736"/>
                <a:gd name="connsiteY25" fmla="*/ 314084 h 2916914"/>
                <a:gd name="connsiteX26" fmla="*/ 688146 w 5755736"/>
                <a:gd name="connsiteY26" fmla="*/ 648228 h 2916914"/>
                <a:gd name="connsiteX27" fmla="*/ 640637 w 5755736"/>
                <a:gd name="connsiteY27" fmla="*/ 739023 h 2916914"/>
                <a:gd name="connsiteX28" fmla="*/ 574653 w 5755736"/>
                <a:gd name="connsiteY28" fmla="*/ 882604 h 2916914"/>
                <a:gd name="connsiteX29" fmla="*/ 61031 w 5755736"/>
                <a:gd name="connsiteY29" fmla="*/ 1935713 h 2916914"/>
                <a:gd name="connsiteX30" fmla="*/ 27775 w 5755736"/>
                <a:gd name="connsiteY30" fmla="*/ 2010143 h 2916914"/>
                <a:gd name="connsiteX31" fmla="*/ 1909 w 5755736"/>
                <a:gd name="connsiteY31" fmla="*/ 2142111 h 2916914"/>
                <a:gd name="connsiteX32" fmla="*/ 1909 w 5755736"/>
                <a:gd name="connsiteY32" fmla="*/ 2142111 h 2916914"/>
                <a:gd name="connsiteX33" fmla="*/ 75812 w 5755736"/>
                <a:gd name="connsiteY33" fmla="*/ 2322116 h 2916914"/>
                <a:gd name="connsiteX34" fmla="*/ 275348 w 5755736"/>
                <a:gd name="connsiteY34" fmla="*/ 2797203 h 2916914"/>
                <a:gd name="connsiteX35" fmla="*/ 307549 w 5755736"/>
                <a:gd name="connsiteY35" fmla="*/ 2874801 h 2916914"/>
                <a:gd name="connsiteX36" fmla="*/ 324440 w 5755736"/>
                <a:gd name="connsiteY36" fmla="*/ 2913863 h 2916914"/>
                <a:gd name="connsiteX37" fmla="*/ 374589 w 5755736"/>
                <a:gd name="connsiteY37" fmla="*/ 2915975 h 2916914"/>
                <a:gd name="connsiteX38" fmla="*/ 2045838 w 5755736"/>
                <a:gd name="connsiteY38" fmla="*/ 2915975 h 2916914"/>
                <a:gd name="connsiteX39" fmla="*/ 2324555 w 5755736"/>
                <a:gd name="connsiteY39" fmla="*/ 2898027 h 2916914"/>
                <a:gd name="connsiteX40" fmla="*/ 2397402 w 5755736"/>
                <a:gd name="connsiteY40" fmla="*/ 2740193 h 2916914"/>
                <a:gd name="connsiteX41" fmla="*/ 2467609 w 5755736"/>
                <a:gd name="connsiteY41" fmla="*/ 2655205 h 2916914"/>
                <a:gd name="connsiteX42" fmla="*/ 3354437 w 5755736"/>
                <a:gd name="connsiteY42" fmla="*/ 2654677 h 2916914"/>
                <a:gd name="connsiteX43" fmla="*/ 3382415 w 5755736"/>
                <a:gd name="connsiteY43" fmla="*/ 2668930 h 2916914"/>
                <a:gd name="connsiteX44" fmla="*/ 3406697 w 5755736"/>
                <a:gd name="connsiteY44" fmla="*/ 2694268 h 2916914"/>
                <a:gd name="connsiteX45" fmla="*/ 3458428 w 5755736"/>
                <a:gd name="connsiteY45" fmla="*/ 2885886 h 2916914"/>
                <a:gd name="connsiteX46" fmla="*/ 3492212 w 5755736"/>
                <a:gd name="connsiteY46" fmla="*/ 2909640 h 2916914"/>
                <a:gd name="connsiteX47" fmla="*/ 3782543 w 5755736"/>
                <a:gd name="connsiteY47" fmla="*/ 2910168 h 2916914"/>
                <a:gd name="connsiteX48" fmla="*/ 4691542 w 5755736"/>
                <a:gd name="connsiteY48" fmla="*/ 2908584 h 2916914"/>
                <a:gd name="connsiteX49" fmla="*/ 5213082 w 5755736"/>
                <a:gd name="connsiteY49" fmla="*/ 2907529 h 2916914"/>
                <a:gd name="connsiteX50" fmla="*/ 5298998 w 5755736"/>
                <a:gd name="connsiteY50" fmla="*/ 2871761 h 2916914"/>
                <a:gd name="connsiteX51" fmla="*/ 5581575 w 5755736"/>
                <a:gd name="connsiteY51" fmla="*/ 2875293 h 2916914"/>
                <a:gd name="connsiteX52" fmla="*/ 5644882 w 5755736"/>
                <a:gd name="connsiteY52" fmla="*/ 2776616 h 2916914"/>
                <a:gd name="connsiteX53" fmla="*/ 5644882 w 5755736"/>
                <a:gd name="connsiteY53" fmla="*/ 2776616 h 2916914"/>
                <a:gd name="connsiteX54" fmla="*/ 5655968 w 5755736"/>
                <a:gd name="connsiteY54" fmla="*/ 2728052 h 2916914"/>
                <a:gd name="connsiteX55" fmla="*/ 5713506 w 5755736"/>
                <a:gd name="connsiteY55" fmla="*/ 2326339 h 2916914"/>
                <a:gd name="connsiteX56" fmla="*/ 5729342 w 5755736"/>
                <a:gd name="connsiteY56" fmla="*/ 2151085 h 2916914"/>
                <a:gd name="connsiteX57" fmla="*/ 5729342 w 5755736"/>
                <a:gd name="connsiteY57" fmla="*/ 2151085 h 2916914"/>
                <a:gd name="connsiteX58" fmla="*/ 5745179 w 5755736"/>
                <a:gd name="connsiteY58" fmla="*/ 2010671 h 2916914"/>
                <a:gd name="connsiteX59" fmla="*/ 5745179 w 5755736"/>
                <a:gd name="connsiteY59" fmla="*/ 2010671 h 2916914"/>
                <a:gd name="connsiteX60" fmla="*/ 5750457 w 5755736"/>
                <a:gd name="connsiteY60" fmla="*/ 1752013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63" fmla="*/ 2868793 w 5755736"/>
                <a:gd name="connsiteY63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4199036 w 5755736"/>
                <a:gd name="connsiteY13" fmla="*/ 10556 h 2916914"/>
                <a:gd name="connsiteX14" fmla="*/ 3953574 w 5755736"/>
                <a:gd name="connsiteY14" fmla="*/ 3694 h 2916914"/>
                <a:gd name="connsiteX15" fmla="*/ 3301650 w 5755736"/>
                <a:gd name="connsiteY15" fmla="*/ -1 h 2916914"/>
                <a:gd name="connsiteX16" fmla="*/ 2981230 w 5755736"/>
                <a:gd name="connsiteY16" fmla="*/ 7389 h 2916914"/>
                <a:gd name="connsiteX17" fmla="*/ 2868793 w 5755736"/>
                <a:gd name="connsiteY17" fmla="*/ 10029 h 2916914"/>
                <a:gd name="connsiteX18" fmla="*/ 2620164 w 5755736"/>
                <a:gd name="connsiteY18" fmla="*/ 20586 h 2916914"/>
                <a:gd name="connsiteX19" fmla="*/ 2541511 w 5755736"/>
                <a:gd name="connsiteY19" fmla="*/ 20586 h 2916914"/>
                <a:gd name="connsiteX20" fmla="*/ 2541511 w 5755736"/>
                <a:gd name="connsiteY20" fmla="*/ 20586 h 2916914"/>
                <a:gd name="connsiteX21" fmla="*/ 2181501 w 5755736"/>
                <a:gd name="connsiteY21" fmla="*/ 42757 h 2916914"/>
                <a:gd name="connsiteX22" fmla="*/ 1853691 w 5755736"/>
                <a:gd name="connsiteY22" fmla="*/ 72318 h 2916914"/>
                <a:gd name="connsiteX23" fmla="*/ 1366464 w 5755736"/>
                <a:gd name="connsiteY23" fmla="*/ 138830 h 2916914"/>
                <a:gd name="connsiteX24" fmla="*/ 959473 w 5755736"/>
                <a:gd name="connsiteY24" fmla="*/ 314084 h 2916914"/>
                <a:gd name="connsiteX25" fmla="*/ 688146 w 5755736"/>
                <a:gd name="connsiteY25" fmla="*/ 648228 h 2916914"/>
                <a:gd name="connsiteX26" fmla="*/ 640637 w 5755736"/>
                <a:gd name="connsiteY26" fmla="*/ 739023 h 2916914"/>
                <a:gd name="connsiteX27" fmla="*/ 574653 w 5755736"/>
                <a:gd name="connsiteY27" fmla="*/ 882604 h 2916914"/>
                <a:gd name="connsiteX28" fmla="*/ 61031 w 5755736"/>
                <a:gd name="connsiteY28" fmla="*/ 1935713 h 2916914"/>
                <a:gd name="connsiteX29" fmla="*/ 27775 w 5755736"/>
                <a:gd name="connsiteY29" fmla="*/ 2010143 h 2916914"/>
                <a:gd name="connsiteX30" fmla="*/ 1909 w 5755736"/>
                <a:gd name="connsiteY30" fmla="*/ 2142111 h 2916914"/>
                <a:gd name="connsiteX31" fmla="*/ 1909 w 5755736"/>
                <a:gd name="connsiteY31" fmla="*/ 2142111 h 2916914"/>
                <a:gd name="connsiteX32" fmla="*/ 75812 w 5755736"/>
                <a:gd name="connsiteY32" fmla="*/ 2322116 h 2916914"/>
                <a:gd name="connsiteX33" fmla="*/ 275348 w 5755736"/>
                <a:gd name="connsiteY33" fmla="*/ 2797203 h 2916914"/>
                <a:gd name="connsiteX34" fmla="*/ 307549 w 5755736"/>
                <a:gd name="connsiteY34" fmla="*/ 2874801 h 2916914"/>
                <a:gd name="connsiteX35" fmla="*/ 324440 w 5755736"/>
                <a:gd name="connsiteY35" fmla="*/ 2913863 h 2916914"/>
                <a:gd name="connsiteX36" fmla="*/ 374589 w 5755736"/>
                <a:gd name="connsiteY36" fmla="*/ 2915975 h 2916914"/>
                <a:gd name="connsiteX37" fmla="*/ 2045838 w 5755736"/>
                <a:gd name="connsiteY37" fmla="*/ 2915975 h 2916914"/>
                <a:gd name="connsiteX38" fmla="*/ 2324555 w 5755736"/>
                <a:gd name="connsiteY38" fmla="*/ 2898027 h 2916914"/>
                <a:gd name="connsiteX39" fmla="*/ 2397402 w 5755736"/>
                <a:gd name="connsiteY39" fmla="*/ 2740193 h 2916914"/>
                <a:gd name="connsiteX40" fmla="*/ 2467609 w 5755736"/>
                <a:gd name="connsiteY40" fmla="*/ 2655205 h 2916914"/>
                <a:gd name="connsiteX41" fmla="*/ 3354437 w 5755736"/>
                <a:gd name="connsiteY41" fmla="*/ 2654677 h 2916914"/>
                <a:gd name="connsiteX42" fmla="*/ 3382415 w 5755736"/>
                <a:gd name="connsiteY42" fmla="*/ 2668930 h 2916914"/>
                <a:gd name="connsiteX43" fmla="*/ 3406697 w 5755736"/>
                <a:gd name="connsiteY43" fmla="*/ 2694268 h 2916914"/>
                <a:gd name="connsiteX44" fmla="*/ 3458428 w 5755736"/>
                <a:gd name="connsiteY44" fmla="*/ 2885886 h 2916914"/>
                <a:gd name="connsiteX45" fmla="*/ 3492212 w 5755736"/>
                <a:gd name="connsiteY45" fmla="*/ 2909640 h 2916914"/>
                <a:gd name="connsiteX46" fmla="*/ 3782543 w 5755736"/>
                <a:gd name="connsiteY46" fmla="*/ 2910168 h 2916914"/>
                <a:gd name="connsiteX47" fmla="*/ 4691542 w 5755736"/>
                <a:gd name="connsiteY47" fmla="*/ 2908584 h 2916914"/>
                <a:gd name="connsiteX48" fmla="*/ 5213082 w 5755736"/>
                <a:gd name="connsiteY48" fmla="*/ 2907529 h 2916914"/>
                <a:gd name="connsiteX49" fmla="*/ 5298998 w 5755736"/>
                <a:gd name="connsiteY49" fmla="*/ 2871761 h 2916914"/>
                <a:gd name="connsiteX50" fmla="*/ 5581575 w 5755736"/>
                <a:gd name="connsiteY50" fmla="*/ 2875293 h 2916914"/>
                <a:gd name="connsiteX51" fmla="*/ 5644882 w 5755736"/>
                <a:gd name="connsiteY51" fmla="*/ 2776616 h 2916914"/>
                <a:gd name="connsiteX52" fmla="*/ 5644882 w 5755736"/>
                <a:gd name="connsiteY52" fmla="*/ 2776616 h 2916914"/>
                <a:gd name="connsiteX53" fmla="*/ 5655968 w 5755736"/>
                <a:gd name="connsiteY53" fmla="*/ 2728052 h 2916914"/>
                <a:gd name="connsiteX54" fmla="*/ 5713506 w 5755736"/>
                <a:gd name="connsiteY54" fmla="*/ 2326339 h 2916914"/>
                <a:gd name="connsiteX55" fmla="*/ 5729342 w 5755736"/>
                <a:gd name="connsiteY55" fmla="*/ 2151085 h 2916914"/>
                <a:gd name="connsiteX56" fmla="*/ 5729342 w 5755736"/>
                <a:gd name="connsiteY56" fmla="*/ 2151085 h 2916914"/>
                <a:gd name="connsiteX57" fmla="*/ 5745179 w 5755736"/>
                <a:gd name="connsiteY57" fmla="*/ 2010671 h 2916914"/>
                <a:gd name="connsiteX58" fmla="*/ 5745179 w 5755736"/>
                <a:gd name="connsiteY58" fmla="*/ 2010671 h 2916914"/>
                <a:gd name="connsiteX59" fmla="*/ 5750457 w 5755736"/>
                <a:gd name="connsiteY59" fmla="*/ 1752013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62" fmla="*/ 2868793 w 5755736"/>
                <a:gd name="connsiteY62" fmla="*/ 10029 h 2916914"/>
                <a:gd name="connsiteX0" fmla="*/ 5750457 w 5755736"/>
                <a:gd name="connsiteY0" fmla="*/ 1752013 h 2916914"/>
                <a:gd name="connsiteX1" fmla="*/ 5750457 w 5755736"/>
                <a:gd name="connsiteY1" fmla="*/ 1752013 h 2916914"/>
                <a:gd name="connsiteX2" fmla="*/ 5750457 w 5755736"/>
                <a:gd name="connsiteY2" fmla="*/ 1752013 h 2916914"/>
                <a:gd name="connsiteX3" fmla="*/ 5755736 w 5755736"/>
                <a:gd name="connsiteY3" fmla="*/ 1746206 h 2916914"/>
                <a:gd name="connsiteX4" fmla="*/ 5697670 w 5755736"/>
                <a:gd name="connsiteY4" fmla="*/ 927474 h 2916914"/>
                <a:gd name="connsiteX5" fmla="*/ 5655968 w 5755736"/>
                <a:gd name="connsiteY5" fmla="*/ 647700 h 2916914"/>
                <a:gd name="connsiteX6" fmla="*/ 5655968 w 5755736"/>
                <a:gd name="connsiteY6" fmla="*/ 647700 h 2916914"/>
                <a:gd name="connsiteX7" fmla="*/ 5655968 w 5755736"/>
                <a:gd name="connsiteY7" fmla="*/ 647700 h 2916914"/>
                <a:gd name="connsiteX8" fmla="*/ 5563062 w 5755736"/>
                <a:gd name="connsiteY8" fmla="*/ 403823 h 2916914"/>
                <a:gd name="connsiteX9" fmla="*/ 5352440 w 5755736"/>
                <a:gd name="connsiteY9" fmla="*/ 180532 h 2916914"/>
                <a:gd name="connsiteX10" fmla="*/ 5140763 w 5755736"/>
                <a:gd name="connsiteY10" fmla="*/ 83931 h 2916914"/>
                <a:gd name="connsiteX11" fmla="*/ 4816120 w 5755736"/>
                <a:gd name="connsiteY11" fmla="*/ 46452 h 2916914"/>
                <a:gd name="connsiteX12" fmla="*/ 4598108 w 5755736"/>
                <a:gd name="connsiteY12" fmla="*/ 29032 h 2916914"/>
                <a:gd name="connsiteX13" fmla="*/ 3953574 w 5755736"/>
                <a:gd name="connsiteY13" fmla="*/ 3694 h 2916914"/>
                <a:gd name="connsiteX14" fmla="*/ 3301650 w 5755736"/>
                <a:gd name="connsiteY14" fmla="*/ -1 h 2916914"/>
                <a:gd name="connsiteX15" fmla="*/ 2981230 w 5755736"/>
                <a:gd name="connsiteY15" fmla="*/ 7389 h 2916914"/>
                <a:gd name="connsiteX16" fmla="*/ 2868793 w 5755736"/>
                <a:gd name="connsiteY16" fmla="*/ 10029 h 2916914"/>
                <a:gd name="connsiteX17" fmla="*/ 2620164 w 5755736"/>
                <a:gd name="connsiteY17" fmla="*/ 20586 h 2916914"/>
                <a:gd name="connsiteX18" fmla="*/ 2541511 w 5755736"/>
                <a:gd name="connsiteY18" fmla="*/ 20586 h 2916914"/>
                <a:gd name="connsiteX19" fmla="*/ 2541511 w 5755736"/>
                <a:gd name="connsiteY19" fmla="*/ 20586 h 2916914"/>
                <a:gd name="connsiteX20" fmla="*/ 2181501 w 5755736"/>
                <a:gd name="connsiteY20" fmla="*/ 42757 h 2916914"/>
                <a:gd name="connsiteX21" fmla="*/ 1853691 w 5755736"/>
                <a:gd name="connsiteY21" fmla="*/ 72318 h 2916914"/>
                <a:gd name="connsiteX22" fmla="*/ 1366464 w 5755736"/>
                <a:gd name="connsiteY22" fmla="*/ 138830 h 2916914"/>
                <a:gd name="connsiteX23" fmla="*/ 959473 w 5755736"/>
                <a:gd name="connsiteY23" fmla="*/ 314084 h 2916914"/>
                <a:gd name="connsiteX24" fmla="*/ 688146 w 5755736"/>
                <a:gd name="connsiteY24" fmla="*/ 648228 h 2916914"/>
                <a:gd name="connsiteX25" fmla="*/ 640637 w 5755736"/>
                <a:gd name="connsiteY25" fmla="*/ 739023 h 2916914"/>
                <a:gd name="connsiteX26" fmla="*/ 574653 w 5755736"/>
                <a:gd name="connsiteY26" fmla="*/ 882604 h 2916914"/>
                <a:gd name="connsiteX27" fmla="*/ 61031 w 5755736"/>
                <a:gd name="connsiteY27" fmla="*/ 1935713 h 2916914"/>
                <a:gd name="connsiteX28" fmla="*/ 27775 w 5755736"/>
                <a:gd name="connsiteY28" fmla="*/ 2010143 h 2916914"/>
                <a:gd name="connsiteX29" fmla="*/ 1909 w 5755736"/>
                <a:gd name="connsiteY29" fmla="*/ 2142111 h 2916914"/>
                <a:gd name="connsiteX30" fmla="*/ 1909 w 5755736"/>
                <a:gd name="connsiteY30" fmla="*/ 2142111 h 2916914"/>
                <a:gd name="connsiteX31" fmla="*/ 75812 w 5755736"/>
                <a:gd name="connsiteY31" fmla="*/ 2322116 h 2916914"/>
                <a:gd name="connsiteX32" fmla="*/ 275348 w 5755736"/>
                <a:gd name="connsiteY32" fmla="*/ 2797203 h 2916914"/>
                <a:gd name="connsiteX33" fmla="*/ 307549 w 5755736"/>
                <a:gd name="connsiteY33" fmla="*/ 2874801 h 2916914"/>
                <a:gd name="connsiteX34" fmla="*/ 324440 w 5755736"/>
                <a:gd name="connsiteY34" fmla="*/ 2913863 h 2916914"/>
                <a:gd name="connsiteX35" fmla="*/ 374589 w 5755736"/>
                <a:gd name="connsiteY35" fmla="*/ 2915975 h 2916914"/>
                <a:gd name="connsiteX36" fmla="*/ 2045838 w 5755736"/>
                <a:gd name="connsiteY36" fmla="*/ 2915975 h 2916914"/>
                <a:gd name="connsiteX37" fmla="*/ 2324555 w 5755736"/>
                <a:gd name="connsiteY37" fmla="*/ 2898027 h 2916914"/>
                <a:gd name="connsiteX38" fmla="*/ 2397402 w 5755736"/>
                <a:gd name="connsiteY38" fmla="*/ 2740193 h 2916914"/>
                <a:gd name="connsiteX39" fmla="*/ 2467609 w 5755736"/>
                <a:gd name="connsiteY39" fmla="*/ 2655205 h 2916914"/>
                <a:gd name="connsiteX40" fmla="*/ 3354437 w 5755736"/>
                <a:gd name="connsiteY40" fmla="*/ 2654677 h 2916914"/>
                <a:gd name="connsiteX41" fmla="*/ 3382415 w 5755736"/>
                <a:gd name="connsiteY41" fmla="*/ 2668930 h 2916914"/>
                <a:gd name="connsiteX42" fmla="*/ 3406697 w 5755736"/>
                <a:gd name="connsiteY42" fmla="*/ 2694268 h 2916914"/>
                <a:gd name="connsiteX43" fmla="*/ 3458428 w 5755736"/>
                <a:gd name="connsiteY43" fmla="*/ 2885886 h 2916914"/>
                <a:gd name="connsiteX44" fmla="*/ 3492212 w 5755736"/>
                <a:gd name="connsiteY44" fmla="*/ 2909640 h 2916914"/>
                <a:gd name="connsiteX45" fmla="*/ 3782543 w 5755736"/>
                <a:gd name="connsiteY45" fmla="*/ 2910168 h 2916914"/>
                <a:gd name="connsiteX46" fmla="*/ 4691542 w 5755736"/>
                <a:gd name="connsiteY46" fmla="*/ 2908584 h 2916914"/>
                <a:gd name="connsiteX47" fmla="*/ 5213082 w 5755736"/>
                <a:gd name="connsiteY47" fmla="*/ 2907529 h 2916914"/>
                <a:gd name="connsiteX48" fmla="*/ 5298998 w 5755736"/>
                <a:gd name="connsiteY48" fmla="*/ 2871761 h 2916914"/>
                <a:gd name="connsiteX49" fmla="*/ 5581575 w 5755736"/>
                <a:gd name="connsiteY49" fmla="*/ 2875293 h 2916914"/>
                <a:gd name="connsiteX50" fmla="*/ 5644882 w 5755736"/>
                <a:gd name="connsiteY50" fmla="*/ 2776616 h 2916914"/>
                <a:gd name="connsiteX51" fmla="*/ 5644882 w 5755736"/>
                <a:gd name="connsiteY51" fmla="*/ 2776616 h 2916914"/>
                <a:gd name="connsiteX52" fmla="*/ 5655968 w 5755736"/>
                <a:gd name="connsiteY52" fmla="*/ 2728052 h 2916914"/>
                <a:gd name="connsiteX53" fmla="*/ 5713506 w 5755736"/>
                <a:gd name="connsiteY53" fmla="*/ 2326339 h 2916914"/>
                <a:gd name="connsiteX54" fmla="*/ 5729342 w 5755736"/>
                <a:gd name="connsiteY54" fmla="*/ 2151085 h 2916914"/>
                <a:gd name="connsiteX55" fmla="*/ 5729342 w 5755736"/>
                <a:gd name="connsiteY55" fmla="*/ 2151085 h 2916914"/>
                <a:gd name="connsiteX56" fmla="*/ 5745179 w 5755736"/>
                <a:gd name="connsiteY56" fmla="*/ 2010671 h 2916914"/>
                <a:gd name="connsiteX57" fmla="*/ 5745179 w 5755736"/>
                <a:gd name="connsiteY57" fmla="*/ 2010671 h 2916914"/>
                <a:gd name="connsiteX58" fmla="*/ 5750457 w 5755736"/>
                <a:gd name="connsiteY58" fmla="*/ 1752013 h 2916914"/>
                <a:gd name="connsiteX59" fmla="*/ 2868793 w 5755736"/>
                <a:gd name="connsiteY59" fmla="*/ 10029 h 2916914"/>
                <a:gd name="connsiteX60" fmla="*/ 2868793 w 5755736"/>
                <a:gd name="connsiteY60" fmla="*/ 10029 h 2916914"/>
                <a:gd name="connsiteX61" fmla="*/ 2868793 w 5755736"/>
                <a:gd name="connsiteY61" fmla="*/ 10029 h 2916914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541511 w 5755736"/>
                <a:gd name="connsiteY18" fmla="*/ 21213 h 2917541"/>
                <a:gd name="connsiteX19" fmla="*/ 2181501 w 5755736"/>
                <a:gd name="connsiteY19" fmla="*/ 43384 h 2917541"/>
                <a:gd name="connsiteX20" fmla="*/ 1853691 w 5755736"/>
                <a:gd name="connsiteY20" fmla="*/ 72945 h 2917541"/>
                <a:gd name="connsiteX21" fmla="*/ 1366464 w 5755736"/>
                <a:gd name="connsiteY21" fmla="*/ 139457 h 2917541"/>
                <a:gd name="connsiteX22" fmla="*/ 959473 w 5755736"/>
                <a:gd name="connsiteY22" fmla="*/ 314711 h 2917541"/>
                <a:gd name="connsiteX23" fmla="*/ 688146 w 5755736"/>
                <a:gd name="connsiteY23" fmla="*/ 648855 h 2917541"/>
                <a:gd name="connsiteX24" fmla="*/ 640637 w 5755736"/>
                <a:gd name="connsiteY24" fmla="*/ 739650 h 2917541"/>
                <a:gd name="connsiteX25" fmla="*/ 574653 w 5755736"/>
                <a:gd name="connsiteY25" fmla="*/ 883231 h 2917541"/>
                <a:gd name="connsiteX26" fmla="*/ 61031 w 5755736"/>
                <a:gd name="connsiteY26" fmla="*/ 1936340 h 2917541"/>
                <a:gd name="connsiteX27" fmla="*/ 27775 w 5755736"/>
                <a:gd name="connsiteY27" fmla="*/ 2010770 h 2917541"/>
                <a:gd name="connsiteX28" fmla="*/ 1909 w 5755736"/>
                <a:gd name="connsiteY28" fmla="*/ 2142738 h 2917541"/>
                <a:gd name="connsiteX29" fmla="*/ 1909 w 5755736"/>
                <a:gd name="connsiteY29" fmla="*/ 2142738 h 2917541"/>
                <a:gd name="connsiteX30" fmla="*/ 75812 w 5755736"/>
                <a:gd name="connsiteY30" fmla="*/ 2322743 h 2917541"/>
                <a:gd name="connsiteX31" fmla="*/ 275348 w 5755736"/>
                <a:gd name="connsiteY31" fmla="*/ 2797830 h 2917541"/>
                <a:gd name="connsiteX32" fmla="*/ 307549 w 5755736"/>
                <a:gd name="connsiteY32" fmla="*/ 2875428 h 2917541"/>
                <a:gd name="connsiteX33" fmla="*/ 324440 w 5755736"/>
                <a:gd name="connsiteY33" fmla="*/ 2914490 h 2917541"/>
                <a:gd name="connsiteX34" fmla="*/ 374589 w 5755736"/>
                <a:gd name="connsiteY34" fmla="*/ 2916602 h 2917541"/>
                <a:gd name="connsiteX35" fmla="*/ 2045838 w 5755736"/>
                <a:gd name="connsiteY35" fmla="*/ 2916602 h 2917541"/>
                <a:gd name="connsiteX36" fmla="*/ 2324555 w 5755736"/>
                <a:gd name="connsiteY36" fmla="*/ 2898654 h 2917541"/>
                <a:gd name="connsiteX37" fmla="*/ 2397402 w 5755736"/>
                <a:gd name="connsiteY37" fmla="*/ 2740820 h 2917541"/>
                <a:gd name="connsiteX38" fmla="*/ 2467609 w 5755736"/>
                <a:gd name="connsiteY38" fmla="*/ 2655832 h 2917541"/>
                <a:gd name="connsiteX39" fmla="*/ 3354437 w 5755736"/>
                <a:gd name="connsiteY39" fmla="*/ 2655304 h 2917541"/>
                <a:gd name="connsiteX40" fmla="*/ 3382415 w 5755736"/>
                <a:gd name="connsiteY40" fmla="*/ 2669557 h 2917541"/>
                <a:gd name="connsiteX41" fmla="*/ 3406697 w 5755736"/>
                <a:gd name="connsiteY41" fmla="*/ 2694895 h 2917541"/>
                <a:gd name="connsiteX42" fmla="*/ 3458428 w 5755736"/>
                <a:gd name="connsiteY42" fmla="*/ 2886513 h 2917541"/>
                <a:gd name="connsiteX43" fmla="*/ 3492212 w 5755736"/>
                <a:gd name="connsiteY43" fmla="*/ 2910267 h 2917541"/>
                <a:gd name="connsiteX44" fmla="*/ 3782543 w 5755736"/>
                <a:gd name="connsiteY44" fmla="*/ 2910795 h 2917541"/>
                <a:gd name="connsiteX45" fmla="*/ 4691542 w 5755736"/>
                <a:gd name="connsiteY45" fmla="*/ 2909211 h 2917541"/>
                <a:gd name="connsiteX46" fmla="*/ 5213082 w 5755736"/>
                <a:gd name="connsiteY46" fmla="*/ 2908156 h 2917541"/>
                <a:gd name="connsiteX47" fmla="*/ 5298998 w 5755736"/>
                <a:gd name="connsiteY47" fmla="*/ 2872388 h 2917541"/>
                <a:gd name="connsiteX48" fmla="*/ 5581575 w 5755736"/>
                <a:gd name="connsiteY48" fmla="*/ 2875920 h 2917541"/>
                <a:gd name="connsiteX49" fmla="*/ 5644882 w 5755736"/>
                <a:gd name="connsiteY49" fmla="*/ 2777243 h 2917541"/>
                <a:gd name="connsiteX50" fmla="*/ 5644882 w 5755736"/>
                <a:gd name="connsiteY50" fmla="*/ 2777243 h 2917541"/>
                <a:gd name="connsiteX51" fmla="*/ 5655968 w 5755736"/>
                <a:gd name="connsiteY51" fmla="*/ 2728679 h 2917541"/>
                <a:gd name="connsiteX52" fmla="*/ 5713506 w 5755736"/>
                <a:gd name="connsiteY52" fmla="*/ 2326966 h 2917541"/>
                <a:gd name="connsiteX53" fmla="*/ 5729342 w 5755736"/>
                <a:gd name="connsiteY53" fmla="*/ 2151712 h 2917541"/>
                <a:gd name="connsiteX54" fmla="*/ 5729342 w 5755736"/>
                <a:gd name="connsiteY54" fmla="*/ 2151712 h 2917541"/>
                <a:gd name="connsiteX55" fmla="*/ 5745179 w 5755736"/>
                <a:gd name="connsiteY55" fmla="*/ 2011298 h 2917541"/>
                <a:gd name="connsiteX56" fmla="*/ 5745179 w 5755736"/>
                <a:gd name="connsiteY56" fmla="*/ 2011298 h 2917541"/>
                <a:gd name="connsiteX57" fmla="*/ 5750457 w 5755736"/>
                <a:gd name="connsiteY57" fmla="*/ 1752640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60" fmla="*/ 2868793 w 5755736"/>
                <a:gd name="connsiteY60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2181501 w 5755736"/>
                <a:gd name="connsiteY18" fmla="*/ 43384 h 2917541"/>
                <a:gd name="connsiteX19" fmla="*/ 1853691 w 5755736"/>
                <a:gd name="connsiteY19" fmla="*/ 72945 h 2917541"/>
                <a:gd name="connsiteX20" fmla="*/ 1366464 w 5755736"/>
                <a:gd name="connsiteY20" fmla="*/ 139457 h 2917541"/>
                <a:gd name="connsiteX21" fmla="*/ 959473 w 5755736"/>
                <a:gd name="connsiteY21" fmla="*/ 314711 h 2917541"/>
                <a:gd name="connsiteX22" fmla="*/ 688146 w 5755736"/>
                <a:gd name="connsiteY22" fmla="*/ 648855 h 2917541"/>
                <a:gd name="connsiteX23" fmla="*/ 640637 w 5755736"/>
                <a:gd name="connsiteY23" fmla="*/ 739650 h 2917541"/>
                <a:gd name="connsiteX24" fmla="*/ 574653 w 5755736"/>
                <a:gd name="connsiteY24" fmla="*/ 883231 h 2917541"/>
                <a:gd name="connsiteX25" fmla="*/ 61031 w 5755736"/>
                <a:gd name="connsiteY25" fmla="*/ 1936340 h 2917541"/>
                <a:gd name="connsiteX26" fmla="*/ 27775 w 5755736"/>
                <a:gd name="connsiteY26" fmla="*/ 2010770 h 2917541"/>
                <a:gd name="connsiteX27" fmla="*/ 1909 w 5755736"/>
                <a:gd name="connsiteY27" fmla="*/ 2142738 h 2917541"/>
                <a:gd name="connsiteX28" fmla="*/ 1909 w 5755736"/>
                <a:gd name="connsiteY28" fmla="*/ 2142738 h 2917541"/>
                <a:gd name="connsiteX29" fmla="*/ 75812 w 5755736"/>
                <a:gd name="connsiteY29" fmla="*/ 2322743 h 2917541"/>
                <a:gd name="connsiteX30" fmla="*/ 275348 w 5755736"/>
                <a:gd name="connsiteY30" fmla="*/ 2797830 h 2917541"/>
                <a:gd name="connsiteX31" fmla="*/ 307549 w 5755736"/>
                <a:gd name="connsiteY31" fmla="*/ 2875428 h 2917541"/>
                <a:gd name="connsiteX32" fmla="*/ 324440 w 5755736"/>
                <a:gd name="connsiteY32" fmla="*/ 2914490 h 2917541"/>
                <a:gd name="connsiteX33" fmla="*/ 374589 w 5755736"/>
                <a:gd name="connsiteY33" fmla="*/ 2916602 h 2917541"/>
                <a:gd name="connsiteX34" fmla="*/ 2045838 w 5755736"/>
                <a:gd name="connsiteY34" fmla="*/ 2916602 h 2917541"/>
                <a:gd name="connsiteX35" fmla="*/ 2324555 w 5755736"/>
                <a:gd name="connsiteY35" fmla="*/ 2898654 h 2917541"/>
                <a:gd name="connsiteX36" fmla="*/ 2397402 w 5755736"/>
                <a:gd name="connsiteY36" fmla="*/ 2740820 h 2917541"/>
                <a:gd name="connsiteX37" fmla="*/ 2467609 w 5755736"/>
                <a:gd name="connsiteY37" fmla="*/ 2655832 h 2917541"/>
                <a:gd name="connsiteX38" fmla="*/ 3354437 w 5755736"/>
                <a:gd name="connsiteY38" fmla="*/ 2655304 h 2917541"/>
                <a:gd name="connsiteX39" fmla="*/ 3382415 w 5755736"/>
                <a:gd name="connsiteY39" fmla="*/ 2669557 h 2917541"/>
                <a:gd name="connsiteX40" fmla="*/ 3406697 w 5755736"/>
                <a:gd name="connsiteY40" fmla="*/ 2694895 h 2917541"/>
                <a:gd name="connsiteX41" fmla="*/ 3458428 w 5755736"/>
                <a:gd name="connsiteY41" fmla="*/ 2886513 h 2917541"/>
                <a:gd name="connsiteX42" fmla="*/ 3492212 w 5755736"/>
                <a:gd name="connsiteY42" fmla="*/ 2910267 h 2917541"/>
                <a:gd name="connsiteX43" fmla="*/ 3782543 w 5755736"/>
                <a:gd name="connsiteY43" fmla="*/ 2910795 h 2917541"/>
                <a:gd name="connsiteX44" fmla="*/ 4691542 w 5755736"/>
                <a:gd name="connsiteY44" fmla="*/ 2909211 h 2917541"/>
                <a:gd name="connsiteX45" fmla="*/ 5213082 w 5755736"/>
                <a:gd name="connsiteY45" fmla="*/ 2908156 h 2917541"/>
                <a:gd name="connsiteX46" fmla="*/ 5298998 w 5755736"/>
                <a:gd name="connsiteY46" fmla="*/ 2872388 h 2917541"/>
                <a:gd name="connsiteX47" fmla="*/ 5581575 w 5755736"/>
                <a:gd name="connsiteY47" fmla="*/ 2875920 h 2917541"/>
                <a:gd name="connsiteX48" fmla="*/ 5644882 w 5755736"/>
                <a:gd name="connsiteY48" fmla="*/ 2777243 h 2917541"/>
                <a:gd name="connsiteX49" fmla="*/ 5644882 w 5755736"/>
                <a:gd name="connsiteY49" fmla="*/ 2777243 h 2917541"/>
                <a:gd name="connsiteX50" fmla="*/ 5655968 w 5755736"/>
                <a:gd name="connsiteY50" fmla="*/ 2728679 h 2917541"/>
                <a:gd name="connsiteX51" fmla="*/ 5713506 w 5755736"/>
                <a:gd name="connsiteY51" fmla="*/ 2326966 h 2917541"/>
                <a:gd name="connsiteX52" fmla="*/ 5729342 w 5755736"/>
                <a:gd name="connsiteY52" fmla="*/ 2151712 h 2917541"/>
                <a:gd name="connsiteX53" fmla="*/ 5729342 w 5755736"/>
                <a:gd name="connsiteY53" fmla="*/ 2151712 h 2917541"/>
                <a:gd name="connsiteX54" fmla="*/ 5745179 w 5755736"/>
                <a:gd name="connsiteY54" fmla="*/ 2011298 h 2917541"/>
                <a:gd name="connsiteX55" fmla="*/ 5745179 w 5755736"/>
                <a:gd name="connsiteY55" fmla="*/ 2011298 h 2917541"/>
                <a:gd name="connsiteX56" fmla="*/ 5750457 w 5755736"/>
                <a:gd name="connsiteY56" fmla="*/ 1752640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59" fmla="*/ 2868793 w 5755736"/>
                <a:gd name="connsiteY59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2541511 w 5755736"/>
                <a:gd name="connsiteY17" fmla="*/ 21213 h 2917541"/>
                <a:gd name="connsiteX18" fmla="*/ 1853691 w 5755736"/>
                <a:gd name="connsiteY18" fmla="*/ 72945 h 2917541"/>
                <a:gd name="connsiteX19" fmla="*/ 1366464 w 5755736"/>
                <a:gd name="connsiteY19" fmla="*/ 139457 h 2917541"/>
                <a:gd name="connsiteX20" fmla="*/ 959473 w 5755736"/>
                <a:gd name="connsiteY20" fmla="*/ 314711 h 2917541"/>
                <a:gd name="connsiteX21" fmla="*/ 688146 w 5755736"/>
                <a:gd name="connsiteY21" fmla="*/ 648855 h 2917541"/>
                <a:gd name="connsiteX22" fmla="*/ 640637 w 5755736"/>
                <a:gd name="connsiteY22" fmla="*/ 739650 h 2917541"/>
                <a:gd name="connsiteX23" fmla="*/ 574653 w 5755736"/>
                <a:gd name="connsiteY23" fmla="*/ 883231 h 2917541"/>
                <a:gd name="connsiteX24" fmla="*/ 61031 w 5755736"/>
                <a:gd name="connsiteY24" fmla="*/ 1936340 h 2917541"/>
                <a:gd name="connsiteX25" fmla="*/ 27775 w 5755736"/>
                <a:gd name="connsiteY25" fmla="*/ 2010770 h 2917541"/>
                <a:gd name="connsiteX26" fmla="*/ 1909 w 5755736"/>
                <a:gd name="connsiteY26" fmla="*/ 2142738 h 2917541"/>
                <a:gd name="connsiteX27" fmla="*/ 1909 w 5755736"/>
                <a:gd name="connsiteY27" fmla="*/ 2142738 h 2917541"/>
                <a:gd name="connsiteX28" fmla="*/ 75812 w 5755736"/>
                <a:gd name="connsiteY28" fmla="*/ 2322743 h 2917541"/>
                <a:gd name="connsiteX29" fmla="*/ 275348 w 5755736"/>
                <a:gd name="connsiteY29" fmla="*/ 2797830 h 2917541"/>
                <a:gd name="connsiteX30" fmla="*/ 307549 w 5755736"/>
                <a:gd name="connsiteY30" fmla="*/ 2875428 h 2917541"/>
                <a:gd name="connsiteX31" fmla="*/ 324440 w 5755736"/>
                <a:gd name="connsiteY31" fmla="*/ 2914490 h 2917541"/>
                <a:gd name="connsiteX32" fmla="*/ 374589 w 5755736"/>
                <a:gd name="connsiteY32" fmla="*/ 2916602 h 2917541"/>
                <a:gd name="connsiteX33" fmla="*/ 2045838 w 5755736"/>
                <a:gd name="connsiteY33" fmla="*/ 2916602 h 2917541"/>
                <a:gd name="connsiteX34" fmla="*/ 2324555 w 5755736"/>
                <a:gd name="connsiteY34" fmla="*/ 2898654 h 2917541"/>
                <a:gd name="connsiteX35" fmla="*/ 2397402 w 5755736"/>
                <a:gd name="connsiteY35" fmla="*/ 2740820 h 2917541"/>
                <a:gd name="connsiteX36" fmla="*/ 2467609 w 5755736"/>
                <a:gd name="connsiteY36" fmla="*/ 2655832 h 2917541"/>
                <a:gd name="connsiteX37" fmla="*/ 3354437 w 5755736"/>
                <a:gd name="connsiteY37" fmla="*/ 2655304 h 2917541"/>
                <a:gd name="connsiteX38" fmla="*/ 3382415 w 5755736"/>
                <a:gd name="connsiteY38" fmla="*/ 2669557 h 2917541"/>
                <a:gd name="connsiteX39" fmla="*/ 3406697 w 5755736"/>
                <a:gd name="connsiteY39" fmla="*/ 2694895 h 2917541"/>
                <a:gd name="connsiteX40" fmla="*/ 3458428 w 5755736"/>
                <a:gd name="connsiteY40" fmla="*/ 2886513 h 2917541"/>
                <a:gd name="connsiteX41" fmla="*/ 3492212 w 5755736"/>
                <a:gd name="connsiteY41" fmla="*/ 2910267 h 2917541"/>
                <a:gd name="connsiteX42" fmla="*/ 3782543 w 5755736"/>
                <a:gd name="connsiteY42" fmla="*/ 2910795 h 2917541"/>
                <a:gd name="connsiteX43" fmla="*/ 4691542 w 5755736"/>
                <a:gd name="connsiteY43" fmla="*/ 2909211 h 2917541"/>
                <a:gd name="connsiteX44" fmla="*/ 5213082 w 5755736"/>
                <a:gd name="connsiteY44" fmla="*/ 2908156 h 2917541"/>
                <a:gd name="connsiteX45" fmla="*/ 5298998 w 5755736"/>
                <a:gd name="connsiteY45" fmla="*/ 2872388 h 2917541"/>
                <a:gd name="connsiteX46" fmla="*/ 5581575 w 5755736"/>
                <a:gd name="connsiteY46" fmla="*/ 2875920 h 2917541"/>
                <a:gd name="connsiteX47" fmla="*/ 5644882 w 5755736"/>
                <a:gd name="connsiteY47" fmla="*/ 2777243 h 2917541"/>
                <a:gd name="connsiteX48" fmla="*/ 5644882 w 5755736"/>
                <a:gd name="connsiteY48" fmla="*/ 2777243 h 2917541"/>
                <a:gd name="connsiteX49" fmla="*/ 5655968 w 5755736"/>
                <a:gd name="connsiteY49" fmla="*/ 2728679 h 2917541"/>
                <a:gd name="connsiteX50" fmla="*/ 5713506 w 5755736"/>
                <a:gd name="connsiteY50" fmla="*/ 2326966 h 2917541"/>
                <a:gd name="connsiteX51" fmla="*/ 5729342 w 5755736"/>
                <a:gd name="connsiteY51" fmla="*/ 2151712 h 2917541"/>
                <a:gd name="connsiteX52" fmla="*/ 5729342 w 5755736"/>
                <a:gd name="connsiteY52" fmla="*/ 2151712 h 2917541"/>
                <a:gd name="connsiteX53" fmla="*/ 5745179 w 5755736"/>
                <a:gd name="connsiteY53" fmla="*/ 2011298 h 2917541"/>
                <a:gd name="connsiteX54" fmla="*/ 5745179 w 5755736"/>
                <a:gd name="connsiteY54" fmla="*/ 2011298 h 2917541"/>
                <a:gd name="connsiteX55" fmla="*/ 5750457 w 5755736"/>
                <a:gd name="connsiteY55" fmla="*/ 1752640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58" fmla="*/ 2868793 w 5755736"/>
                <a:gd name="connsiteY58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640637 w 5755736"/>
                <a:gd name="connsiteY21" fmla="*/ 739650 h 2917541"/>
                <a:gd name="connsiteX22" fmla="*/ 574653 w 5755736"/>
                <a:gd name="connsiteY22" fmla="*/ 883231 h 2917541"/>
                <a:gd name="connsiteX23" fmla="*/ 61031 w 5755736"/>
                <a:gd name="connsiteY23" fmla="*/ 1936340 h 2917541"/>
                <a:gd name="connsiteX24" fmla="*/ 27775 w 5755736"/>
                <a:gd name="connsiteY24" fmla="*/ 2010770 h 2917541"/>
                <a:gd name="connsiteX25" fmla="*/ 1909 w 5755736"/>
                <a:gd name="connsiteY25" fmla="*/ 2142738 h 2917541"/>
                <a:gd name="connsiteX26" fmla="*/ 1909 w 5755736"/>
                <a:gd name="connsiteY26" fmla="*/ 2142738 h 2917541"/>
                <a:gd name="connsiteX27" fmla="*/ 75812 w 5755736"/>
                <a:gd name="connsiteY27" fmla="*/ 2322743 h 2917541"/>
                <a:gd name="connsiteX28" fmla="*/ 275348 w 5755736"/>
                <a:gd name="connsiteY28" fmla="*/ 2797830 h 2917541"/>
                <a:gd name="connsiteX29" fmla="*/ 307549 w 5755736"/>
                <a:gd name="connsiteY29" fmla="*/ 2875428 h 2917541"/>
                <a:gd name="connsiteX30" fmla="*/ 324440 w 5755736"/>
                <a:gd name="connsiteY30" fmla="*/ 2914490 h 2917541"/>
                <a:gd name="connsiteX31" fmla="*/ 374589 w 5755736"/>
                <a:gd name="connsiteY31" fmla="*/ 2916602 h 2917541"/>
                <a:gd name="connsiteX32" fmla="*/ 2045838 w 5755736"/>
                <a:gd name="connsiteY32" fmla="*/ 2916602 h 2917541"/>
                <a:gd name="connsiteX33" fmla="*/ 2324555 w 5755736"/>
                <a:gd name="connsiteY33" fmla="*/ 2898654 h 2917541"/>
                <a:gd name="connsiteX34" fmla="*/ 2397402 w 5755736"/>
                <a:gd name="connsiteY34" fmla="*/ 2740820 h 2917541"/>
                <a:gd name="connsiteX35" fmla="*/ 2467609 w 5755736"/>
                <a:gd name="connsiteY35" fmla="*/ 2655832 h 2917541"/>
                <a:gd name="connsiteX36" fmla="*/ 3354437 w 5755736"/>
                <a:gd name="connsiteY36" fmla="*/ 2655304 h 2917541"/>
                <a:gd name="connsiteX37" fmla="*/ 3382415 w 5755736"/>
                <a:gd name="connsiteY37" fmla="*/ 2669557 h 2917541"/>
                <a:gd name="connsiteX38" fmla="*/ 3406697 w 5755736"/>
                <a:gd name="connsiteY38" fmla="*/ 2694895 h 2917541"/>
                <a:gd name="connsiteX39" fmla="*/ 3458428 w 5755736"/>
                <a:gd name="connsiteY39" fmla="*/ 2886513 h 2917541"/>
                <a:gd name="connsiteX40" fmla="*/ 3492212 w 5755736"/>
                <a:gd name="connsiteY40" fmla="*/ 2910267 h 2917541"/>
                <a:gd name="connsiteX41" fmla="*/ 3782543 w 5755736"/>
                <a:gd name="connsiteY41" fmla="*/ 2910795 h 2917541"/>
                <a:gd name="connsiteX42" fmla="*/ 4691542 w 5755736"/>
                <a:gd name="connsiteY42" fmla="*/ 2909211 h 2917541"/>
                <a:gd name="connsiteX43" fmla="*/ 5213082 w 5755736"/>
                <a:gd name="connsiteY43" fmla="*/ 2908156 h 2917541"/>
                <a:gd name="connsiteX44" fmla="*/ 5298998 w 5755736"/>
                <a:gd name="connsiteY44" fmla="*/ 2872388 h 2917541"/>
                <a:gd name="connsiteX45" fmla="*/ 5581575 w 5755736"/>
                <a:gd name="connsiteY45" fmla="*/ 2875920 h 2917541"/>
                <a:gd name="connsiteX46" fmla="*/ 5644882 w 5755736"/>
                <a:gd name="connsiteY46" fmla="*/ 2777243 h 2917541"/>
                <a:gd name="connsiteX47" fmla="*/ 5644882 w 5755736"/>
                <a:gd name="connsiteY47" fmla="*/ 2777243 h 2917541"/>
                <a:gd name="connsiteX48" fmla="*/ 5655968 w 5755736"/>
                <a:gd name="connsiteY48" fmla="*/ 2728679 h 2917541"/>
                <a:gd name="connsiteX49" fmla="*/ 5713506 w 5755736"/>
                <a:gd name="connsiteY49" fmla="*/ 2326966 h 2917541"/>
                <a:gd name="connsiteX50" fmla="*/ 5729342 w 5755736"/>
                <a:gd name="connsiteY50" fmla="*/ 2151712 h 2917541"/>
                <a:gd name="connsiteX51" fmla="*/ 5729342 w 5755736"/>
                <a:gd name="connsiteY51" fmla="*/ 2151712 h 2917541"/>
                <a:gd name="connsiteX52" fmla="*/ 5745179 w 5755736"/>
                <a:gd name="connsiteY52" fmla="*/ 2011298 h 2917541"/>
                <a:gd name="connsiteX53" fmla="*/ 5745179 w 5755736"/>
                <a:gd name="connsiteY53" fmla="*/ 2011298 h 2917541"/>
                <a:gd name="connsiteX54" fmla="*/ 5750457 w 5755736"/>
                <a:gd name="connsiteY54" fmla="*/ 1752640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  <a:gd name="connsiteX57" fmla="*/ 2868793 w 5755736"/>
                <a:gd name="connsiteY57" fmla="*/ 10656 h 2917541"/>
                <a:gd name="connsiteX0" fmla="*/ 5750457 w 5755736"/>
                <a:gd name="connsiteY0" fmla="*/ 1752640 h 2917541"/>
                <a:gd name="connsiteX1" fmla="*/ 5750457 w 5755736"/>
                <a:gd name="connsiteY1" fmla="*/ 1752640 h 2917541"/>
                <a:gd name="connsiteX2" fmla="*/ 5750457 w 5755736"/>
                <a:gd name="connsiteY2" fmla="*/ 1752640 h 2917541"/>
                <a:gd name="connsiteX3" fmla="*/ 5755736 w 5755736"/>
                <a:gd name="connsiteY3" fmla="*/ 1746833 h 2917541"/>
                <a:gd name="connsiteX4" fmla="*/ 5697670 w 5755736"/>
                <a:gd name="connsiteY4" fmla="*/ 928101 h 2917541"/>
                <a:gd name="connsiteX5" fmla="*/ 5655968 w 5755736"/>
                <a:gd name="connsiteY5" fmla="*/ 648327 h 2917541"/>
                <a:gd name="connsiteX6" fmla="*/ 5655968 w 5755736"/>
                <a:gd name="connsiteY6" fmla="*/ 648327 h 2917541"/>
                <a:gd name="connsiteX7" fmla="*/ 5655968 w 5755736"/>
                <a:gd name="connsiteY7" fmla="*/ 648327 h 2917541"/>
                <a:gd name="connsiteX8" fmla="*/ 5563062 w 5755736"/>
                <a:gd name="connsiteY8" fmla="*/ 404450 h 2917541"/>
                <a:gd name="connsiteX9" fmla="*/ 5352440 w 5755736"/>
                <a:gd name="connsiteY9" fmla="*/ 181159 h 2917541"/>
                <a:gd name="connsiteX10" fmla="*/ 5140763 w 5755736"/>
                <a:gd name="connsiteY10" fmla="*/ 84558 h 2917541"/>
                <a:gd name="connsiteX11" fmla="*/ 4816120 w 5755736"/>
                <a:gd name="connsiteY11" fmla="*/ 47079 h 2917541"/>
                <a:gd name="connsiteX12" fmla="*/ 3953574 w 5755736"/>
                <a:gd name="connsiteY12" fmla="*/ 4321 h 2917541"/>
                <a:gd name="connsiteX13" fmla="*/ 3301650 w 5755736"/>
                <a:gd name="connsiteY13" fmla="*/ 626 h 2917541"/>
                <a:gd name="connsiteX14" fmla="*/ 2981230 w 5755736"/>
                <a:gd name="connsiteY14" fmla="*/ 8016 h 2917541"/>
                <a:gd name="connsiteX15" fmla="*/ 2868793 w 5755736"/>
                <a:gd name="connsiteY15" fmla="*/ 10656 h 2917541"/>
                <a:gd name="connsiteX16" fmla="*/ 2620164 w 5755736"/>
                <a:gd name="connsiteY16" fmla="*/ 21213 h 2917541"/>
                <a:gd name="connsiteX17" fmla="*/ 1853691 w 5755736"/>
                <a:gd name="connsiteY17" fmla="*/ 72945 h 2917541"/>
                <a:gd name="connsiteX18" fmla="*/ 1366464 w 5755736"/>
                <a:gd name="connsiteY18" fmla="*/ 139457 h 2917541"/>
                <a:gd name="connsiteX19" fmla="*/ 959473 w 5755736"/>
                <a:gd name="connsiteY19" fmla="*/ 314711 h 2917541"/>
                <a:gd name="connsiteX20" fmla="*/ 688146 w 5755736"/>
                <a:gd name="connsiteY20" fmla="*/ 648855 h 2917541"/>
                <a:gd name="connsiteX21" fmla="*/ 574653 w 5755736"/>
                <a:gd name="connsiteY21" fmla="*/ 883231 h 2917541"/>
                <a:gd name="connsiteX22" fmla="*/ 61031 w 5755736"/>
                <a:gd name="connsiteY22" fmla="*/ 1936340 h 2917541"/>
                <a:gd name="connsiteX23" fmla="*/ 27775 w 5755736"/>
                <a:gd name="connsiteY23" fmla="*/ 2010770 h 2917541"/>
                <a:gd name="connsiteX24" fmla="*/ 1909 w 5755736"/>
                <a:gd name="connsiteY24" fmla="*/ 2142738 h 2917541"/>
                <a:gd name="connsiteX25" fmla="*/ 1909 w 5755736"/>
                <a:gd name="connsiteY25" fmla="*/ 2142738 h 2917541"/>
                <a:gd name="connsiteX26" fmla="*/ 75812 w 5755736"/>
                <a:gd name="connsiteY26" fmla="*/ 2322743 h 2917541"/>
                <a:gd name="connsiteX27" fmla="*/ 275348 w 5755736"/>
                <a:gd name="connsiteY27" fmla="*/ 2797830 h 2917541"/>
                <a:gd name="connsiteX28" fmla="*/ 307549 w 5755736"/>
                <a:gd name="connsiteY28" fmla="*/ 2875428 h 2917541"/>
                <a:gd name="connsiteX29" fmla="*/ 324440 w 5755736"/>
                <a:gd name="connsiteY29" fmla="*/ 2914490 h 2917541"/>
                <a:gd name="connsiteX30" fmla="*/ 374589 w 5755736"/>
                <a:gd name="connsiteY30" fmla="*/ 2916602 h 2917541"/>
                <a:gd name="connsiteX31" fmla="*/ 2045838 w 5755736"/>
                <a:gd name="connsiteY31" fmla="*/ 2916602 h 2917541"/>
                <a:gd name="connsiteX32" fmla="*/ 2324555 w 5755736"/>
                <a:gd name="connsiteY32" fmla="*/ 2898654 h 2917541"/>
                <a:gd name="connsiteX33" fmla="*/ 2397402 w 5755736"/>
                <a:gd name="connsiteY33" fmla="*/ 2740820 h 2917541"/>
                <a:gd name="connsiteX34" fmla="*/ 2467609 w 5755736"/>
                <a:gd name="connsiteY34" fmla="*/ 2655832 h 2917541"/>
                <a:gd name="connsiteX35" fmla="*/ 3354437 w 5755736"/>
                <a:gd name="connsiteY35" fmla="*/ 2655304 h 2917541"/>
                <a:gd name="connsiteX36" fmla="*/ 3382415 w 5755736"/>
                <a:gd name="connsiteY36" fmla="*/ 2669557 h 2917541"/>
                <a:gd name="connsiteX37" fmla="*/ 3406697 w 5755736"/>
                <a:gd name="connsiteY37" fmla="*/ 2694895 h 2917541"/>
                <a:gd name="connsiteX38" fmla="*/ 3458428 w 5755736"/>
                <a:gd name="connsiteY38" fmla="*/ 2886513 h 2917541"/>
                <a:gd name="connsiteX39" fmla="*/ 3492212 w 5755736"/>
                <a:gd name="connsiteY39" fmla="*/ 2910267 h 2917541"/>
                <a:gd name="connsiteX40" fmla="*/ 3782543 w 5755736"/>
                <a:gd name="connsiteY40" fmla="*/ 2910795 h 2917541"/>
                <a:gd name="connsiteX41" fmla="*/ 4691542 w 5755736"/>
                <a:gd name="connsiteY41" fmla="*/ 2909211 h 2917541"/>
                <a:gd name="connsiteX42" fmla="*/ 5213082 w 5755736"/>
                <a:gd name="connsiteY42" fmla="*/ 2908156 h 2917541"/>
                <a:gd name="connsiteX43" fmla="*/ 5298998 w 5755736"/>
                <a:gd name="connsiteY43" fmla="*/ 2872388 h 2917541"/>
                <a:gd name="connsiteX44" fmla="*/ 5581575 w 5755736"/>
                <a:gd name="connsiteY44" fmla="*/ 2875920 h 2917541"/>
                <a:gd name="connsiteX45" fmla="*/ 5644882 w 5755736"/>
                <a:gd name="connsiteY45" fmla="*/ 2777243 h 2917541"/>
                <a:gd name="connsiteX46" fmla="*/ 5644882 w 5755736"/>
                <a:gd name="connsiteY46" fmla="*/ 2777243 h 2917541"/>
                <a:gd name="connsiteX47" fmla="*/ 5655968 w 5755736"/>
                <a:gd name="connsiteY47" fmla="*/ 2728679 h 2917541"/>
                <a:gd name="connsiteX48" fmla="*/ 5713506 w 5755736"/>
                <a:gd name="connsiteY48" fmla="*/ 2326966 h 2917541"/>
                <a:gd name="connsiteX49" fmla="*/ 5729342 w 5755736"/>
                <a:gd name="connsiteY49" fmla="*/ 2151712 h 2917541"/>
                <a:gd name="connsiteX50" fmla="*/ 5729342 w 5755736"/>
                <a:gd name="connsiteY50" fmla="*/ 2151712 h 2917541"/>
                <a:gd name="connsiteX51" fmla="*/ 5745179 w 5755736"/>
                <a:gd name="connsiteY51" fmla="*/ 2011298 h 2917541"/>
                <a:gd name="connsiteX52" fmla="*/ 5745179 w 5755736"/>
                <a:gd name="connsiteY52" fmla="*/ 2011298 h 2917541"/>
                <a:gd name="connsiteX53" fmla="*/ 5750457 w 5755736"/>
                <a:gd name="connsiteY53" fmla="*/ 1752640 h 2917541"/>
                <a:gd name="connsiteX54" fmla="*/ 2868793 w 5755736"/>
                <a:gd name="connsiteY54" fmla="*/ 10656 h 2917541"/>
                <a:gd name="connsiteX55" fmla="*/ 2868793 w 5755736"/>
                <a:gd name="connsiteY55" fmla="*/ 10656 h 2917541"/>
                <a:gd name="connsiteX56" fmla="*/ 2868793 w 5755736"/>
                <a:gd name="connsiteY56" fmla="*/ 10656 h 29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55736" h="2917541">
                  <a:moveTo>
                    <a:pt x="5750457" y="1752640"/>
                  </a:moveTo>
                  <a:lnTo>
                    <a:pt x="5750457" y="1752640"/>
                  </a:lnTo>
                  <a:lnTo>
                    <a:pt x="5750457" y="1752640"/>
                  </a:lnTo>
                  <a:cubicBezTo>
                    <a:pt x="5752041" y="1750528"/>
                    <a:pt x="5754152" y="1748944"/>
                    <a:pt x="5755736" y="1746833"/>
                  </a:cubicBezTo>
                  <a:lnTo>
                    <a:pt x="5697670" y="928101"/>
                  </a:lnTo>
                  <a:cubicBezTo>
                    <a:pt x="5685969" y="841354"/>
                    <a:pt x="5662918" y="694956"/>
                    <a:pt x="5655968" y="648327"/>
                  </a:cubicBezTo>
                  <a:lnTo>
                    <a:pt x="5655968" y="648327"/>
                  </a:lnTo>
                  <a:lnTo>
                    <a:pt x="5655968" y="648327"/>
                  </a:lnTo>
                  <a:cubicBezTo>
                    <a:pt x="5650689" y="557533"/>
                    <a:pt x="5610571" y="478880"/>
                    <a:pt x="5563062" y="404450"/>
                  </a:cubicBezTo>
                  <a:cubicBezTo>
                    <a:pt x="5507107" y="316822"/>
                    <a:pt x="5434788" y="243976"/>
                    <a:pt x="5352440" y="181159"/>
                  </a:cubicBezTo>
                  <a:cubicBezTo>
                    <a:pt x="5289623" y="132594"/>
                    <a:pt x="5219944" y="97227"/>
                    <a:pt x="5140763" y="84558"/>
                  </a:cubicBezTo>
                  <a:cubicBezTo>
                    <a:pt x="5033076" y="67138"/>
                    <a:pt x="5013985" y="60452"/>
                    <a:pt x="4816120" y="47079"/>
                  </a:cubicBezTo>
                  <a:cubicBezTo>
                    <a:pt x="4618255" y="33706"/>
                    <a:pt x="4205986" y="12063"/>
                    <a:pt x="3953574" y="4321"/>
                  </a:cubicBezTo>
                  <a:cubicBezTo>
                    <a:pt x="3701162" y="-3421"/>
                    <a:pt x="3518958" y="1858"/>
                    <a:pt x="3301650" y="626"/>
                  </a:cubicBezTo>
                  <a:lnTo>
                    <a:pt x="2981230" y="8016"/>
                  </a:lnTo>
                  <a:cubicBezTo>
                    <a:pt x="2960203" y="8896"/>
                    <a:pt x="2928971" y="8457"/>
                    <a:pt x="2868793" y="10656"/>
                  </a:cubicBezTo>
                  <a:lnTo>
                    <a:pt x="2620164" y="21213"/>
                  </a:lnTo>
                  <a:lnTo>
                    <a:pt x="1853691" y="72945"/>
                  </a:lnTo>
                  <a:cubicBezTo>
                    <a:pt x="1690050" y="87725"/>
                    <a:pt x="1526410" y="99866"/>
                    <a:pt x="1366464" y="139457"/>
                  </a:cubicBezTo>
                  <a:cubicBezTo>
                    <a:pt x="1221298" y="175880"/>
                    <a:pt x="1082995" y="227084"/>
                    <a:pt x="959473" y="314711"/>
                  </a:cubicBezTo>
                  <a:cubicBezTo>
                    <a:pt x="838062" y="401282"/>
                    <a:pt x="739349" y="505273"/>
                    <a:pt x="688146" y="648855"/>
                  </a:cubicBezTo>
                  <a:cubicBezTo>
                    <a:pt x="624009" y="743608"/>
                    <a:pt x="679172" y="668650"/>
                    <a:pt x="574653" y="883231"/>
                  </a:cubicBezTo>
                  <a:cubicBezTo>
                    <a:pt x="478052" y="1082679"/>
                    <a:pt x="152177" y="1748417"/>
                    <a:pt x="61031" y="1936340"/>
                  </a:cubicBezTo>
                  <a:cubicBezTo>
                    <a:pt x="49418" y="1961150"/>
                    <a:pt x="38861" y="1985960"/>
                    <a:pt x="27775" y="2010770"/>
                  </a:cubicBezTo>
                  <a:cubicBezTo>
                    <a:pt x="1382" y="2051416"/>
                    <a:pt x="-3369" y="2096286"/>
                    <a:pt x="1909" y="2142738"/>
                  </a:cubicBezTo>
                  <a:lnTo>
                    <a:pt x="1909" y="2142738"/>
                  </a:lnTo>
                  <a:cubicBezTo>
                    <a:pt x="23024" y="2203972"/>
                    <a:pt x="51002" y="2262566"/>
                    <a:pt x="75812" y="2322743"/>
                  </a:cubicBezTo>
                  <a:cubicBezTo>
                    <a:pt x="142324" y="2481106"/>
                    <a:pt x="213059" y="2637884"/>
                    <a:pt x="275348" y="2797830"/>
                  </a:cubicBezTo>
                  <a:cubicBezTo>
                    <a:pt x="285906" y="2823696"/>
                    <a:pt x="296991" y="2849562"/>
                    <a:pt x="307549" y="2875428"/>
                  </a:cubicBezTo>
                  <a:cubicBezTo>
                    <a:pt x="295407" y="2894959"/>
                    <a:pt x="301214" y="2909211"/>
                    <a:pt x="324440" y="2914490"/>
                  </a:cubicBezTo>
                  <a:cubicBezTo>
                    <a:pt x="340805" y="2918185"/>
                    <a:pt x="357697" y="2916602"/>
                    <a:pt x="374589" y="2916602"/>
                  </a:cubicBezTo>
                  <a:lnTo>
                    <a:pt x="2045838" y="2916602"/>
                  </a:lnTo>
                  <a:cubicBezTo>
                    <a:pt x="2370832" y="2913611"/>
                    <a:pt x="2265961" y="2927951"/>
                    <a:pt x="2324555" y="2898654"/>
                  </a:cubicBezTo>
                  <a:cubicBezTo>
                    <a:pt x="2383149" y="2869357"/>
                    <a:pt x="2373560" y="2781290"/>
                    <a:pt x="2397402" y="2740820"/>
                  </a:cubicBezTo>
                  <a:cubicBezTo>
                    <a:pt x="2407431" y="2698590"/>
                    <a:pt x="2431186" y="2673252"/>
                    <a:pt x="2467609" y="2655832"/>
                  </a:cubicBezTo>
                  <a:lnTo>
                    <a:pt x="3354437" y="2655304"/>
                  </a:lnTo>
                  <a:cubicBezTo>
                    <a:pt x="3363939" y="2660055"/>
                    <a:pt x="3372913" y="2665862"/>
                    <a:pt x="3382415" y="2669557"/>
                  </a:cubicBezTo>
                  <a:cubicBezTo>
                    <a:pt x="3395083" y="2674308"/>
                    <a:pt x="3403002" y="2681698"/>
                    <a:pt x="3406697" y="2694895"/>
                  </a:cubicBezTo>
                  <a:cubicBezTo>
                    <a:pt x="3419366" y="2731054"/>
                    <a:pt x="3450598" y="2853433"/>
                    <a:pt x="3458428" y="2886513"/>
                  </a:cubicBezTo>
                  <a:cubicBezTo>
                    <a:pt x="3472680" y="2922408"/>
                    <a:pt x="3438193" y="2906220"/>
                    <a:pt x="3492212" y="2910267"/>
                  </a:cubicBezTo>
                  <a:cubicBezTo>
                    <a:pt x="3546231" y="2914314"/>
                    <a:pt x="3685766" y="2910619"/>
                    <a:pt x="3782543" y="2910795"/>
                  </a:cubicBezTo>
                  <a:lnTo>
                    <a:pt x="4691542" y="2909211"/>
                  </a:lnTo>
                  <a:cubicBezTo>
                    <a:pt x="4865213" y="2907100"/>
                    <a:pt x="5111839" y="2914293"/>
                    <a:pt x="5213082" y="2908156"/>
                  </a:cubicBezTo>
                  <a:cubicBezTo>
                    <a:pt x="5314325" y="2902019"/>
                    <a:pt x="5281050" y="2892976"/>
                    <a:pt x="5298998" y="2872388"/>
                  </a:cubicBezTo>
                  <a:cubicBezTo>
                    <a:pt x="5357856" y="2869573"/>
                    <a:pt x="5520518" y="2895187"/>
                    <a:pt x="5581575" y="2875920"/>
                  </a:cubicBezTo>
                  <a:cubicBezTo>
                    <a:pt x="5624861" y="2850054"/>
                    <a:pt x="5644355" y="2833198"/>
                    <a:pt x="5644882" y="2777243"/>
                  </a:cubicBezTo>
                  <a:lnTo>
                    <a:pt x="5644882" y="2777243"/>
                  </a:lnTo>
                  <a:cubicBezTo>
                    <a:pt x="5651745" y="2761935"/>
                    <a:pt x="5653328" y="2745043"/>
                    <a:pt x="5655968" y="2728679"/>
                  </a:cubicBezTo>
                  <a:cubicBezTo>
                    <a:pt x="5677610" y="2595126"/>
                    <a:pt x="5698198" y="2461574"/>
                    <a:pt x="5713506" y="2326966"/>
                  </a:cubicBezTo>
                  <a:cubicBezTo>
                    <a:pt x="5720369" y="2268373"/>
                    <a:pt x="5731982" y="2210834"/>
                    <a:pt x="5729342" y="2151712"/>
                  </a:cubicBezTo>
                  <a:lnTo>
                    <a:pt x="5729342" y="2151712"/>
                  </a:lnTo>
                  <a:cubicBezTo>
                    <a:pt x="5734621" y="2105259"/>
                    <a:pt x="5739900" y="2058279"/>
                    <a:pt x="5745179" y="2011298"/>
                  </a:cubicBezTo>
                  <a:lnTo>
                    <a:pt x="5745179" y="2011298"/>
                  </a:lnTo>
                  <a:cubicBezTo>
                    <a:pt x="5746059" y="1968188"/>
                    <a:pt x="5749577" y="1795750"/>
                    <a:pt x="5750457" y="1752640"/>
                  </a:cubicBezTo>
                  <a:close/>
                  <a:moveTo>
                    <a:pt x="2868793" y="10656"/>
                  </a:moveTo>
                  <a:lnTo>
                    <a:pt x="2868793" y="10656"/>
                  </a:lnTo>
                  <a:lnTo>
                    <a:pt x="2868793" y="10656"/>
                  </a:lnTo>
                  <a:close/>
                </a:path>
              </a:pathLst>
            </a:custGeom>
            <a:solidFill>
              <a:schemeClr val="accent1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0DE2296-512F-4FA8-966E-9C43D9CBA9A0}"/>
                </a:ext>
              </a:extLst>
            </p:cNvPr>
            <p:cNvSpPr/>
            <p:nvPr/>
          </p:nvSpPr>
          <p:spPr>
            <a:xfrm>
              <a:off x="4989299" y="5088103"/>
              <a:ext cx="607011" cy="400578"/>
            </a:xfrm>
            <a:custGeom>
              <a:avLst/>
              <a:gdLst>
                <a:gd name="connsiteX0" fmla="*/ 1144431 w 1303848"/>
                <a:gd name="connsiteY0" fmla="*/ 863602 h 860434"/>
                <a:gd name="connsiteX1" fmla="*/ 162057 w 1303848"/>
                <a:gd name="connsiteY1" fmla="*/ 863602 h 860434"/>
                <a:gd name="connsiteX2" fmla="*/ 0 w 1303848"/>
                <a:gd name="connsiteY2" fmla="*/ 701545 h 860434"/>
                <a:gd name="connsiteX3" fmla="*/ 0 w 1303848"/>
                <a:gd name="connsiteY3" fmla="*/ 162057 h 860434"/>
                <a:gd name="connsiteX4" fmla="*/ 162057 w 1303848"/>
                <a:gd name="connsiteY4" fmla="*/ 0 h 860434"/>
                <a:gd name="connsiteX5" fmla="*/ 1144959 w 1303848"/>
                <a:gd name="connsiteY5" fmla="*/ 0 h 860434"/>
                <a:gd name="connsiteX6" fmla="*/ 1307016 w 1303848"/>
                <a:gd name="connsiteY6" fmla="*/ 162057 h 860434"/>
                <a:gd name="connsiteX7" fmla="*/ 1307016 w 1303848"/>
                <a:gd name="connsiteY7" fmla="*/ 701545 h 860434"/>
                <a:gd name="connsiteX8" fmla="*/ 1144431 w 1303848"/>
                <a:gd name="connsiteY8" fmla="*/ 863602 h 8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848" h="860434">
                  <a:moveTo>
                    <a:pt x="1144431" y="863602"/>
                  </a:moveTo>
                  <a:lnTo>
                    <a:pt x="162057" y="863602"/>
                  </a:lnTo>
                  <a:cubicBezTo>
                    <a:pt x="72847" y="863602"/>
                    <a:pt x="0" y="790755"/>
                    <a:pt x="0" y="701545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144959" y="0"/>
                  </a:lnTo>
                  <a:cubicBezTo>
                    <a:pt x="1234169" y="0"/>
                    <a:pt x="1307016" y="72847"/>
                    <a:pt x="1307016" y="162057"/>
                  </a:cubicBezTo>
                  <a:lnTo>
                    <a:pt x="1307016" y="701545"/>
                  </a:lnTo>
                  <a:cubicBezTo>
                    <a:pt x="1307016" y="790755"/>
                    <a:pt x="1233641" y="863602"/>
                    <a:pt x="1144431" y="8636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211354E-83D5-46CC-90AE-EE1ED2FC3CD6}"/>
                </a:ext>
              </a:extLst>
            </p:cNvPr>
            <p:cNvSpPr/>
            <p:nvPr/>
          </p:nvSpPr>
          <p:spPr>
            <a:xfrm>
              <a:off x="4663921" y="6028977"/>
              <a:ext cx="1123093" cy="46693"/>
            </a:xfrm>
            <a:custGeom>
              <a:avLst/>
              <a:gdLst>
                <a:gd name="connsiteX0" fmla="*/ 2294140 w 2412384"/>
                <a:gd name="connsiteY0" fmla="*/ 16613 h 100296"/>
                <a:gd name="connsiteX1" fmla="*/ 2384935 w 2412384"/>
                <a:gd name="connsiteY1" fmla="*/ 22420 h 100296"/>
                <a:gd name="connsiteX2" fmla="*/ 2415551 w 2412384"/>
                <a:gd name="connsiteY2" fmla="*/ 56204 h 100296"/>
                <a:gd name="connsiteX3" fmla="*/ 2411856 w 2412384"/>
                <a:gd name="connsiteY3" fmla="*/ 100545 h 100296"/>
                <a:gd name="connsiteX4" fmla="*/ 2332675 w 2412384"/>
                <a:gd name="connsiteY4" fmla="*/ 101073 h 100296"/>
                <a:gd name="connsiteX5" fmla="*/ 46453 w 2412384"/>
                <a:gd name="connsiteY5" fmla="*/ 101073 h 100296"/>
                <a:gd name="connsiteX6" fmla="*/ 0 w 2412384"/>
                <a:gd name="connsiteY6" fmla="*/ 53564 h 100296"/>
                <a:gd name="connsiteX7" fmla="*/ 54899 w 2412384"/>
                <a:gd name="connsiteY7" fmla="*/ 1305 h 100296"/>
                <a:gd name="connsiteX8" fmla="*/ 212205 w 2412384"/>
                <a:gd name="connsiteY8" fmla="*/ 14502 h 100296"/>
                <a:gd name="connsiteX9" fmla="*/ 251796 w 2412384"/>
                <a:gd name="connsiteY9" fmla="*/ 15557 h 100296"/>
                <a:gd name="connsiteX10" fmla="*/ 273967 w 2412384"/>
                <a:gd name="connsiteY10" fmla="*/ 42479 h 100296"/>
                <a:gd name="connsiteX11" fmla="*/ 303000 w 2412384"/>
                <a:gd name="connsiteY11" fmla="*/ 43535 h 100296"/>
                <a:gd name="connsiteX12" fmla="*/ 2005921 w 2412384"/>
                <a:gd name="connsiteY12" fmla="*/ 43535 h 100296"/>
                <a:gd name="connsiteX13" fmla="*/ 2050263 w 2412384"/>
                <a:gd name="connsiteY13" fmla="*/ 32977 h 100296"/>
                <a:gd name="connsiteX14" fmla="*/ 2150559 w 2412384"/>
                <a:gd name="connsiteY14" fmla="*/ 25059 h 100296"/>
                <a:gd name="connsiteX15" fmla="*/ 2294140 w 2412384"/>
                <a:gd name="connsiteY15" fmla="*/ 16613 h 1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2384" h="100296">
                  <a:moveTo>
                    <a:pt x="2294140" y="16613"/>
                  </a:moveTo>
                  <a:cubicBezTo>
                    <a:pt x="2323701" y="29282"/>
                    <a:pt x="2354846" y="20836"/>
                    <a:pt x="2384935" y="22420"/>
                  </a:cubicBezTo>
                  <a:cubicBezTo>
                    <a:pt x="2415551" y="24003"/>
                    <a:pt x="2418191" y="25587"/>
                    <a:pt x="2415551" y="56204"/>
                  </a:cubicBezTo>
                  <a:cubicBezTo>
                    <a:pt x="2414496" y="70984"/>
                    <a:pt x="2413440" y="85765"/>
                    <a:pt x="2411856" y="100545"/>
                  </a:cubicBezTo>
                  <a:cubicBezTo>
                    <a:pt x="2385463" y="100545"/>
                    <a:pt x="2359069" y="101073"/>
                    <a:pt x="2332675" y="101073"/>
                  </a:cubicBezTo>
                  <a:cubicBezTo>
                    <a:pt x="1570425" y="101073"/>
                    <a:pt x="808703" y="101073"/>
                    <a:pt x="46453" y="101073"/>
                  </a:cubicBezTo>
                  <a:cubicBezTo>
                    <a:pt x="0" y="101073"/>
                    <a:pt x="0" y="101073"/>
                    <a:pt x="0" y="53564"/>
                  </a:cubicBezTo>
                  <a:cubicBezTo>
                    <a:pt x="0" y="-1862"/>
                    <a:pt x="0" y="-2390"/>
                    <a:pt x="54899" y="1305"/>
                  </a:cubicBezTo>
                  <a:cubicBezTo>
                    <a:pt x="107686" y="5000"/>
                    <a:pt x="159946" y="10279"/>
                    <a:pt x="212205" y="14502"/>
                  </a:cubicBezTo>
                  <a:cubicBezTo>
                    <a:pt x="225402" y="15557"/>
                    <a:pt x="238599" y="15030"/>
                    <a:pt x="251796" y="15557"/>
                  </a:cubicBezTo>
                  <a:cubicBezTo>
                    <a:pt x="249684" y="32449"/>
                    <a:pt x="259714" y="39840"/>
                    <a:pt x="273967" y="42479"/>
                  </a:cubicBezTo>
                  <a:cubicBezTo>
                    <a:pt x="283468" y="44063"/>
                    <a:pt x="292970" y="43535"/>
                    <a:pt x="303000" y="43535"/>
                  </a:cubicBezTo>
                  <a:cubicBezTo>
                    <a:pt x="870464" y="43535"/>
                    <a:pt x="1438457" y="43535"/>
                    <a:pt x="2005921" y="43535"/>
                  </a:cubicBezTo>
                  <a:cubicBezTo>
                    <a:pt x="2021230" y="43535"/>
                    <a:pt x="2038121" y="47230"/>
                    <a:pt x="2050263" y="32977"/>
                  </a:cubicBezTo>
                  <a:cubicBezTo>
                    <a:pt x="2082991" y="21364"/>
                    <a:pt x="2116775" y="25587"/>
                    <a:pt x="2150559" y="25059"/>
                  </a:cubicBezTo>
                  <a:cubicBezTo>
                    <a:pt x="2199123" y="25059"/>
                    <a:pt x="2247160" y="27699"/>
                    <a:pt x="2294140" y="166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610C614-3E09-4F20-9BE2-E8D92FBD10D2}"/>
                </a:ext>
              </a:extLst>
            </p:cNvPr>
            <p:cNvSpPr/>
            <p:nvPr/>
          </p:nvSpPr>
          <p:spPr>
            <a:xfrm>
              <a:off x="6201885" y="6034008"/>
              <a:ext cx="892085" cy="41778"/>
            </a:xfrm>
            <a:custGeom>
              <a:avLst/>
              <a:gdLst>
                <a:gd name="connsiteX0" fmla="*/ 1502 w 1916182"/>
                <a:gd name="connsiteY0" fmla="*/ 92378 h 89738"/>
                <a:gd name="connsiteX1" fmla="*/ 446 w 1916182"/>
                <a:gd name="connsiteY1" fmla="*/ 42230 h 89738"/>
                <a:gd name="connsiteX2" fmla="*/ 30007 w 1916182"/>
                <a:gd name="connsiteY2" fmla="*/ 11085 h 89738"/>
                <a:gd name="connsiteX3" fmla="*/ 69598 w 1916182"/>
                <a:gd name="connsiteY3" fmla="*/ 11085 h 89738"/>
                <a:gd name="connsiteX4" fmla="*/ 91240 w 1916182"/>
                <a:gd name="connsiteY4" fmla="*/ 0 h 89738"/>
                <a:gd name="connsiteX5" fmla="*/ 102326 w 1916182"/>
                <a:gd name="connsiteY5" fmla="*/ 21115 h 89738"/>
                <a:gd name="connsiteX6" fmla="*/ 129247 w 1916182"/>
                <a:gd name="connsiteY6" fmla="*/ 26921 h 89738"/>
                <a:gd name="connsiteX7" fmla="*/ 1866481 w 1916182"/>
                <a:gd name="connsiteY7" fmla="*/ 26921 h 89738"/>
                <a:gd name="connsiteX8" fmla="*/ 1918740 w 1916182"/>
                <a:gd name="connsiteY8" fmla="*/ 22699 h 89738"/>
                <a:gd name="connsiteX9" fmla="*/ 1890763 w 1916182"/>
                <a:gd name="connsiteY9" fmla="*/ 48036 h 89738"/>
                <a:gd name="connsiteX10" fmla="*/ 1397729 w 1916182"/>
                <a:gd name="connsiteY10" fmla="*/ 46981 h 89738"/>
                <a:gd name="connsiteX11" fmla="*/ 1259426 w 1916182"/>
                <a:gd name="connsiteY11" fmla="*/ 71791 h 89738"/>
                <a:gd name="connsiteX12" fmla="*/ 1159658 w 1916182"/>
                <a:gd name="connsiteY12" fmla="*/ 90266 h 89738"/>
                <a:gd name="connsiteX13" fmla="*/ 44260 w 1916182"/>
                <a:gd name="connsiteY13" fmla="*/ 89739 h 89738"/>
                <a:gd name="connsiteX14" fmla="*/ 1502 w 1916182"/>
                <a:gd name="connsiteY14" fmla="*/ 92378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6182" h="89738">
                  <a:moveTo>
                    <a:pt x="1502" y="92378"/>
                  </a:moveTo>
                  <a:cubicBezTo>
                    <a:pt x="974" y="75486"/>
                    <a:pt x="2030" y="59122"/>
                    <a:pt x="446" y="42230"/>
                  </a:cubicBezTo>
                  <a:cubicBezTo>
                    <a:pt x="-2193" y="19531"/>
                    <a:pt x="6781" y="9502"/>
                    <a:pt x="30007" y="11085"/>
                  </a:cubicBezTo>
                  <a:cubicBezTo>
                    <a:pt x="43204" y="12141"/>
                    <a:pt x="56401" y="11085"/>
                    <a:pt x="69598" y="11085"/>
                  </a:cubicBezTo>
                  <a:cubicBezTo>
                    <a:pt x="78572" y="11085"/>
                    <a:pt x="87545" y="10557"/>
                    <a:pt x="91240" y="0"/>
                  </a:cubicBezTo>
                  <a:cubicBezTo>
                    <a:pt x="106549" y="1056"/>
                    <a:pt x="107077" y="9502"/>
                    <a:pt x="102326" y="21115"/>
                  </a:cubicBezTo>
                  <a:cubicBezTo>
                    <a:pt x="109716" y="31144"/>
                    <a:pt x="120274" y="26921"/>
                    <a:pt x="129247" y="26921"/>
                  </a:cubicBezTo>
                  <a:cubicBezTo>
                    <a:pt x="708325" y="26921"/>
                    <a:pt x="1287403" y="26921"/>
                    <a:pt x="1866481" y="26921"/>
                  </a:cubicBezTo>
                  <a:cubicBezTo>
                    <a:pt x="1883901" y="26921"/>
                    <a:pt x="1901321" y="24282"/>
                    <a:pt x="1918740" y="22699"/>
                  </a:cubicBezTo>
                  <a:cubicBezTo>
                    <a:pt x="1922435" y="45925"/>
                    <a:pt x="1909239" y="48036"/>
                    <a:pt x="1890763" y="48036"/>
                  </a:cubicBezTo>
                  <a:cubicBezTo>
                    <a:pt x="1726594" y="47509"/>
                    <a:pt x="1561898" y="49092"/>
                    <a:pt x="1397729" y="46981"/>
                  </a:cubicBezTo>
                  <a:cubicBezTo>
                    <a:pt x="1349164" y="46453"/>
                    <a:pt x="1303767" y="52259"/>
                    <a:pt x="1259426" y="71791"/>
                  </a:cubicBezTo>
                  <a:cubicBezTo>
                    <a:pt x="1227753" y="86043"/>
                    <a:pt x="1194497" y="90266"/>
                    <a:pt x="1159658" y="90266"/>
                  </a:cubicBezTo>
                  <a:cubicBezTo>
                    <a:pt x="788034" y="89739"/>
                    <a:pt x="415883" y="89739"/>
                    <a:pt x="44260" y="89739"/>
                  </a:cubicBezTo>
                  <a:cubicBezTo>
                    <a:pt x="29479" y="90794"/>
                    <a:pt x="15755" y="91850"/>
                    <a:pt x="1502" y="923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3C7D6F9-6EB1-4DC4-BC8D-C33F821E7617}"/>
                </a:ext>
              </a:extLst>
            </p:cNvPr>
            <p:cNvGrpSpPr/>
            <p:nvPr/>
          </p:nvGrpSpPr>
          <p:grpSpPr>
            <a:xfrm>
              <a:off x="5726977" y="5924475"/>
              <a:ext cx="523037" cy="356058"/>
              <a:chOff x="5726977" y="5924475"/>
              <a:chExt cx="523037" cy="356058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B6A16C2-691C-4071-91F7-5842FE614B06}"/>
                  </a:ext>
                </a:extLst>
              </p:cNvPr>
              <p:cNvSpPr/>
              <p:nvPr/>
            </p:nvSpPr>
            <p:spPr>
              <a:xfrm>
                <a:off x="5726977" y="5924475"/>
                <a:ext cx="523037" cy="356058"/>
              </a:xfrm>
              <a:custGeom>
                <a:avLst/>
                <a:gdLst>
                  <a:gd name="connsiteX0" fmla="*/ 1021594 w 1119092"/>
                  <a:gd name="connsiteY0" fmla="*/ 318308 h 754859"/>
                  <a:gd name="connsiteX1" fmla="*/ 737071 w 1119092"/>
                  <a:gd name="connsiteY1" fmla="*/ 726882 h 754859"/>
                  <a:gd name="connsiteX2" fmla="*/ 146907 w 1119092"/>
                  <a:gd name="connsiteY2" fmla="*/ 437607 h 754859"/>
                  <a:gd name="connsiteX3" fmla="*/ 128432 w 1119092"/>
                  <a:gd name="connsiteY3" fmla="*/ 315669 h 754859"/>
                  <a:gd name="connsiteX4" fmla="*/ 115763 w 1119092"/>
                  <a:gd name="connsiteY4" fmla="*/ 286108 h 754859"/>
                  <a:gd name="connsiteX5" fmla="*/ 81451 w 1119092"/>
                  <a:gd name="connsiteY5" fmla="*/ 250740 h 754859"/>
                  <a:gd name="connsiteX6" fmla="*/ 31831 w 1119092"/>
                  <a:gd name="connsiteY6" fmla="*/ 250212 h 754859"/>
                  <a:gd name="connsiteX7" fmla="*/ 4381 w 1119092"/>
                  <a:gd name="connsiteY7" fmla="*/ 237543 h 754859"/>
                  <a:gd name="connsiteX8" fmla="*/ 4909 w 1119092"/>
                  <a:gd name="connsiteY8" fmla="*/ 205343 h 754859"/>
                  <a:gd name="connsiteX9" fmla="*/ 59280 w 1119092"/>
                  <a:gd name="connsiteY9" fmla="*/ 51732 h 754859"/>
                  <a:gd name="connsiteX10" fmla="*/ 132655 w 1119092"/>
                  <a:gd name="connsiteY10" fmla="*/ 1056 h 754859"/>
                  <a:gd name="connsiteX11" fmla="*/ 184386 w 1119092"/>
                  <a:gd name="connsiteY11" fmla="*/ 7390 h 754859"/>
                  <a:gd name="connsiteX12" fmla="*/ 391313 w 1119092"/>
                  <a:gd name="connsiteY12" fmla="*/ 7390 h 754859"/>
                  <a:gd name="connsiteX13" fmla="*/ 421930 w 1119092"/>
                  <a:gd name="connsiteY13" fmla="*/ 11613 h 754859"/>
                  <a:gd name="connsiteX14" fmla="*/ 412428 w 1119092"/>
                  <a:gd name="connsiteY14" fmla="*/ 43286 h 754859"/>
                  <a:gd name="connsiteX15" fmla="*/ 320578 w 1119092"/>
                  <a:gd name="connsiteY15" fmla="*/ 128801 h 754859"/>
                  <a:gd name="connsiteX16" fmla="*/ 444101 w 1119092"/>
                  <a:gd name="connsiteY16" fmla="*/ 591219 h 754859"/>
                  <a:gd name="connsiteX17" fmla="*/ 881708 w 1119092"/>
                  <a:gd name="connsiteY17" fmla="*/ 364233 h 754859"/>
                  <a:gd name="connsiteX18" fmla="*/ 758713 w 1119092"/>
                  <a:gd name="connsiteY18" fmla="*/ 55955 h 754859"/>
                  <a:gd name="connsiteX19" fmla="*/ 732847 w 1119092"/>
                  <a:gd name="connsiteY19" fmla="*/ 38007 h 754859"/>
                  <a:gd name="connsiteX20" fmla="*/ 730208 w 1119092"/>
                  <a:gd name="connsiteY20" fmla="*/ 12141 h 754859"/>
                  <a:gd name="connsiteX21" fmla="*/ 760825 w 1119092"/>
                  <a:gd name="connsiteY21" fmla="*/ 7390 h 754859"/>
                  <a:gd name="connsiteX22" fmla="*/ 958778 w 1119092"/>
                  <a:gd name="connsiteY22" fmla="*/ 7390 h 754859"/>
                  <a:gd name="connsiteX23" fmla="*/ 1010509 w 1119092"/>
                  <a:gd name="connsiteY23" fmla="*/ 0 h 754859"/>
                  <a:gd name="connsiteX24" fmla="*/ 1083356 w 1119092"/>
                  <a:gd name="connsiteY24" fmla="*/ 59650 h 754859"/>
                  <a:gd name="connsiteX25" fmla="*/ 1123474 w 1119092"/>
                  <a:gd name="connsiteY25" fmla="*/ 230153 h 754859"/>
                  <a:gd name="connsiteX26" fmla="*/ 1080716 w 1119092"/>
                  <a:gd name="connsiteY26" fmla="*/ 250212 h 754859"/>
                  <a:gd name="connsiteX27" fmla="*/ 1033208 w 1119092"/>
                  <a:gd name="connsiteY27" fmla="*/ 291386 h 754859"/>
                  <a:gd name="connsiteX28" fmla="*/ 1021594 w 1119092"/>
                  <a:gd name="connsiteY28" fmla="*/ 318308 h 754859"/>
                  <a:gd name="connsiteX0" fmla="*/ 1021594 w 1123474"/>
                  <a:gd name="connsiteY0" fmla="*/ 319640 h 756792"/>
                  <a:gd name="connsiteX1" fmla="*/ 737071 w 1123474"/>
                  <a:gd name="connsiteY1" fmla="*/ 728214 h 756792"/>
                  <a:gd name="connsiteX2" fmla="*/ 146907 w 1123474"/>
                  <a:gd name="connsiteY2" fmla="*/ 438939 h 756792"/>
                  <a:gd name="connsiteX3" fmla="*/ 128432 w 1123474"/>
                  <a:gd name="connsiteY3" fmla="*/ 317001 h 756792"/>
                  <a:gd name="connsiteX4" fmla="*/ 115763 w 1123474"/>
                  <a:gd name="connsiteY4" fmla="*/ 287440 h 756792"/>
                  <a:gd name="connsiteX5" fmla="*/ 81451 w 1123474"/>
                  <a:gd name="connsiteY5" fmla="*/ 252072 h 756792"/>
                  <a:gd name="connsiteX6" fmla="*/ 31831 w 1123474"/>
                  <a:gd name="connsiteY6" fmla="*/ 251544 h 756792"/>
                  <a:gd name="connsiteX7" fmla="*/ 4381 w 1123474"/>
                  <a:gd name="connsiteY7" fmla="*/ 238875 h 756792"/>
                  <a:gd name="connsiteX8" fmla="*/ 4909 w 1123474"/>
                  <a:gd name="connsiteY8" fmla="*/ 206675 h 756792"/>
                  <a:gd name="connsiteX9" fmla="*/ 59280 w 1123474"/>
                  <a:gd name="connsiteY9" fmla="*/ 53064 h 756792"/>
                  <a:gd name="connsiteX10" fmla="*/ 132655 w 1123474"/>
                  <a:gd name="connsiteY10" fmla="*/ 2388 h 756792"/>
                  <a:gd name="connsiteX11" fmla="*/ 391313 w 1123474"/>
                  <a:gd name="connsiteY11" fmla="*/ 8722 h 756792"/>
                  <a:gd name="connsiteX12" fmla="*/ 421930 w 1123474"/>
                  <a:gd name="connsiteY12" fmla="*/ 12945 h 756792"/>
                  <a:gd name="connsiteX13" fmla="*/ 412428 w 1123474"/>
                  <a:gd name="connsiteY13" fmla="*/ 44618 h 756792"/>
                  <a:gd name="connsiteX14" fmla="*/ 320578 w 1123474"/>
                  <a:gd name="connsiteY14" fmla="*/ 130133 h 756792"/>
                  <a:gd name="connsiteX15" fmla="*/ 444101 w 1123474"/>
                  <a:gd name="connsiteY15" fmla="*/ 592551 h 756792"/>
                  <a:gd name="connsiteX16" fmla="*/ 881708 w 1123474"/>
                  <a:gd name="connsiteY16" fmla="*/ 365565 h 756792"/>
                  <a:gd name="connsiteX17" fmla="*/ 758713 w 1123474"/>
                  <a:gd name="connsiteY17" fmla="*/ 57287 h 756792"/>
                  <a:gd name="connsiteX18" fmla="*/ 732847 w 1123474"/>
                  <a:gd name="connsiteY18" fmla="*/ 39339 h 756792"/>
                  <a:gd name="connsiteX19" fmla="*/ 730208 w 1123474"/>
                  <a:gd name="connsiteY19" fmla="*/ 13473 h 756792"/>
                  <a:gd name="connsiteX20" fmla="*/ 760825 w 1123474"/>
                  <a:gd name="connsiteY20" fmla="*/ 8722 h 756792"/>
                  <a:gd name="connsiteX21" fmla="*/ 958778 w 1123474"/>
                  <a:gd name="connsiteY21" fmla="*/ 8722 h 756792"/>
                  <a:gd name="connsiteX22" fmla="*/ 1010509 w 1123474"/>
                  <a:gd name="connsiteY22" fmla="*/ 1332 h 756792"/>
                  <a:gd name="connsiteX23" fmla="*/ 1083356 w 1123474"/>
                  <a:gd name="connsiteY23" fmla="*/ 60982 h 756792"/>
                  <a:gd name="connsiteX24" fmla="*/ 1123474 w 1123474"/>
                  <a:gd name="connsiteY24" fmla="*/ 231485 h 756792"/>
                  <a:gd name="connsiteX25" fmla="*/ 1080716 w 1123474"/>
                  <a:gd name="connsiteY25" fmla="*/ 251544 h 756792"/>
                  <a:gd name="connsiteX26" fmla="*/ 1033208 w 1123474"/>
                  <a:gd name="connsiteY26" fmla="*/ 292718 h 756792"/>
                  <a:gd name="connsiteX27" fmla="*/ 1021594 w 1123474"/>
                  <a:gd name="connsiteY27" fmla="*/ 319640 h 756792"/>
                  <a:gd name="connsiteX0" fmla="*/ 1021594 w 1123474"/>
                  <a:gd name="connsiteY0" fmla="*/ 319429 h 756581"/>
                  <a:gd name="connsiteX1" fmla="*/ 737071 w 1123474"/>
                  <a:gd name="connsiteY1" fmla="*/ 728003 h 756581"/>
                  <a:gd name="connsiteX2" fmla="*/ 146907 w 1123474"/>
                  <a:gd name="connsiteY2" fmla="*/ 438728 h 756581"/>
                  <a:gd name="connsiteX3" fmla="*/ 128432 w 1123474"/>
                  <a:gd name="connsiteY3" fmla="*/ 316790 h 756581"/>
                  <a:gd name="connsiteX4" fmla="*/ 115763 w 1123474"/>
                  <a:gd name="connsiteY4" fmla="*/ 287229 h 756581"/>
                  <a:gd name="connsiteX5" fmla="*/ 81451 w 1123474"/>
                  <a:gd name="connsiteY5" fmla="*/ 251861 h 756581"/>
                  <a:gd name="connsiteX6" fmla="*/ 31831 w 1123474"/>
                  <a:gd name="connsiteY6" fmla="*/ 251333 h 756581"/>
                  <a:gd name="connsiteX7" fmla="*/ 4381 w 1123474"/>
                  <a:gd name="connsiteY7" fmla="*/ 238664 h 756581"/>
                  <a:gd name="connsiteX8" fmla="*/ 4909 w 1123474"/>
                  <a:gd name="connsiteY8" fmla="*/ 206464 h 756581"/>
                  <a:gd name="connsiteX9" fmla="*/ 59280 w 1123474"/>
                  <a:gd name="connsiteY9" fmla="*/ 52853 h 756581"/>
                  <a:gd name="connsiteX10" fmla="*/ 132655 w 1123474"/>
                  <a:gd name="connsiteY10" fmla="*/ 2177 h 756581"/>
                  <a:gd name="connsiteX11" fmla="*/ 421930 w 1123474"/>
                  <a:gd name="connsiteY11" fmla="*/ 12734 h 756581"/>
                  <a:gd name="connsiteX12" fmla="*/ 412428 w 1123474"/>
                  <a:gd name="connsiteY12" fmla="*/ 44407 h 756581"/>
                  <a:gd name="connsiteX13" fmla="*/ 320578 w 1123474"/>
                  <a:gd name="connsiteY13" fmla="*/ 129922 h 756581"/>
                  <a:gd name="connsiteX14" fmla="*/ 444101 w 1123474"/>
                  <a:gd name="connsiteY14" fmla="*/ 592340 h 756581"/>
                  <a:gd name="connsiteX15" fmla="*/ 881708 w 1123474"/>
                  <a:gd name="connsiteY15" fmla="*/ 365354 h 756581"/>
                  <a:gd name="connsiteX16" fmla="*/ 758713 w 1123474"/>
                  <a:gd name="connsiteY16" fmla="*/ 57076 h 756581"/>
                  <a:gd name="connsiteX17" fmla="*/ 732847 w 1123474"/>
                  <a:gd name="connsiteY17" fmla="*/ 39128 h 756581"/>
                  <a:gd name="connsiteX18" fmla="*/ 730208 w 1123474"/>
                  <a:gd name="connsiteY18" fmla="*/ 13262 h 756581"/>
                  <a:gd name="connsiteX19" fmla="*/ 760825 w 1123474"/>
                  <a:gd name="connsiteY19" fmla="*/ 8511 h 756581"/>
                  <a:gd name="connsiteX20" fmla="*/ 958778 w 1123474"/>
                  <a:gd name="connsiteY20" fmla="*/ 8511 h 756581"/>
                  <a:gd name="connsiteX21" fmla="*/ 1010509 w 1123474"/>
                  <a:gd name="connsiteY21" fmla="*/ 1121 h 756581"/>
                  <a:gd name="connsiteX22" fmla="*/ 1083356 w 1123474"/>
                  <a:gd name="connsiteY22" fmla="*/ 60771 h 756581"/>
                  <a:gd name="connsiteX23" fmla="*/ 1123474 w 1123474"/>
                  <a:gd name="connsiteY23" fmla="*/ 231274 h 756581"/>
                  <a:gd name="connsiteX24" fmla="*/ 1080716 w 1123474"/>
                  <a:gd name="connsiteY24" fmla="*/ 251333 h 756581"/>
                  <a:gd name="connsiteX25" fmla="*/ 1033208 w 1123474"/>
                  <a:gd name="connsiteY25" fmla="*/ 292507 h 756581"/>
                  <a:gd name="connsiteX26" fmla="*/ 1021594 w 1123474"/>
                  <a:gd name="connsiteY26" fmla="*/ 319429 h 7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23474" h="756581">
                    <a:moveTo>
                      <a:pt x="1021594" y="319429"/>
                    </a:moveTo>
                    <a:cubicBezTo>
                      <a:pt x="1016844" y="513687"/>
                      <a:pt x="914436" y="663075"/>
                      <a:pt x="737071" y="728003"/>
                    </a:cubicBezTo>
                    <a:cubicBezTo>
                      <a:pt x="502167" y="813519"/>
                      <a:pt x="220810" y="704249"/>
                      <a:pt x="146907" y="438728"/>
                    </a:cubicBezTo>
                    <a:cubicBezTo>
                      <a:pt x="135822" y="398610"/>
                      <a:pt x="133711" y="357964"/>
                      <a:pt x="128432" y="316790"/>
                    </a:cubicBezTo>
                    <a:cubicBezTo>
                      <a:pt x="116818" y="309927"/>
                      <a:pt x="116291" y="299370"/>
                      <a:pt x="115763" y="287229"/>
                    </a:cubicBezTo>
                    <a:cubicBezTo>
                      <a:pt x="115763" y="260835"/>
                      <a:pt x="108372" y="253445"/>
                      <a:pt x="81451" y="251861"/>
                    </a:cubicBezTo>
                    <a:cubicBezTo>
                      <a:pt x="65087" y="250805"/>
                      <a:pt x="48195" y="251861"/>
                      <a:pt x="31831" y="251333"/>
                    </a:cubicBezTo>
                    <a:cubicBezTo>
                      <a:pt x="20746" y="250805"/>
                      <a:pt x="11244" y="248166"/>
                      <a:pt x="4381" y="238664"/>
                    </a:cubicBezTo>
                    <a:cubicBezTo>
                      <a:pt x="-4065" y="227579"/>
                      <a:pt x="1742" y="217021"/>
                      <a:pt x="4909" y="206464"/>
                    </a:cubicBezTo>
                    <a:cubicBezTo>
                      <a:pt x="21801" y="154732"/>
                      <a:pt x="41333" y="104584"/>
                      <a:pt x="59280" y="52853"/>
                    </a:cubicBezTo>
                    <a:cubicBezTo>
                      <a:pt x="69838" y="21180"/>
                      <a:pt x="100982" y="8511"/>
                      <a:pt x="132655" y="2177"/>
                    </a:cubicBezTo>
                    <a:cubicBezTo>
                      <a:pt x="193097" y="-4509"/>
                      <a:pt x="375301" y="5696"/>
                      <a:pt x="421930" y="12734"/>
                    </a:cubicBezTo>
                    <a:cubicBezTo>
                      <a:pt x="438822" y="29626"/>
                      <a:pt x="424569" y="37017"/>
                      <a:pt x="412428" y="44407"/>
                    </a:cubicBezTo>
                    <a:cubicBezTo>
                      <a:pt x="375477" y="66050"/>
                      <a:pt x="344860" y="95083"/>
                      <a:pt x="320578" y="129922"/>
                    </a:cubicBezTo>
                    <a:cubicBezTo>
                      <a:pt x="210780" y="287757"/>
                      <a:pt x="267790" y="513159"/>
                      <a:pt x="444101" y="592340"/>
                    </a:cubicBezTo>
                    <a:cubicBezTo>
                      <a:pt x="631496" y="676272"/>
                      <a:pt x="848980" y="567002"/>
                      <a:pt x="881708" y="365354"/>
                    </a:cubicBezTo>
                    <a:cubicBezTo>
                      <a:pt x="902295" y="240248"/>
                      <a:pt x="863232" y="134145"/>
                      <a:pt x="758713" y="57076"/>
                    </a:cubicBezTo>
                    <a:cubicBezTo>
                      <a:pt x="750267" y="50741"/>
                      <a:pt x="741294" y="44935"/>
                      <a:pt x="732847" y="39128"/>
                    </a:cubicBezTo>
                    <a:cubicBezTo>
                      <a:pt x="722818" y="31738"/>
                      <a:pt x="719123" y="23292"/>
                      <a:pt x="730208" y="13262"/>
                    </a:cubicBezTo>
                    <a:cubicBezTo>
                      <a:pt x="739710" y="6400"/>
                      <a:pt x="750267" y="8511"/>
                      <a:pt x="760825" y="8511"/>
                    </a:cubicBezTo>
                    <a:lnTo>
                      <a:pt x="958778" y="8511"/>
                    </a:lnTo>
                    <a:cubicBezTo>
                      <a:pt x="976197" y="8511"/>
                      <a:pt x="994145" y="9039"/>
                      <a:pt x="1010509" y="1121"/>
                    </a:cubicBezTo>
                    <a:cubicBezTo>
                      <a:pt x="1049572" y="5872"/>
                      <a:pt x="1074910" y="25403"/>
                      <a:pt x="1083356" y="60771"/>
                    </a:cubicBezTo>
                    <a:cubicBezTo>
                      <a:pt x="1097080" y="117253"/>
                      <a:pt x="1115556" y="173208"/>
                      <a:pt x="1123474" y="231274"/>
                    </a:cubicBezTo>
                    <a:cubicBezTo>
                      <a:pt x="1113972" y="248166"/>
                      <a:pt x="1098136" y="250805"/>
                      <a:pt x="1080716" y="251333"/>
                    </a:cubicBezTo>
                    <a:cubicBezTo>
                      <a:pt x="1043237" y="252917"/>
                      <a:pt x="1038486" y="257140"/>
                      <a:pt x="1033208" y="292507"/>
                    </a:cubicBezTo>
                    <a:cubicBezTo>
                      <a:pt x="1031624" y="303593"/>
                      <a:pt x="1027401" y="312039"/>
                      <a:pt x="1021594" y="319429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BEB34B3-9E19-4E54-95F5-D3B489BA1761}"/>
                  </a:ext>
                </a:extLst>
              </p:cNvPr>
              <p:cNvSpPr/>
              <p:nvPr/>
            </p:nvSpPr>
            <p:spPr>
              <a:xfrm>
                <a:off x="5859996" y="5936198"/>
                <a:ext cx="268124" cy="270330"/>
              </a:xfrm>
              <a:custGeom>
                <a:avLst/>
                <a:gdLst>
                  <a:gd name="connsiteX0" fmla="*/ 191203 w 268124"/>
                  <a:gd name="connsiteY0" fmla="*/ 244033 h 270330"/>
                  <a:gd name="connsiteX1" fmla="*/ 202016 w 268124"/>
                  <a:gd name="connsiteY1" fmla="*/ 250177 h 270330"/>
                  <a:gd name="connsiteX2" fmla="*/ 197347 w 268124"/>
                  <a:gd name="connsiteY2" fmla="*/ 257796 h 270330"/>
                  <a:gd name="connsiteX3" fmla="*/ 148933 w 268124"/>
                  <a:gd name="connsiteY3" fmla="*/ 270329 h 270330"/>
                  <a:gd name="connsiteX4" fmla="*/ 140823 w 268124"/>
                  <a:gd name="connsiteY4" fmla="*/ 270329 h 270330"/>
                  <a:gd name="connsiteX5" fmla="*/ 132958 w 268124"/>
                  <a:gd name="connsiteY5" fmla="*/ 265168 h 270330"/>
                  <a:gd name="connsiteX6" fmla="*/ 139594 w 268124"/>
                  <a:gd name="connsiteY6" fmla="*/ 257304 h 270330"/>
                  <a:gd name="connsiteX7" fmla="*/ 191203 w 268124"/>
                  <a:gd name="connsiteY7" fmla="*/ 244033 h 270330"/>
                  <a:gd name="connsiteX8" fmla="*/ 50632 w 268124"/>
                  <a:gd name="connsiteY8" fmla="*/ 223390 h 270330"/>
                  <a:gd name="connsiteX9" fmla="*/ 54318 w 268124"/>
                  <a:gd name="connsiteY9" fmla="*/ 226340 h 270330"/>
                  <a:gd name="connsiteX10" fmla="*/ 93393 w 268124"/>
                  <a:gd name="connsiteY10" fmla="*/ 250423 h 270330"/>
                  <a:gd name="connsiteX11" fmla="*/ 101011 w 268124"/>
                  <a:gd name="connsiteY11" fmla="*/ 261728 h 270330"/>
                  <a:gd name="connsiteX12" fmla="*/ 88969 w 268124"/>
                  <a:gd name="connsiteY12" fmla="*/ 262957 h 270330"/>
                  <a:gd name="connsiteX13" fmla="*/ 43259 w 268124"/>
                  <a:gd name="connsiteY13" fmla="*/ 237644 h 270330"/>
                  <a:gd name="connsiteX14" fmla="*/ 40310 w 268124"/>
                  <a:gd name="connsiteY14" fmla="*/ 231992 h 270330"/>
                  <a:gd name="connsiteX15" fmla="*/ 50632 w 268124"/>
                  <a:gd name="connsiteY15" fmla="*/ 223390 h 270330"/>
                  <a:gd name="connsiteX16" fmla="*/ 256819 w 268124"/>
                  <a:gd name="connsiteY16" fmla="*/ 168096 h 270330"/>
                  <a:gd name="connsiteX17" fmla="*/ 263208 w 268124"/>
                  <a:gd name="connsiteY17" fmla="*/ 175222 h 270330"/>
                  <a:gd name="connsiteX18" fmla="*/ 257064 w 268124"/>
                  <a:gd name="connsiteY18" fmla="*/ 193654 h 270330"/>
                  <a:gd name="connsiteX19" fmla="*/ 233718 w 268124"/>
                  <a:gd name="connsiteY19" fmla="*/ 227814 h 270330"/>
                  <a:gd name="connsiteX20" fmla="*/ 229540 w 268124"/>
                  <a:gd name="connsiteY20" fmla="*/ 235187 h 270330"/>
                  <a:gd name="connsiteX21" fmla="*/ 222905 w 268124"/>
                  <a:gd name="connsiteY21" fmla="*/ 226093 h 270330"/>
                  <a:gd name="connsiteX22" fmla="*/ 223642 w 268124"/>
                  <a:gd name="connsiteY22" fmla="*/ 218475 h 270330"/>
                  <a:gd name="connsiteX23" fmla="*/ 251412 w 268124"/>
                  <a:gd name="connsiteY23" fmla="*/ 170799 h 270330"/>
                  <a:gd name="connsiteX24" fmla="*/ 256819 w 268124"/>
                  <a:gd name="connsiteY24" fmla="*/ 168096 h 270330"/>
                  <a:gd name="connsiteX25" fmla="*/ 1788 w 268124"/>
                  <a:gd name="connsiteY25" fmla="*/ 135103 h 270330"/>
                  <a:gd name="connsiteX26" fmla="*/ 5167 w 268124"/>
                  <a:gd name="connsiteY26" fmla="*/ 135165 h 270330"/>
                  <a:gd name="connsiteX27" fmla="*/ 14997 w 268124"/>
                  <a:gd name="connsiteY27" fmla="*/ 142783 h 270330"/>
                  <a:gd name="connsiteX28" fmla="*/ 27531 w 268124"/>
                  <a:gd name="connsiteY28" fmla="*/ 191934 h 270330"/>
                  <a:gd name="connsiteX29" fmla="*/ 23845 w 268124"/>
                  <a:gd name="connsiteY29" fmla="*/ 203485 h 270330"/>
                  <a:gd name="connsiteX30" fmla="*/ 14260 w 268124"/>
                  <a:gd name="connsiteY30" fmla="*/ 198815 h 270330"/>
                  <a:gd name="connsiteX31" fmla="*/ 252 w 268124"/>
                  <a:gd name="connsiteY31" fmla="*/ 139834 h 270330"/>
                  <a:gd name="connsiteX32" fmla="*/ 1788 w 268124"/>
                  <a:gd name="connsiteY32" fmla="*/ 135103 h 270330"/>
                  <a:gd name="connsiteX33" fmla="*/ 252887 w 268124"/>
                  <a:gd name="connsiteY33" fmla="*/ 69641 h 270330"/>
                  <a:gd name="connsiteX34" fmla="*/ 255836 w 268124"/>
                  <a:gd name="connsiteY34" fmla="*/ 73972 h 270330"/>
                  <a:gd name="connsiteX35" fmla="*/ 268124 w 268124"/>
                  <a:gd name="connsiteY35" fmla="*/ 122632 h 270330"/>
                  <a:gd name="connsiteX36" fmla="*/ 268124 w 268124"/>
                  <a:gd name="connsiteY36" fmla="*/ 134427 h 270330"/>
                  <a:gd name="connsiteX37" fmla="*/ 262717 w 268124"/>
                  <a:gd name="connsiteY37" fmla="*/ 139343 h 270330"/>
                  <a:gd name="connsiteX38" fmla="*/ 256328 w 268124"/>
                  <a:gd name="connsiteY38" fmla="*/ 133936 h 270330"/>
                  <a:gd name="connsiteX39" fmla="*/ 242566 w 268124"/>
                  <a:gd name="connsiteY39" fmla="*/ 80607 h 270330"/>
                  <a:gd name="connsiteX40" fmla="*/ 247727 w 268124"/>
                  <a:gd name="connsiteY40" fmla="*/ 70286 h 270330"/>
                  <a:gd name="connsiteX41" fmla="*/ 252887 w 268124"/>
                  <a:gd name="connsiteY41" fmla="*/ 69641 h 270330"/>
                  <a:gd name="connsiteX42" fmla="*/ 40064 w 268124"/>
                  <a:gd name="connsiteY42" fmla="*/ 41779 h 270330"/>
                  <a:gd name="connsiteX43" fmla="*/ 48911 w 268124"/>
                  <a:gd name="connsiteY43" fmla="*/ 50380 h 270330"/>
                  <a:gd name="connsiteX44" fmla="*/ 46454 w 268124"/>
                  <a:gd name="connsiteY44" fmla="*/ 53821 h 270330"/>
                  <a:gd name="connsiteX45" fmla="*/ 18683 w 268124"/>
                  <a:gd name="connsiteY45" fmla="*/ 98793 h 270330"/>
                  <a:gd name="connsiteX46" fmla="*/ 9345 w 268124"/>
                  <a:gd name="connsiteY46" fmla="*/ 102971 h 270330"/>
                  <a:gd name="connsiteX47" fmla="*/ 7133 w 268124"/>
                  <a:gd name="connsiteY47" fmla="*/ 93878 h 270330"/>
                  <a:gd name="connsiteX48" fmla="*/ 35641 w 268124"/>
                  <a:gd name="connsiteY48" fmla="*/ 44236 h 270330"/>
                  <a:gd name="connsiteX49" fmla="*/ 40064 w 268124"/>
                  <a:gd name="connsiteY49" fmla="*/ 41779 h 270330"/>
                  <a:gd name="connsiteX50" fmla="*/ 174000 w 268124"/>
                  <a:gd name="connsiteY50" fmla="*/ 8356 h 270330"/>
                  <a:gd name="connsiteX51" fmla="*/ 226346 w 268124"/>
                  <a:gd name="connsiteY51" fmla="*/ 40305 h 270330"/>
                  <a:gd name="connsiteX52" fmla="*/ 224134 w 268124"/>
                  <a:gd name="connsiteY52" fmla="*/ 48414 h 270330"/>
                  <a:gd name="connsiteX53" fmla="*/ 216270 w 268124"/>
                  <a:gd name="connsiteY53" fmla="*/ 47677 h 270330"/>
                  <a:gd name="connsiteX54" fmla="*/ 169822 w 268124"/>
                  <a:gd name="connsiteY54" fmla="*/ 20152 h 270330"/>
                  <a:gd name="connsiteX55" fmla="*/ 166873 w 268124"/>
                  <a:gd name="connsiteY55" fmla="*/ 14254 h 270330"/>
                  <a:gd name="connsiteX56" fmla="*/ 174000 w 268124"/>
                  <a:gd name="connsiteY56" fmla="*/ 8356 h 270330"/>
                  <a:gd name="connsiteX57" fmla="*/ 135663 w 268124"/>
                  <a:gd name="connsiteY57" fmla="*/ 0 h 270330"/>
                  <a:gd name="connsiteX58" fmla="*/ 137629 w 268124"/>
                  <a:gd name="connsiteY58" fmla="*/ 737 h 270330"/>
                  <a:gd name="connsiteX59" fmla="*/ 122883 w 268124"/>
                  <a:gd name="connsiteY59" fmla="*/ 16957 h 270330"/>
                  <a:gd name="connsiteX60" fmla="*/ 81105 w 268124"/>
                  <a:gd name="connsiteY60" fmla="*/ 28999 h 270330"/>
                  <a:gd name="connsiteX61" fmla="*/ 68817 w 268124"/>
                  <a:gd name="connsiteY61" fmla="*/ 25067 h 270330"/>
                  <a:gd name="connsiteX62" fmla="*/ 74224 w 268124"/>
                  <a:gd name="connsiteY62" fmla="*/ 15728 h 270330"/>
                  <a:gd name="connsiteX63" fmla="*/ 135663 w 268124"/>
                  <a:gd name="connsiteY63" fmla="*/ 0 h 27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8124" h="270330">
                    <a:moveTo>
                      <a:pt x="191203" y="244033"/>
                    </a:moveTo>
                    <a:cubicBezTo>
                      <a:pt x="198084" y="240593"/>
                      <a:pt x="199558" y="246491"/>
                      <a:pt x="202016" y="250177"/>
                    </a:cubicBezTo>
                    <a:cubicBezTo>
                      <a:pt x="205457" y="255584"/>
                      <a:pt x="200050" y="256321"/>
                      <a:pt x="197347" y="257796"/>
                    </a:cubicBezTo>
                    <a:cubicBezTo>
                      <a:pt x="181372" y="266151"/>
                      <a:pt x="163678" y="269346"/>
                      <a:pt x="148933" y="270329"/>
                    </a:cubicBezTo>
                    <a:cubicBezTo>
                      <a:pt x="144263" y="270329"/>
                      <a:pt x="142543" y="270329"/>
                      <a:pt x="140823" y="270329"/>
                    </a:cubicBezTo>
                    <a:cubicBezTo>
                      <a:pt x="137136" y="270329"/>
                      <a:pt x="133450" y="270575"/>
                      <a:pt x="132958" y="265168"/>
                    </a:cubicBezTo>
                    <a:cubicBezTo>
                      <a:pt x="132713" y="260253"/>
                      <a:pt x="134187" y="257796"/>
                      <a:pt x="139594" y="257304"/>
                    </a:cubicBezTo>
                    <a:cubicBezTo>
                      <a:pt x="157534" y="255830"/>
                      <a:pt x="174983" y="252143"/>
                      <a:pt x="191203" y="244033"/>
                    </a:cubicBezTo>
                    <a:close/>
                    <a:moveTo>
                      <a:pt x="50632" y="223390"/>
                    </a:moveTo>
                    <a:cubicBezTo>
                      <a:pt x="51861" y="224374"/>
                      <a:pt x="53335" y="225110"/>
                      <a:pt x="54318" y="226340"/>
                    </a:cubicBezTo>
                    <a:cubicBezTo>
                      <a:pt x="64885" y="238135"/>
                      <a:pt x="78648" y="245017"/>
                      <a:pt x="93393" y="250423"/>
                    </a:cubicBezTo>
                    <a:cubicBezTo>
                      <a:pt x="99045" y="252389"/>
                      <a:pt x="103223" y="255584"/>
                      <a:pt x="101011" y="261728"/>
                    </a:cubicBezTo>
                    <a:cubicBezTo>
                      <a:pt x="98308" y="269346"/>
                      <a:pt x="92656" y="264185"/>
                      <a:pt x="88969" y="262957"/>
                    </a:cubicBezTo>
                    <a:cubicBezTo>
                      <a:pt x="72258" y="257550"/>
                      <a:pt x="57759" y="247474"/>
                      <a:pt x="43259" y="237644"/>
                    </a:cubicBezTo>
                    <a:cubicBezTo>
                      <a:pt x="41293" y="236415"/>
                      <a:pt x="38344" y="234941"/>
                      <a:pt x="40310" y="231992"/>
                    </a:cubicBezTo>
                    <a:cubicBezTo>
                      <a:pt x="43259" y="228551"/>
                      <a:pt x="45717" y="224865"/>
                      <a:pt x="50632" y="223390"/>
                    </a:cubicBezTo>
                    <a:close/>
                    <a:moveTo>
                      <a:pt x="256819" y="168096"/>
                    </a:moveTo>
                    <a:cubicBezTo>
                      <a:pt x="260260" y="169324"/>
                      <a:pt x="263946" y="169816"/>
                      <a:pt x="263208" y="175222"/>
                    </a:cubicBezTo>
                    <a:cubicBezTo>
                      <a:pt x="262226" y="181858"/>
                      <a:pt x="260014" y="187756"/>
                      <a:pt x="257064" y="193654"/>
                    </a:cubicBezTo>
                    <a:cubicBezTo>
                      <a:pt x="250921" y="206187"/>
                      <a:pt x="242565" y="217246"/>
                      <a:pt x="233718" y="227814"/>
                    </a:cubicBezTo>
                    <a:cubicBezTo>
                      <a:pt x="232243" y="229780"/>
                      <a:pt x="231506" y="231991"/>
                      <a:pt x="229540" y="235187"/>
                    </a:cubicBezTo>
                    <a:cubicBezTo>
                      <a:pt x="226099" y="230517"/>
                      <a:pt x="224625" y="228305"/>
                      <a:pt x="222905" y="226093"/>
                    </a:cubicBezTo>
                    <a:cubicBezTo>
                      <a:pt x="220693" y="223390"/>
                      <a:pt x="221185" y="220933"/>
                      <a:pt x="223642" y="218475"/>
                    </a:cubicBezTo>
                    <a:cubicBezTo>
                      <a:pt x="236667" y="204713"/>
                      <a:pt x="246743" y="189230"/>
                      <a:pt x="251412" y="170799"/>
                    </a:cubicBezTo>
                    <a:cubicBezTo>
                      <a:pt x="252150" y="167604"/>
                      <a:pt x="254116" y="167358"/>
                      <a:pt x="256819" y="168096"/>
                    </a:cubicBezTo>
                    <a:close/>
                    <a:moveTo>
                      <a:pt x="1788" y="135103"/>
                    </a:moveTo>
                    <a:cubicBezTo>
                      <a:pt x="3078" y="134796"/>
                      <a:pt x="4676" y="135288"/>
                      <a:pt x="5167" y="135165"/>
                    </a:cubicBezTo>
                    <a:cubicBezTo>
                      <a:pt x="13523" y="133936"/>
                      <a:pt x="15243" y="137131"/>
                      <a:pt x="14997" y="142783"/>
                    </a:cubicBezTo>
                    <a:cubicBezTo>
                      <a:pt x="14260" y="160478"/>
                      <a:pt x="18929" y="176697"/>
                      <a:pt x="27531" y="191934"/>
                    </a:cubicBezTo>
                    <a:cubicBezTo>
                      <a:pt x="30971" y="198078"/>
                      <a:pt x="28268" y="200535"/>
                      <a:pt x="23845" y="203485"/>
                    </a:cubicBezTo>
                    <a:cubicBezTo>
                      <a:pt x="17455" y="207908"/>
                      <a:pt x="16472" y="202501"/>
                      <a:pt x="14260" y="198815"/>
                    </a:cubicBezTo>
                    <a:cubicBezTo>
                      <a:pt x="3447" y="180629"/>
                      <a:pt x="4184" y="159494"/>
                      <a:pt x="252" y="139834"/>
                    </a:cubicBezTo>
                    <a:cubicBezTo>
                      <a:pt x="-485" y="136516"/>
                      <a:pt x="498" y="135410"/>
                      <a:pt x="1788" y="135103"/>
                    </a:cubicBezTo>
                    <a:close/>
                    <a:moveTo>
                      <a:pt x="252887" y="69641"/>
                    </a:moveTo>
                    <a:cubicBezTo>
                      <a:pt x="254116" y="70593"/>
                      <a:pt x="254976" y="72375"/>
                      <a:pt x="255836" y="73972"/>
                    </a:cubicBezTo>
                    <a:cubicBezTo>
                      <a:pt x="264683" y="89946"/>
                      <a:pt x="266649" y="107886"/>
                      <a:pt x="268124" y="122632"/>
                    </a:cubicBezTo>
                    <a:cubicBezTo>
                      <a:pt x="268124" y="128775"/>
                      <a:pt x="268124" y="131479"/>
                      <a:pt x="268124" y="134427"/>
                    </a:cubicBezTo>
                    <a:cubicBezTo>
                      <a:pt x="268124" y="138114"/>
                      <a:pt x="265912" y="139343"/>
                      <a:pt x="262717" y="139343"/>
                    </a:cubicBezTo>
                    <a:cubicBezTo>
                      <a:pt x="259031" y="139343"/>
                      <a:pt x="256574" y="138360"/>
                      <a:pt x="256328" y="133936"/>
                    </a:cubicBezTo>
                    <a:cubicBezTo>
                      <a:pt x="254853" y="115504"/>
                      <a:pt x="250430" y="97564"/>
                      <a:pt x="242566" y="80607"/>
                    </a:cubicBezTo>
                    <a:cubicBezTo>
                      <a:pt x="239617" y="74218"/>
                      <a:pt x="244286" y="72743"/>
                      <a:pt x="247727" y="70286"/>
                    </a:cubicBezTo>
                    <a:cubicBezTo>
                      <a:pt x="250061" y="68566"/>
                      <a:pt x="251659" y="68688"/>
                      <a:pt x="252887" y="69641"/>
                    </a:cubicBezTo>
                    <a:close/>
                    <a:moveTo>
                      <a:pt x="40064" y="41779"/>
                    </a:moveTo>
                    <a:cubicBezTo>
                      <a:pt x="43259" y="44236"/>
                      <a:pt x="45962" y="47431"/>
                      <a:pt x="48911" y="50380"/>
                    </a:cubicBezTo>
                    <a:cubicBezTo>
                      <a:pt x="47928" y="51855"/>
                      <a:pt x="47436" y="53083"/>
                      <a:pt x="46454" y="53821"/>
                    </a:cubicBezTo>
                    <a:cubicBezTo>
                      <a:pt x="32446" y="65863"/>
                      <a:pt x="27039" y="83311"/>
                      <a:pt x="18683" y="98793"/>
                    </a:cubicBezTo>
                    <a:cubicBezTo>
                      <a:pt x="15980" y="103954"/>
                      <a:pt x="12785" y="103954"/>
                      <a:pt x="9345" y="102971"/>
                    </a:cubicBezTo>
                    <a:cubicBezTo>
                      <a:pt x="4184" y="101497"/>
                      <a:pt x="5658" y="97073"/>
                      <a:pt x="7133" y="93878"/>
                    </a:cubicBezTo>
                    <a:cubicBezTo>
                      <a:pt x="15980" y="76921"/>
                      <a:pt x="22370" y="58736"/>
                      <a:pt x="35641" y="44236"/>
                    </a:cubicBezTo>
                    <a:cubicBezTo>
                      <a:pt x="36869" y="43008"/>
                      <a:pt x="37607" y="39813"/>
                      <a:pt x="40064" y="41779"/>
                    </a:cubicBezTo>
                    <a:close/>
                    <a:moveTo>
                      <a:pt x="174000" y="8356"/>
                    </a:moveTo>
                    <a:cubicBezTo>
                      <a:pt x="193661" y="14500"/>
                      <a:pt x="212092" y="23839"/>
                      <a:pt x="226346" y="40305"/>
                    </a:cubicBezTo>
                    <a:cubicBezTo>
                      <a:pt x="229541" y="43991"/>
                      <a:pt x="226101" y="45957"/>
                      <a:pt x="224134" y="48414"/>
                    </a:cubicBezTo>
                    <a:cubicBezTo>
                      <a:pt x="220939" y="52100"/>
                      <a:pt x="218728" y="50381"/>
                      <a:pt x="216270" y="47677"/>
                    </a:cubicBezTo>
                    <a:cubicBezTo>
                      <a:pt x="203982" y="33177"/>
                      <a:pt x="187025" y="26296"/>
                      <a:pt x="169822" y="20152"/>
                    </a:cubicBezTo>
                    <a:cubicBezTo>
                      <a:pt x="165890" y="18678"/>
                      <a:pt x="165890" y="17449"/>
                      <a:pt x="166873" y="14254"/>
                    </a:cubicBezTo>
                    <a:cubicBezTo>
                      <a:pt x="168102" y="9340"/>
                      <a:pt x="168839" y="8602"/>
                      <a:pt x="174000" y="8356"/>
                    </a:cubicBezTo>
                    <a:close/>
                    <a:moveTo>
                      <a:pt x="135663" y="0"/>
                    </a:moveTo>
                    <a:cubicBezTo>
                      <a:pt x="136154" y="246"/>
                      <a:pt x="136891" y="737"/>
                      <a:pt x="137629" y="737"/>
                    </a:cubicBezTo>
                    <a:cubicBezTo>
                      <a:pt x="139349" y="12288"/>
                      <a:pt x="136154" y="17695"/>
                      <a:pt x="122883" y="16957"/>
                    </a:cubicBezTo>
                    <a:cubicBezTo>
                      <a:pt x="108138" y="16220"/>
                      <a:pt x="93884" y="21627"/>
                      <a:pt x="81105" y="28999"/>
                    </a:cubicBezTo>
                    <a:cubicBezTo>
                      <a:pt x="74715" y="32685"/>
                      <a:pt x="72012" y="30228"/>
                      <a:pt x="68817" y="25067"/>
                    </a:cubicBezTo>
                    <a:cubicBezTo>
                      <a:pt x="64639" y="18186"/>
                      <a:pt x="70783" y="17449"/>
                      <a:pt x="74224" y="15728"/>
                    </a:cubicBezTo>
                    <a:cubicBezTo>
                      <a:pt x="93638" y="6389"/>
                      <a:pt x="114773" y="3686"/>
                      <a:pt x="135663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 w="52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93F035F-D01F-45BF-8FA9-EBBB7D99001E}"/>
                </a:ext>
              </a:extLst>
            </p:cNvPr>
            <p:cNvSpPr/>
            <p:nvPr/>
          </p:nvSpPr>
          <p:spPr>
            <a:xfrm>
              <a:off x="4761936" y="5819957"/>
              <a:ext cx="2508940" cy="228551"/>
            </a:xfrm>
            <a:custGeom>
              <a:avLst/>
              <a:gdLst>
                <a:gd name="connsiteX0" fmla="*/ 0 w 5368478"/>
                <a:gd name="connsiteY0" fmla="*/ 376902 h 490922"/>
                <a:gd name="connsiteX1" fmla="*/ 29561 w 5368478"/>
                <a:gd name="connsiteY1" fmla="*/ 366872 h 490922"/>
                <a:gd name="connsiteX2" fmla="*/ 298777 w 5368478"/>
                <a:gd name="connsiteY2" fmla="*/ 366344 h 490922"/>
                <a:gd name="connsiteX3" fmla="*/ 1728787 w 5368478"/>
                <a:gd name="connsiteY3" fmla="*/ 366872 h 490922"/>
                <a:gd name="connsiteX4" fmla="*/ 1788437 w 5368478"/>
                <a:gd name="connsiteY4" fmla="*/ 332033 h 490922"/>
                <a:gd name="connsiteX5" fmla="*/ 1948911 w 5368478"/>
                <a:gd name="connsiteY5" fmla="*/ 56482 h 490922"/>
                <a:gd name="connsiteX6" fmla="*/ 2052374 w 5368478"/>
                <a:gd name="connsiteY6" fmla="*/ 528 h 490922"/>
                <a:gd name="connsiteX7" fmla="*/ 2316311 w 5368478"/>
                <a:gd name="connsiteY7" fmla="*/ 528 h 490922"/>
                <a:gd name="connsiteX8" fmla="*/ 3139267 w 5368478"/>
                <a:gd name="connsiteY8" fmla="*/ 0 h 490922"/>
                <a:gd name="connsiteX9" fmla="*/ 3288127 w 5368478"/>
                <a:gd name="connsiteY9" fmla="*/ 83932 h 490922"/>
                <a:gd name="connsiteX10" fmla="*/ 3437515 w 5368478"/>
                <a:gd name="connsiteY10" fmla="*/ 332560 h 490922"/>
                <a:gd name="connsiteX11" fmla="*/ 3482385 w 5368478"/>
                <a:gd name="connsiteY11" fmla="*/ 356843 h 490922"/>
                <a:gd name="connsiteX12" fmla="*/ 5369006 w 5368478"/>
                <a:gd name="connsiteY12" fmla="*/ 356315 h 490922"/>
                <a:gd name="connsiteX13" fmla="*/ 5290353 w 5368478"/>
                <a:gd name="connsiteY13" fmla="*/ 470336 h 490922"/>
                <a:gd name="connsiteX14" fmla="*/ 5037501 w 5368478"/>
                <a:gd name="connsiteY14" fmla="*/ 468752 h 490922"/>
                <a:gd name="connsiteX15" fmla="*/ 5006357 w 5368478"/>
                <a:gd name="connsiteY15" fmla="*/ 470336 h 490922"/>
                <a:gd name="connsiteX16" fmla="*/ 5002662 w 5368478"/>
                <a:gd name="connsiteY16" fmla="*/ 471919 h 490922"/>
                <a:gd name="connsiteX17" fmla="*/ 4937205 w 5368478"/>
                <a:gd name="connsiteY17" fmla="*/ 487228 h 490922"/>
                <a:gd name="connsiteX18" fmla="*/ 4415666 w 5368478"/>
                <a:gd name="connsiteY18" fmla="*/ 488283 h 490922"/>
                <a:gd name="connsiteX19" fmla="*/ 3506667 w 5368478"/>
                <a:gd name="connsiteY19" fmla="*/ 489867 h 490922"/>
                <a:gd name="connsiteX20" fmla="*/ 3216336 w 5368478"/>
                <a:gd name="connsiteY20" fmla="*/ 489339 h 490922"/>
                <a:gd name="connsiteX21" fmla="*/ 3177801 w 5368478"/>
                <a:gd name="connsiteY21" fmla="*/ 472447 h 490922"/>
                <a:gd name="connsiteX22" fmla="*/ 3212113 w 5368478"/>
                <a:gd name="connsiteY22" fmla="*/ 458722 h 490922"/>
                <a:gd name="connsiteX23" fmla="*/ 3328245 w 5368478"/>
                <a:gd name="connsiteY23" fmla="*/ 458195 h 490922"/>
                <a:gd name="connsiteX24" fmla="*/ 3349360 w 5368478"/>
                <a:gd name="connsiteY24" fmla="*/ 423883 h 490922"/>
                <a:gd name="connsiteX25" fmla="*/ 3187831 w 5368478"/>
                <a:gd name="connsiteY25" fmla="*/ 145693 h 490922"/>
                <a:gd name="connsiteX26" fmla="*/ 3111289 w 5368478"/>
                <a:gd name="connsiteY26" fmla="*/ 100296 h 490922"/>
                <a:gd name="connsiteX27" fmla="*/ 3074338 w 5368478"/>
                <a:gd name="connsiteY27" fmla="*/ 99240 h 490922"/>
                <a:gd name="connsiteX28" fmla="*/ 2119942 w 5368478"/>
                <a:gd name="connsiteY28" fmla="*/ 98185 h 490922"/>
                <a:gd name="connsiteX29" fmla="*/ 2009616 w 5368478"/>
                <a:gd name="connsiteY29" fmla="*/ 162585 h 490922"/>
                <a:gd name="connsiteX30" fmla="*/ 1872369 w 5368478"/>
                <a:gd name="connsiteY30" fmla="*/ 423883 h 490922"/>
                <a:gd name="connsiteX31" fmla="*/ 1839113 w 5368478"/>
                <a:gd name="connsiteY31" fmla="*/ 483533 h 490922"/>
                <a:gd name="connsiteX32" fmla="*/ 1810608 w 5368478"/>
                <a:gd name="connsiteY32" fmla="*/ 494090 h 490922"/>
                <a:gd name="connsiteX33" fmla="*/ 1771017 w 5368478"/>
                <a:gd name="connsiteY33" fmla="*/ 494618 h 490922"/>
                <a:gd name="connsiteX34" fmla="*/ 99768 w 5368478"/>
                <a:gd name="connsiteY34" fmla="*/ 494618 h 490922"/>
                <a:gd name="connsiteX35" fmla="*/ 49620 w 5368478"/>
                <a:gd name="connsiteY35" fmla="*/ 492506 h 490922"/>
                <a:gd name="connsiteX36" fmla="*/ 32728 w 5368478"/>
                <a:gd name="connsiteY36" fmla="*/ 453444 h 490922"/>
                <a:gd name="connsiteX37" fmla="*/ 0 w 5368478"/>
                <a:gd name="connsiteY37" fmla="*/ 376902 h 49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68478" h="490922">
                  <a:moveTo>
                    <a:pt x="0" y="376902"/>
                  </a:moveTo>
                  <a:cubicBezTo>
                    <a:pt x="5807" y="361593"/>
                    <a:pt x="19003" y="366872"/>
                    <a:pt x="29561" y="366872"/>
                  </a:cubicBezTo>
                  <a:cubicBezTo>
                    <a:pt x="119300" y="366344"/>
                    <a:pt x="209038" y="366344"/>
                    <a:pt x="298777" y="366344"/>
                  </a:cubicBezTo>
                  <a:cubicBezTo>
                    <a:pt x="775447" y="366344"/>
                    <a:pt x="1252117" y="365817"/>
                    <a:pt x="1728787" y="366872"/>
                  </a:cubicBezTo>
                  <a:cubicBezTo>
                    <a:pt x="1758348" y="366872"/>
                    <a:pt x="1774185" y="357371"/>
                    <a:pt x="1788437" y="332033"/>
                  </a:cubicBezTo>
                  <a:cubicBezTo>
                    <a:pt x="1840169" y="239127"/>
                    <a:pt x="1892956" y="146749"/>
                    <a:pt x="1948911" y="56482"/>
                  </a:cubicBezTo>
                  <a:cubicBezTo>
                    <a:pt x="1971081" y="20587"/>
                    <a:pt x="2006977" y="0"/>
                    <a:pt x="2052374" y="528"/>
                  </a:cubicBezTo>
                  <a:cubicBezTo>
                    <a:pt x="2140529" y="1056"/>
                    <a:pt x="2228156" y="528"/>
                    <a:pt x="2316311" y="528"/>
                  </a:cubicBezTo>
                  <a:cubicBezTo>
                    <a:pt x="2590805" y="528"/>
                    <a:pt x="2865300" y="1056"/>
                    <a:pt x="3139267" y="0"/>
                  </a:cubicBezTo>
                  <a:cubicBezTo>
                    <a:pt x="3205779" y="0"/>
                    <a:pt x="3254343" y="24282"/>
                    <a:pt x="3288127" y="83932"/>
                  </a:cubicBezTo>
                  <a:cubicBezTo>
                    <a:pt x="3335636" y="167864"/>
                    <a:pt x="3388423" y="249156"/>
                    <a:pt x="3437515" y="332560"/>
                  </a:cubicBezTo>
                  <a:cubicBezTo>
                    <a:pt x="3448601" y="351036"/>
                    <a:pt x="3461270" y="356843"/>
                    <a:pt x="3482385" y="356843"/>
                  </a:cubicBezTo>
                  <a:cubicBezTo>
                    <a:pt x="4111083" y="356315"/>
                    <a:pt x="4739781" y="356315"/>
                    <a:pt x="5369006" y="356315"/>
                  </a:cubicBezTo>
                  <a:cubicBezTo>
                    <a:pt x="5368479" y="412270"/>
                    <a:pt x="5333639" y="443942"/>
                    <a:pt x="5290353" y="470336"/>
                  </a:cubicBezTo>
                  <a:cubicBezTo>
                    <a:pt x="5205893" y="466113"/>
                    <a:pt x="5121962" y="469808"/>
                    <a:pt x="5037501" y="468752"/>
                  </a:cubicBezTo>
                  <a:cubicBezTo>
                    <a:pt x="5026944" y="468752"/>
                    <a:pt x="5016387" y="466641"/>
                    <a:pt x="5006357" y="470336"/>
                  </a:cubicBezTo>
                  <a:cubicBezTo>
                    <a:pt x="5005301" y="471392"/>
                    <a:pt x="5003718" y="471392"/>
                    <a:pt x="5002662" y="471919"/>
                  </a:cubicBezTo>
                  <a:cubicBezTo>
                    <a:pt x="4984714" y="492506"/>
                    <a:pt x="4959904" y="487228"/>
                    <a:pt x="4937205" y="487228"/>
                  </a:cubicBezTo>
                  <a:cubicBezTo>
                    <a:pt x="4763535" y="487228"/>
                    <a:pt x="4589337" y="486172"/>
                    <a:pt x="4415666" y="488283"/>
                  </a:cubicBezTo>
                  <a:cubicBezTo>
                    <a:pt x="4112666" y="491451"/>
                    <a:pt x="3809667" y="488811"/>
                    <a:pt x="3506667" y="489867"/>
                  </a:cubicBezTo>
                  <a:cubicBezTo>
                    <a:pt x="3410066" y="489867"/>
                    <a:pt x="3312937" y="490395"/>
                    <a:pt x="3216336" y="489339"/>
                  </a:cubicBezTo>
                  <a:cubicBezTo>
                    <a:pt x="3202083" y="489339"/>
                    <a:pt x="3182552" y="495674"/>
                    <a:pt x="3177801" y="472447"/>
                  </a:cubicBezTo>
                  <a:cubicBezTo>
                    <a:pt x="3185192" y="457667"/>
                    <a:pt x="3199444" y="459250"/>
                    <a:pt x="3212113" y="458722"/>
                  </a:cubicBezTo>
                  <a:cubicBezTo>
                    <a:pt x="3250648" y="457667"/>
                    <a:pt x="3289711" y="459250"/>
                    <a:pt x="3328245" y="458195"/>
                  </a:cubicBezTo>
                  <a:cubicBezTo>
                    <a:pt x="3356223" y="457667"/>
                    <a:pt x="3362557" y="447637"/>
                    <a:pt x="3349360" y="423883"/>
                  </a:cubicBezTo>
                  <a:cubicBezTo>
                    <a:pt x="3296573" y="330449"/>
                    <a:pt x="3244313" y="237015"/>
                    <a:pt x="3187831" y="145693"/>
                  </a:cubicBezTo>
                  <a:cubicBezTo>
                    <a:pt x="3169883" y="116660"/>
                    <a:pt x="3142962" y="105047"/>
                    <a:pt x="3111289" y="100296"/>
                  </a:cubicBezTo>
                  <a:cubicBezTo>
                    <a:pt x="3099148" y="98712"/>
                    <a:pt x="3086479" y="99240"/>
                    <a:pt x="3074338" y="99240"/>
                  </a:cubicBezTo>
                  <a:cubicBezTo>
                    <a:pt x="2756030" y="99240"/>
                    <a:pt x="2438250" y="100296"/>
                    <a:pt x="2119942" y="98185"/>
                  </a:cubicBezTo>
                  <a:cubicBezTo>
                    <a:pt x="2067155" y="97657"/>
                    <a:pt x="2032843" y="117716"/>
                    <a:pt x="2009616" y="162585"/>
                  </a:cubicBezTo>
                  <a:cubicBezTo>
                    <a:pt x="1963691" y="249684"/>
                    <a:pt x="1918822" y="337311"/>
                    <a:pt x="1872369" y="423883"/>
                  </a:cubicBezTo>
                  <a:cubicBezTo>
                    <a:pt x="1861812" y="443942"/>
                    <a:pt x="1849143" y="462945"/>
                    <a:pt x="1839113" y="483533"/>
                  </a:cubicBezTo>
                  <a:cubicBezTo>
                    <a:pt x="1831723" y="492506"/>
                    <a:pt x="1821165" y="493562"/>
                    <a:pt x="1810608" y="494090"/>
                  </a:cubicBezTo>
                  <a:cubicBezTo>
                    <a:pt x="1797411" y="494618"/>
                    <a:pt x="1784214" y="494618"/>
                    <a:pt x="1771017" y="494618"/>
                  </a:cubicBezTo>
                  <a:cubicBezTo>
                    <a:pt x="1214110" y="494618"/>
                    <a:pt x="656675" y="494618"/>
                    <a:pt x="99768" y="494618"/>
                  </a:cubicBezTo>
                  <a:cubicBezTo>
                    <a:pt x="82876" y="494618"/>
                    <a:pt x="65984" y="496201"/>
                    <a:pt x="49620" y="492506"/>
                  </a:cubicBezTo>
                  <a:cubicBezTo>
                    <a:pt x="26394" y="487228"/>
                    <a:pt x="20587" y="472975"/>
                    <a:pt x="32728" y="453444"/>
                  </a:cubicBezTo>
                  <a:cubicBezTo>
                    <a:pt x="21643" y="428634"/>
                    <a:pt x="10557" y="402768"/>
                    <a:pt x="0" y="3769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0222329-4122-472C-8890-A252B8CA08D1}"/>
                </a:ext>
              </a:extLst>
            </p:cNvPr>
            <p:cNvSpPr/>
            <p:nvPr/>
          </p:nvSpPr>
          <p:spPr>
            <a:xfrm>
              <a:off x="4636491" y="5643506"/>
              <a:ext cx="1813661" cy="63896"/>
            </a:xfrm>
            <a:custGeom>
              <a:avLst/>
              <a:gdLst>
                <a:gd name="connsiteX0" fmla="*/ 27775 w 3895709"/>
                <a:gd name="connsiteY0" fmla="*/ 0 h 137247"/>
                <a:gd name="connsiteX1" fmla="*/ 64726 w 3895709"/>
                <a:gd name="connsiteY1" fmla="*/ 1584 h 137247"/>
                <a:gd name="connsiteX2" fmla="*/ 3857501 w 3895709"/>
                <a:gd name="connsiteY2" fmla="*/ 1584 h 137247"/>
                <a:gd name="connsiteX3" fmla="*/ 3886534 w 3895709"/>
                <a:gd name="connsiteY3" fmla="*/ 1056 h 137247"/>
                <a:gd name="connsiteX4" fmla="*/ 3896564 w 3895709"/>
                <a:gd name="connsiteY4" fmla="*/ 10030 h 137247"/>
                <a:gd name="connsiteX5" fmla="*/ 3897092 w 3895709"/>
                <a:gd name="connsiteY5" fmla="*/ 114549 h 137247"/>
                <a:gd name="connsiteX6" fmla="*/ 3891285 w 3895709"/>
                <a:gd name="connsiteY6" fmla="*/ 136192 h 137247"/>
                <a:gd name="connsiteX7" fmla="*/ 3858029 w 3895709"/>
                <a:gd name="connsiteY7" fmla="*/ 140942 h 137247"/>
                <a:gd name="connsiteX8" fmla="*/ 42028 w 3895709"/>
                <a:gd name="connsiteY8" fmla="*/ 140942 h 137247"/>
                <a:gd name="connsiteX9" fmla="*/ 1909 w 3895709"/>
                <a:gd name="connsiteY9" fmla="*/ 131968 h 137247"/>
                <a:gd name="connsiteX10" fmla="*/ 27775 w 3895709"/>
                <a:gd name="connsiteY10" fmla="*/ 0 h 1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5709" h="137247">
                  <a:moveTo>
                    <a:pt x="27775" y="0"/>
                  </a:moveTo>
                  <a:cubicBezTo>
                    <a:pt x="39916" y="528"/>
                    <a:pt x="52585" y="1584"/>
                    <a:pt x="64726" y="1584"/>
                  </a:cubicBezTo>
                  <a:cubicBezTo>
                    <a:pt x="1328985" y="1584"/>
                    <a:pt x="2593243" y="1584"/>
                    <a:pt x="3857501" y="1584"/>
                  </a:cubicBezTo>
                  <a:cubicBezTo>
                    <a:pt x="3867003" y="1584"/>
                    <a:pt x="3877032" y="1056"/>
                    <a:pt x="3886534" y="1056"/>
                  </a:cubicBezTo>
                  <a:cubicBezTo>
                    <a:pt x="3892341" y="1584"/>
                    <a:pt x="3895508" y="4751"/>
                    <a:pt x="3896564" y="10030"/>
                  </a:cubicBezTo>
                  <a:cubicBezTo>
                    <a:pt x="3898147" y="44869"/>
                    <a:pt x="3897092" y="79709"/>
                    <a:pt x="3897092" y="114549"/>
                  </a:cubicBezTo>
                  <a:cubicBezTo>
                    <a:pt x="3897092" y="121939"/>
                    <a:pt x="3899203" y="130385"/>
                    <a:pt x="3891285" y="136192"/>
                  </a:cubicBezTo>
                  <a:cubicBezTo>
                    <a:pt x="3880728" y="142526"/>
                    <a:pt x="3869114" y="140942"/>
                    <a:pt x="3858029" y="140942"/>
                  </a:cubicBezTo>
                  <a:cubicBezTo>
                    <a:pt x="2585853" y="140942"/>
                    <a:pt x="1314204" y="140942"/>
                    <a:pt x="42028" y="140942"/>
                  </a:cubicBezTo>
                  <a:cubicBezTo>
                    <a:pt x="28303" y="140942"/>
                    <a:pt x="13523" y="143054"/>
                    <a:pt x="1909" y="131968"/>
                  </a:cubicBezTo>
                  <a:cubicBezTo>
                    <a:pt x="-3369" y="85516"/>
                    <a:pt x="1382" y="40646"/>
                    <a:pt x="277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B6558D4-2CF8-4407-AF05-4F5DD6CAFAAC}"/>
                </a:ext>
              </a:extLst>
            </p:cNvPr>
            <p:cNvSpPr/>
            <p:nvPr/>
          </p:nvSpPr>
          <p:spPr>
            <a:xfrm>
              <a:off x="4932776" y="4994471"/>
              <a:ext cx="1511384" cy="41778"/>
            </a:xfrm>
            <a:custGeom>
              <a:avLst/>
              <a:gdLst>
                <a:gd name="connsiteX0" fmla="*/ 47509 w 3246424"/>
                <a:gd name="connsiteY0" fmla="*/ 0 h 89738"/>
                <a:gd name="connsiteX1" fmla="*/ 84460 w 3246424"/>
                <a:gd name="connsiteY1" fmla="*/ 2112 h 89738"/>
                <a:gd name="connsiteX2" fmla="*/ 3220031 w 3246424"/>
                <a:gd name="connsiteY2" fmla="*/ 2112 h 89738"/>
                <a:gd name="connsiteX3" fmla="*/ 3246425 w 3246424"/>
                <a:gd name="connsiteY3" fmla="*/ 1584 h 89738"/>
                <a:gd name="connsiteX4" fmla="*/ 3241674 w 3246424"/>
                <a:gd name="connsiteY4" fmla="*/ 8446 h 89738"/>
                <a:gd name="connsiteX5" fmla="*/ 73902 w 3246424"/>
                <a:gd name="connsiteY5" fmla="*/ 7390 h 89738"/>
                <a:gd name="connsiteX6" fmla="*/ 73902 w 3246424"/>
                <a:gd name="connsiteY6" fmla="*/ 6335 h 89738"/>
                <a:gd name="connsiteX7" fmla="*/ 74958 w 3246424"/>
                <a:gd name="connsiteY7" fmla="*/ 8446 h 89738"/>
                <a:gd name="connsiteX8" fmla="*/ 98712 w 3246424"/>
                <a:gd name="connsiteY8" fmla="*/ 8446 h 89738"/>
                <a:gd name="connsiteX9" fmla="*/ 3207362 w 3246424"/>
                <a:gd name="connsiteY9" fmla="*/ 8446 h 89738"/>
                <a:gd name="connsiteX10" fmla="*/ 3249592 w 3246424"/>
                <a:gd name="connsiteY10" fmla="*/ 50148 h 89738"/>
                <a:gd name="connsiteX11" fmla="*/ 3251176 w 3246424"/>
                <a:gd name="connsiteY11" fmla="*/ 81820 h 89738"/>
                <a:gd name="connsiteX12" fmla="*/ 3246953 w 3246424"/>
                <a:gd name="connsiteY12" fmla="*/ 90794 h 89738"/>
                <a:gd name="connsiteX13" fmla="*/ 3210002 w 3246424"/>
                <a:gd name="connsiteY13" fmla="*/ 90266 h 89738"/>
                <a:gd name="connsiteX14" fmla="*/ 39591 w 3246424"/>
                <a:gd name="connsiteY14" fmla="*/ 90266 h 89738"/>
                <a:gd name="connsiteX15" fmla="*/ 0 w 3246424"/>
                <a:gd name="connsiteY15" fmla="*/ 90794 h 89738"/>
                <a:gd name="connsiteX16" fmla="*/ 47509 w 3246424"/>
                <a:gd name="connsiteY16" fmla="*/ 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6424" h="89738">
                  <a:moveTo>
                    <a:pt x="47509" y="0"/>
                  </a:moveTo>
                  <a:cubicBezTo>
                    <a:pt x="59650" y="528"/>
                    <a:pt x="71791" y="2112"/>
                    <a:pt x="84460" y="2112"/>
                  </a:cubicBezTo>
                  <a:cubicBezTo>
                    <a:pt x="1129650" y="2112"/>
                    <a:pt x="2174841" y="2112"/>
                    <a:pt x="3220031" y="2112"/>
                  </a:cubicBezTo>
                  <a:cubicBezTo>
                    <a:pt x="3229005" y="2112"/>
                    <a:pt x="3237451" y="1584"/>
                    <a:pt x="3246425" y="1584"/>
                  </a:cubicBezTo>
                  <a:cubicBezTo>
                    <a:pt x="3247481" y="5807"/>
                    <a:pt x="3245897" y="7918"/>
                    <a:pt x="3241674" y="8446"/>
                  </a:cubicBezTo>
                  <a:cubicBezTo>
                    <a:pt x="2185926" y="8446"/>
                    <a:pt x="1130178" y="8446"/>
                    <a:pt x="73902" y="7390"/>
                  </a:cubicBezTo>
                  <a:cubicBezTo>
                    <a:pt x="70207" y="5807"/>
                    <a:pt x="75486" y="3167"/>
                    <a:pt x="73902" y="6335"/>
                  </a:cubicBezTo>
                  <a:cubicBezTo>
                    <a:pt x="72847" y="7918"/>
                    <a:pt x="73374" y="8446"/>
                    <a:pt x="74958" y="8446"/>
                  </a:cubicBezTo>
                  <a:cubicBezTo>
                    <a:pt x="82876" y="8446"/>
                    <a:pt x="90794" y="8446"/>
                    <a:pt x="98712" y="8446"/>
                  </a:cubicBezTo>
                  <a:cubicBezTo>
                    <a:pt x="1134929" y="8446"/>
                    <a:pt x="2171146" y="8446"/>
                    <a:pt x="3207362" y="8446"/>
                  </a:cubicBezTo>
                  <a:cubicBezTo>
                    <a:pt x="3248537" y="8446"/>
                    <a:pt x="3248537" y="8446"/>
                    <a:pt x="3249592" y="50148"/>
                  </a:cubicBezTo>
                  <a:cubicBezTo>
                    <a:pt x="3250120" y="60706"/>
                    <a:pt x="3250648" y="71263"/>
                    <a:pt x="3251176" y="81820"/>
                  </a:cubicBezTo>
                  <a:cubicBezTo>
                    <a:pt x="3251176" y="85516"/>
                    <a:pt x="3249592" y="88683"/>
                    <a:pt x="3246953" y="90794"/>
                  </a:cubicBezTo>
                  <a:cubicBezTo>
                    <a:pt x="3234812" y="90794"/>
                    <a:pt x="3222143" y="90266"/>
                    <a:pt x="3210002" y="90266"/>
                  </a:cubicBezTo>
                  <a:cubicBezTo>
                    <a:pt x="2153198" y="90266"/>
                    <a:pt x="1096394" y="90266"/>
                    <a:pt x="39591" y="90266"/>
                  </a:cubicBezTo>
                  <a:cubicBezTo>
                    <a:pt x="26394" y="90266"/>
                    <a:pt x="13197" y="90794"/>
                    <a:pt x="0" y="90794"/>
                  </a:cubicBezTo>
                  <a:cubicBezTo>
                    <a:pt x="11613" y="58594"/>
                    <a:pt x="24810" y="26922"/>
                    <a:pt x="4750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2D8C8E0-99B2-4653-A937-17866405B801}"/>
                </a:ext>
              </a:extLst>
            </p:cNvPr>
            <p:cNvSpPr/>
            <p:nvPr/>
          </p:nvSpPr>
          <p:spPr>
            <a:xfrm>
              <a:off x="6847479" y="5643423"/>
              <a:ext cx="462016" cy="66353"/>
            </a:xfrm>
            <a:custGeom>
              <a:avLst/>
              <a:gdLst>
                <a:gd name="connsiteX0" fmla="*/ 13643 w 992403"/>
                <a:gd name="connsiteY0" fmla="*/ 1235 h 142525"/>
                <a:gd name="connsiteX1" fmla="*/ 76988 w 992403"/>
                <a:gd name="connsiteY1" fmla="*/ 2291 h 142525"/>
                <a:gd name="connsiteX2" fmla="*/ 994961 w 992403"/>
                <a:gd name="connsiteY2" fmla="*/ 2291 h 142525"/>
                <a:gd name="connsiteX3" fmla="*/ 979125 w 992403"/>
                <a:gd name="connsiteY3" fmla="*/ 142705 h 142525"/>
                <a:gd name="connsiteX4" fmla="*/ 974374 w 992403"/>
                <a:gd name="connsiteY4" fmla="*/ 143761 h 142525"/>
                <a:gd name="connsiteX5" fmla="*/ 948508 w 992403"/>
                <a:gd name="connsiteY5" fmla="*/ 146400 h 142525"/>
                <a:gd name="connsiteX6" fmla="*/ 31591 w 992403"/>
                <a:gd name="connsiteY6" fmla="*/ 146400 h 142525"/>
                <a:gd name="connsiteX7" fmla="*/ 975 w 992403"/>
                <a:gd name="connsiteY7" fmla="*/ 115784 h 142525"/>
                <a:gd name="connsiteX8" fmla="*/ 4669 w 992403"/>
                <a:gd name="connsiteY8" fmla="*/ 3346 h 142525"/>
                <a:gd name="connsiteX9" fmla="*/ 13643 w 992403"/>
                <a:gd name="connsiteY9" fmla="*/ 1235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03" h="142525">
                  <a:moveTo>
                    <a:pt x="13643" y="1235"/>
                  </a:moveTo>
                  <a:cubicBezTo>
                    <a:pt x="34758" y="1763"/>
                    <a:pt x="55873" y="2291"/>
                    <a:pt x="76988" y="2291"/>
                  </a:cubicBezTo>
                  <a:cubicBezTo>
                    <a:pt x="383155" y="2291"/>
                    <a:pt x="688794" y="2291"/>
                    <a:pt x="994961" y="2291"/>
                  </a:cubicBezTo>
                  <a:cubicBezTo>
                    <a:pt x="989682" y="49272"/>
                    <a:pt x="984403" y="95724"/>
                    <a:pt x="979125" y="142705"/>
                  </a:cubicBezTo>
                  <a:cubicBezTo>
                    <a:pt x="977541" y="143233"/>
                    <a:pt x="975958" y="143233"/>
                    <a:pt x="974374" y="143761"/>
                  </a:cubicBezTo>
                  <a:cubicBezTo>
                    <a:pt x="966456" y="149040"/>
                    <a:pt x="957482" y="146400"/>
                    <a:pt x="948508" y="146400"/>
                  </a:cubicBezTo>
                  <a:cubicBezTo>
                    <a:pt x="642869" y="146400"/>
                    <a:pt x="337230" y="146400"/>
                    <a:pt x="31591" y="146400"/>
                  </a:cubicBezTo>
                  <a:cubicBezTo>
                    <a:pt x="975" y="146400"/>
                    <a:pt x="-81" y="146400"/>
                    <a:pt x="975" y="115784"/>
                  </a:cubicBezTo>
                  <a:cubicBezTo>
                    <a:pt x="2030" y="78305"/>
                    <a:pt x="-3776" y="40298"/>
                    <a:pt x="4669" y="3346"/>
                  </a:cubicBezTo>
                  <a:cubicBezTo>
                    <a:pt x="7309" y="-349"/>
                    <a:pt x="9948" y="-877"/>
                    <a:pt x="13643" y="1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4B77026-E898-4831-A287-D3D51B576B30}"/>
                </a:ext>
              </a:extLst>
            </p:cNvPr>
            <p:cNvSpPr/>
            <p:nvPr/>
          </p:nvSpPr>
          <p:spPr>
            <a:xfrm>
              <a:off x="6845293" y="4994717"/>
              <a:ext cx="422696" cy="41778"/>
            </a:xfrm>
            <a:custGeom>
              <a:avLst/>
              <a:gdLst>
                <a:gd name="connsiteX0" fmla="*/ 913084 w 907943"/>
                <a:gd name="connsiteY0" fmla="*/ 42230 h 89738"/>
                <a:gd name="connsiteX1" fmla="*/ 862936 w 907943"/>
                <a:gd name="connsiteY1" fmla="*/ 89739 h 89738"/>
                <a:gd name="connsiteX2" fmla="*/ 54233 w 907943"/>
                <a:gd name="connsiteY2" fmla="*/ 89739 h 89738"/>
                <a:gd name="connsiteX3" fmla="*/ 14642 w 907943"/>
                <a:gd name="connsiteY3" fmla="*/ 90794 h 89738"/>
                <a:gd name="connsiteX4" fmla="*/ 5669 w 907943"/>
                <a:gd name="connsiteY4" fmla="*/ 88683 h 89738"/>
                <a:gd name="connsiteX5" fmla="*/ 9892 w 907943"/>
                <a:gd name="connsiteY5" fmla="*/ 1584 h 89738"/>
                <a:gd name="connsiteX6" fmla="*/ 888802 w 907943"/>
                <a:gd name="connsiteY6" fmla="*/ 2111 h 89738"/>
                <a:gd name="connsiteX7" fmla="*/ 907277 w 907943"/>
                <a:gd name="connsiteY7" fmla="*/ 0 h 89738"/>
                <a:gd name="connsiteX8" fmla="*/ 913084 w 907943"/>
                <a:gd name="connsiteY8" fmla="*/ 42230 h 8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943" h="89738">
                  <a:moveTo>
                    <a:pt x="913084" y="42230"/>
                  </a:moveTo>
                  <a:cubicBezTo>
                    <a:pt x="910973" y="89739"/>
                    <a:pt x="910973" y="89739"/>
                    <a:pt x="862936" y="89739"/>
                  </a:cubicBezTo>
                  <a:cubicBezTo>
                    <a:pt x="593192" y="89739"/>
                    <a:pt x="323977" y="89739"/>
                    <a:pt x="54233" y="89739"/>
                  </a:cubicBezTo>
                  <a:cubicBezTo>
                    <a:pt x="41036" y="89739"/>
                    <a:pt x="27839" y="90266"/>
                    <a:pt x="14642" y="90794"/>
                  </a:cubicBezTo>
                  <a:cubicBezTo>
                    <a:pt x="10947" y="92378"/>
                    <a:pt x="8308" y="91322"/>
                    <a:pt x="5669" y="88683"/>
                  </a:cubicBezTo>
                  <a:cubicBezTo>
                    <a:pt x="1445" y="59122"/>
                    <a:pt x="-6473" y="29561"/>
                    <a:pt x="9892" y="1584"/>
                  </a:cubicBezTo>
                  <a:cubicBezTo>
                    <a:pt x="302862" y="1584"/>
                    <a:pt x="595832" y="2111"/>
                    <a:pt x="888802" y="2111"/>
                  </a:cubicBezTo>
                  <a:cubicBezTo>
                    <a:pt x="895136" y="2111"/>
                    <a:pt x="900943" y="528"/>
                    <a:pt x="907277" y="0"/>
                  </a:cubicBezTo>
                  <a:cubicBezTo>
                    <a:pt x="915724" y="12669"/>
                    <a:pt x="910445" y="27977"/>
                    <a:pt x="913084" y="422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9E29E8E-F6DA-41AF-AFDD-D431844B69F1}"/>
                </a:ext>
              </a:extLst>
            </p:cNvPr>
            <p:cNvSpPr/>
            <p:nvPr/>
          </p:nvSpPr>
          <p:spPr>
            <a:xfrm>
              <a:off x="6518842" y="5029284"/>
              <a:ext cx="258041" cy="454644"/>
            </a:xfrm>
            <a:custGeom>
              <a:avLst/>
              <a:gdLst>
                <a:gd name="connsiteX0" fmla="*/ 584 w 554267"/>
                <a:gd name="connsiteY0" fmla="*/ 493214 h 976566"/>
                <a:gd name="connsiteX1" fmla="*/ 57 w 554267"/>
                <a:gd name="connsiteY1" fmla="*/ 155375 h 976566"/>
                <a:gd name="connsiteX2" fmla="*/ 168976 w 554267"/>
                <a:gd name="connsiteY2" fmla="*/ 5459 h 976566"/>
                <a:gd name="connsiteX3" fmla="*/ 339479 w 554267"/>
                <a:gd name="connsiteY3" fmla="*/ 1236 h 976566"/>
                <a:gd name="connsiteX4" fmla="*/ 446638 w 554267"/>
                <a:gd name="connsiteY4" fmla="*/ 9682 h 976566"/>
                <a:gd name="connsiteX5" fmla="*/ 554324 w 554267"/>
                <a:gd name="connsiteY5" fmla="*/ 162237 h 976566"/>
                <a:gd name="connsiteX6" fmla="*/ 553796 w 554267"/>
                <a:gd name="connsiteY6" fmla="*/ 826830 h 976566"/>
                <a:gd name="connsiteX7" fmla="*/ 498370 w 554267"/>
                <a:gd name="connsiteY7" fmla="*/ 950881 h 976566"/>
                <a:gd name="connsiteX8" fmla="*/ 419189 w 554267"/>
                <a:gd name="connsiteY8" fmla="*/ 981497 h 976566"/>
                <a:gd name="connsiteX9" fmla="*/ 142055 w 554267"/>
                <a:gd name="connsiteY9" fmla="*/ 981497 h 976566"/>
                <a:gd name="connsiteX10" fmla="*/ 584 w 554267"/>
                <a:gd name="connsiteY10" fmla="*/ 841083 h 976566"/>
                <a:gd name="connsiteX11" fmla="*/ 584 w 554267"/>
                <a:gd name="connsiteY11" fmla="*/ 493214 h 9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267" h="976566">
                  <a:moveTo>
                    <a:pt x="584" y="493214"/>
                  </a:moveTo>
                  <a:cubicBezTo>
                    <a:pt x="584" y="380777"/>
                    <a:pt x="3224" y="267812"/>
                    <a:pt x="57" y="155375"/>
                  </a:cubicBezTo>
                  <a:cubicBezTo>
                    <a:pt x="-2583" y="52439"/>
                    <a:pt x="87683" y="-5099"/>
                    <a:pt x="168976" y="5459"/>
                  </a:cubicBezTo>
                  <a:cubicBezTo>
                    <a:pt x="225987" y="12321"/>
                    <a:pt x="282997" y="5459"/>
                    <a:pt x="339479" y="1236"/>
                  </a:cubicBezTo>
                  <a:cubicBezTo>
                    <a:pt x="375903" y="-1404"/>
                    <a:pt x="411798" y="-348"/>
                    <a:pt x="446638" y="9682"/>
                  </a:cubicBezTo>
                  <a:cubicBezTo>
                    <a:pt x="511038" y="28157"/>
                    <a:pt x="553796" y="87279"/>
                    <a:pt x="554324" y="162237"/>
                  </a:cubicBezTo>
                  <a:cubicBezTo>
                    <a:pt x="555908" y="383944"/>
                    <a:pt x="556436" y="605651"/>
                    <a:pt x="553796" y="826830"/>
                  </a:cubicBezTo>
                  <a:cubicBezTo>
                    <a:pt x="553268" y="873283"/>
                    <a:pt x="537432" y="918153"/>
                    <a:pt x="498370" y="950881"/>
                  </a:cubicBezTo>
                  <a:cubicBezTo>
                    <a:pt x="475143" y="969884"/>
                    <a:pt x="450333" y="981497"/>
                    <a:pt x="419189" y="981497"/>
                  </a:cubicBezTo>
                  <a:cubicBezTo>
                    <a:pt x="326811" y="980970"/>
                    <a:pt x="234433" y="979914"/>
                    <a:pt x="142055" y="981497"/>
                  </a:cubicBezTo>
                  <a:cubicBezTo>
                    <a:pt x="78710" y="982553"/>
                    <a:pt x="-471" y="923959"/>
                    <a:pt x="584" y="841083"/>
                  </a:cubicBezTo>
                  <a:cubicBezTo>
                    <a:pt x="1640" y="725479"/>
                    <a:pt x="584" y="609346"/>
                    <a:pt x="584" y="493214"/>
                  </a:cubicBezTo>
                  <a:close/>
                </a:path>
              </a:pathLst>
            </a:custGeom>
            <a:solidFill>
              <a:srgbClr val="DEDED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EADD485-6F4F-4C80-9F79-A43ACD1D1025}"/>
                </a:ext>
              </a:extLst>
            </p:cNvPr>
            <p:cNvSpPr/>
            <p:nvPr/>
          </p:nvSpPr>
          <p:spPr>
            <a:xfrm>
              <a:off x="5668192" y="5155840"/>
              <a:ext cx="407951" cy="250668"/>
            </a:xfrm>
            <a:custGeom>
              <a:avLst/>
              <a:gdLst>
                <a:gd name="connsiteX0" fmla="*/ 877593 w 876270"/>
                <a:gd name="connsiteY0" fmla="*/ 14447 h 538431"/>
                <a:gd name="connsiteX1" fmla="*/ 877066 w 876270"/>
                <a:gd name="connsiteY1" fmla="*/ 383959 h 538431"/>
                <a:gd name="connsiteX2" fmla="*/ 708674 w 876270"/>
                <a:gd name="connsiteY2" fmla="*/ 535986 h 538431"/>
                <a:gd name="connsiteX3" fmla="*/ 469019 w 876270"/>
                <a:gd name="connsiteY3" fmla="*/ 534403 h 538431"/>
                <a:gd name="connsiteX4" fmla="*/ 150711 w 876270"/>
                <a:gd name="connsiteY4" fmla="*/ 533875 h 538431"/>
                <a:gd name="connsiteX5" fmla="*/ 12408 w 876270"/>
                <a:gd name="connsiteY5" fmla="*/ 396100 h 538431"/>
                <a:gd name="connsiteX6" fmla="*/ 3962 w 876270"/>
                <a:gd name="connsiteY6" fmla="*/ 149055 h 538431"/>
                <a:gd name="connsiteX7" fmla="*/ 10297 w 876270"/>
                <a:gd name="connsiteY7" fmla="*/ 14975 h 538431"/>
                <a:gd name="connsiteX8" fmla="*/ 30884 w 876270"/>
                <a:gd name="connsiteY8" fmla="*/ 2306 h 538431"/>
                <a:gd name="connsiteX9" fmla="*/ 57277 w 876270"/>
                <a:gd name="connsiteY9" fmla="*/ 1250 h 538431"/>
                <a:gd name="connsiteX10" fmla="*/ 829557 w 876270"/>
                <a:gd name="connsiteY10" fmla="*/ 1778 h 538431"/>
                <a:gd name="connsiteX11" fmla="*/ 877593 w 876270"/>
                <a:gd name="connsiteY11" fmla="*/ 14447 h 5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6270" h="538431">
                  <a:moveTo>
                    <a:pt x="877593" y="14447"/>
                  </a:moveTo>
                  <a:cubicBezTo>
                    <a:pt x="877593" y="137442"/>
                    <a:pt x="876538" y="260964"/>
                    <a:pt x="877066" y="383959"/>
                  </a:cubicBezTo>
                  <a:cubicBezTo>
                    <a:pt x="877593" y="454694"/>
                    <a:pt x="808442" y="549711"/>
                    <a:pt x="708674" y="535986"/>
                  </a:cubicBezTo>
                  <a:cubicBezTo>
                    <a:pt x="629493" y="524901"/>
                    <a:pt x="549256" y="532291"/>
                    <a:pt x="469019" y="534403"/>
                  </a:cubicBezTo>
                  <a:cubicBezTo>
                    <a:pt x="362917" y="536514"/>
                    <a:pt x="256814" y="552351"/>
                    <a:pt x="150711" y="533875"/>
                  </a:cubicBezTo>
                  <a:cubicBezTo>
                    <a:pt x="69946" y="519622"/>
                    <a:pt x="26133" y="477920"/>
                    <a:pt x="12408" y="396100"/>
                  </a:cubicBezTo>
                  <a:cubicBezTo>
                    <a:pt x="-1317" y="314279"/>
                    <a:pt x="-2900" y="231931"/>
                    <a:pt x="3962" y="149055"/>
                  </a:cubicBezTo>
                  <a:cubicBezTo>
                    <a:pt x="7657" y="104713"/>
                    <a:pt x="8185" y="59316"/>
                    <a:pt x="10297" y="14975"/>
                  </a:cubicBezTo>
                  <a:cubicBezTo>
                    <a:pt x="13464" y="4417"/>
                    <a:pt x="22438" y="3362"/>
                    <a:pt x="30884" y="2306"/>
                  </a:cubicBezTo>
                  <a:cubicBezTo>
                    <a:pt x="39858" y="1250"/>
                    <a:pt x="48304" y="1250"/>
                    <a:pt x="57277" y="1250"/>
                  </a:cubicBezTo>
                  <a:cubicBezTo>
                    <a:pt x="314880" y="1250"/>
                    <a:pt x="571955" y="1250"/>
                    <a:pt x="829557" y="1778"/>
                  </a:cubicBezTo>
                  <a:cubicBezTo>
                    <a:pt x="846977" y="722"/>
                    <a:pt x="866508" y="-5612"/>
                    <a:pt x="877593" y="144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CB01022-10F3-4FD4-A53B-A5C8DF9F9C2E}"/>
                </a:ext>
              </a:extLst>
            </p:cNvPr>
            <p:cNvSpPr/>
            <p:nvPr/>
          </p:nvSpPr>
          <p:spPr>
            <a:xfrm>
              <a:off x="5652833" y="5129881"/>
              <a:ext cx="442356" cy="31948"/>
            </a:xfrm>
            <a:custGeom>
              <a:avLst/>
              <a:gdLst>
                <a:gd name="connsiteX0" fmla="*/ 910582 w 950173"/>
                <a:gd name="connsiteY0" fmla="*/ 70207 h 68623"/>
                <a:gd name="connsiteX1" fmla="*/ 43813 w 950173"/>
                <a:gd name="connsiteY1" fmla="*/ 70207 h 68623"/>
                <a:gd name="connsiteX2" fmla="*/ 0 w 950173"/>
                <a:gd name="connsiteY2" fmla="*/ 33784 h 68623"/>
                <a:gd name="connsiteX3" fmla="*/ 45397 w 950173"/>
                <a:gd name="connsiteY3" fmla="*/ 0 h 68623"/>
                <a:gd name="connsiteX4" fmla="*/ 906888 w 950173"/>
                <a:gd name="connsiteY4" fmla="*/ 0 h 68623"/>
                <a:gd name="connsiteX5" fmla="*/ 951229 w 950173"/>
                <a:gd name="connsiteY5" fmla="*/ 40118 h 68623"/>
                <a:gd name="connsiteX6" fmla="*/ 910582 w 950173"/>
                <a:gd name="connsiteY6" fmla="*/ 70207 h 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173" h="68623">
                  <a:moveTo>
                    <a:pt x="910582" y="70207"/>
                  </a:moveTo>
                  <a:cubicBezTo>
                    <a:pt x="621836" y="70207"/>
                    <a:pt x="332561" y="70207"/>
                    <a:pt x="43813" y="70207"/>
                  </a:cubicBezTo>
                  <a:cubicBezTo>
                    <a:pt x="18476" y="67568"/>
                    <a:pt x="0" y="52787"/>
                    <a:pt x="0" y="33784"/>
                  </a:cubicBezTo>
                  <a:cubicBezTo>
                    <a:pt x="0" y="15308"/>
                    <a:pt x="19531" y="0"/>
                    <a:pt x="45397" y="0"/>
                  </a:cubicBezTo>
                  <a:cubicBezTo>
                    <a:pt x="332561" y="0"/>
                    <a:pt x="619724" y="0"/>
                    <a:pt x="906888" y="0"/>
                  </a:cubicBezTo>
                  <a:cubicBezTo>
                    <a:pt x="940144" y="0"/>
                    <a:pt x="955452" y="14253"/>
                    <a:pt x="951229" y="40118"/>
                  </a:cubicBezTo>
                  <a:cubicBezTo>
                    <a:pt x="947534" y="63345"/>
                    <a:pt x="930642" y="68624"/>
                    <a:pt x="910582" y="702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36CFEB0-A302-48D9-B1CB-FA09EB2041E5}"/>
                </a:ext>
              </a:extLst>
            </p:cNvPr>
            <p:cNvSpPr/>
            <p:nvPr/>
          </p:nvSpPr>
          <p:spPr>
            <a:xfrm>
              <a:off x="5817379" y="4714067"/>
              <a:ext cx="324395" cy="24575"/>
            </a:xfrm>
            <a:custGeom>
              <a:avLst/>
              <a:gdLst>
                <a:gd name="connsiteX0" fmla="*/ 14488 w 696793"/>
                <a:gd name="connsiteY0" fmla="*/ 1584 h 52787"/>
                <a:gd name="connsiteX1" fmla="*/ 93141 w 696793"/>
                <a:gd name="connsiteY1" fmla="*/ 0 h 52787"/>
                <a:gd name="connsiteX2" fmla="*/ 638963 w 696793"/>
                <a:gd name="connsiteY2" fmla="*/ 1056 h 52787"/>
                <a:gd name="connsiteX3" fmla="*/ 673275 w 696793"/>
                <a:gd name="connsiteY3" fmla="*/ 2639 h 52787"/>
                <a:gd name="connsiteX4" fmla="*/ 700724 w 696793"/>
                <a:gd name="connsiteY4" fmla="*/ 32728 h 52787"/>
                <a:gd name="connsiteX5" fmla="*/ 669580 w 696793"/>
                <a:gd name="connsiteY5" fmla="*/ 53315 h 52787"/>
                <a:gd name="connsiteX6" fmla="*/ 279481 w 696793"/>
                <a:gd name="connsiteY6" fmla="*/ 53315 h 52787"/>
                <a:gd name="connsiteX7" fmla="*/ 39826 w 696793"/>
                <a:gd name="connsiteY7" fmla="*/ 53315 h 52787"/>
                <a:gd name="connsiteX8" fmla="*/ 3403 w 696793"/>
                <a:gd name="connsiteY8" fmla="*/ 38535 h 52787"/>
                <a:gd name="connsiteX9" fmla="*/ 14488 w 696793"/>
                <a:gd name="connsiteY9" fmla="*/ 1584 h 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793" h="52787">
                  <a:moveTo>
                    <a:pt x="14488" y="1584"/>
                  </a:moveTo>
                  <a:cubicBezTo>
                    <a:pt x="40882" y="1056"/>
                    <a:pt x="66748" y="528"/>
                    <a:pt x="93141" y="0"/>
                  </a:cubicBezTo>
                  <a:cubicBezTo>
                    <a:pt x="275258" y="528"/>
                    <a:pt x="456846" y="528"/>
                    <a:pt x="638963" y="1056"/>
                  </a:cubicBezTo>
                  <a:cubicBezTo>
                    <a:pt x="650576" y="1056"/>
                    <a:pt x="662190" y="528"/>
                    <a:pt x="673275" y="2639"/>
                  </a:cubicBezTo>
                  <a:cubicBezTo>
                    <a:pt x="689111" y="5807"/>
                    <a:pt x="702308" y="14780"/>
                    <a:pt x="700724" y="32728"/>
                  </a:cubicBezTo>
                  <a:cubicBezTo>
                    <a:pt x="699141" y="50148"/>
                    <a:pt x="684888" y="53315"/>
                    <a:pt x="669580" y="53315"/>
                  </a:cubicBezTo>
                  <a:cubicBezTo>
                    <a:pt x="539723" y="53315"/>
                    <a:pt x="409338" y="53315"/>
                    <a:pt x="279481" y="53315"/>
                  </a:cubicBezTo>
                  <a:cubicBezTo>
                    <a:pt x="199772" y="53315"/>
                    <a:pt x="119535" y="53315"/>
                    <a:pt x="39826" y="53315"/>
                  </a:cubicBezTo>
                  <a:cubicBezTo>
                    <a:pt x="25573" y="53315"/>
                    <a:pt x="10793" y="54371"/>
                    <a:pt x="3403" y="38535"/>
                  </a:cubicBezTo>
                  <a:cubicBezTo>
                    <a:pt x="-5571" y="22699"/>
                    <a:pt x="4986" y="12141"/>
                    <a:pt x="14488" y="1584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9B89076-6A17-4ABE-A519-E2AC7A9D3AC9}"/>
                </a:ext>
              </a:extLst>
            </p:cNvPr>
            <p:cNvSpPr/>
            <p:nvPr/>
          </p:nvSpPr>
          <p:spPr>
            <a:xfrm>
              <a:off x="6369696" y="4694652"/>
              <a:ext cx="95844" cy="27033"/>
            </a:xfrm>
            <a:custGeom>
              <a:avLst/>
              <a:gdLst>
                <a:gd name="connsiteX0" fmla="*/ 0 w 205870"/>
                <a:gd name="connsiteY0" fmla="*/ 15836 h 58066"/>
                <a:gd name="connsiteX1" fmla="*/ 26394 w 205870"/>
                <a:gd name="connsiteY1" fmla="*/ 0 h 58066"/>
                <a:gd name="connsiteX2" fmla="*/ 205871 w 205870"/>
                <a:gd name="connsiteY2" fmla="*/ 528 h 58066"/>
                <a:gd name="connsiteX3" fmla="*/ 143582 w 205870"/>
                <a:gd name="connsiteY3" fmla="*/ 62817 h 58066"/>
                <a:gd name="connsiteX4" fmla="*/ 48564 w 205870"/>
                <a:gd name="connsiteY4" fmla="*/ 62817 h 58066"/>
                <a:gd name="connsiteX5" fmla="*/ 0 w 205870"/>
                <a:gd name="connsiteY5" fmla="*/ 15836 h 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0" h="58066">
                  <a:moveTo>
                    <a:pt x="0" y="15836"/>
                  </a:moveTo>
                  <a:cubicBezTo>
                    <a:pt x="2639" y="528"/>
                    <a:pt x="14253" y="0"/>
                    <a:pt x="26394" y="0"/>
                  </a:cubicBezTo>
                  <a:cubicBezTo>
                    <a:pt x="86043" y="0"/>
                    <a:pt x="146221" y="528"/>
                    <a:pt x="205871" y="528"/>
                  </a:cubicBezTo>
                  <a:cubicBezTo>
                    <a:pt x="206927" y="71263"/>
                    <a:pt x="209566" y="62289"/>
                    <a:pt x="143582" y="62817"/>
                  </a:cubicBezTo>
                  <a:cubicBezTo>
                    <a:pt x="111909" y="62817"/>
                    <a:pt x="80237" y="62817"/>
                    <a:pt x="48564" y="62817"/>
                  </a:cubicBezTo>
                  <a:cubicBezTo>
                    <a:pt x="528" y="63345"/>
                    <a:pt x="528" y="63345"/>
                    <a:pt x="0" y="1583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5C475-6D56-4ED4-B368-D1E29CD2CDA6}"/>
                </a:ext>
              </a:extLst>
            </p:cNvPr>
            <p:cNvSpPr/>
            <p:nvPr/>
          </p:nvSpPr>
          <p:spPr>
            <a:xfrm>
              <a:off x="6356671" y="4726784"/>
              <a:ext cx="122877" cy="9830"/>
            </a:xfrm>
            <a:custGeom>
              <a:avLst/>
              <a:gdLst>
                <a:gd name="connsiteX0" fmla="*/ 136191 w 263936"/>
                <a:gd name="connsiteY0" fmla="*/ 132 h 21114"/>
                <a:gd name="connsiteX1" fmla="*/ 243878 w 263936"/>
                <a:gd name="connsiteY1" fmla="*/ 132 h 21114"/>
                <a:gd name="connsiteX2" fmla="*/ 267632 w 263936"/>
                <a:gd name="connsiteY2" fmla="*/ 13857 h 21114"/>
                <a:gd name="connsiteX3" fmla="*/ 245461 w 263936"/>
                <a:gd name="connsiteY3" fmla="*/ 25998 h 21114"/>
                <a:gd name="connsiteX4" fmla="*/ 22171 w 263936"/>
                <a:gd name="connsiteY4" fmla="*/ 25998 h 21114"/>
                <a:gd name="connsiteX5" fmla="*/ 0 w 263936"/>
                <a:gd name="connsiteY5" fmla="*/ 13857 h 21114"/>
                <a:gd name="connsiteX6" fmla="*/ 23754 w 263936"/>
                <a:gd name="connsiteY6" fmla="*/ 660 h 21114"/>
                <a:gd name="connsiteX7" fmla="*/ 136191 w 263936"/>
                <a:gd name="connsiteY7" fmla="*/ 132 h 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6" h="21114">
                  <a:moveTo>
                    <a:pt x="136191" y="132"/>
                  </a:moveTo>
                  <a:cubicBezTo>
                    <a:pt x="172087" y="132"/>
                    <a:pt x="207982" y="132"/>
                    <a:pt x="243878" y="132"/>
                  </a:cubicBezTo>
                  <a:cubicBezTo>
                    <a:pt x="253907" y="132"/>
                    <a:pt x="267632" y="-1452"/>
                    <a:pt x="267632" y="13857"/>
                  </a:cubicBezTo>
                  <a:cubicBezTo>
                    <a:pt x="267104" y="27054"/>
                    <a:pt x="254435" y="25998"/>
                    <a:pt x="245461" y="25998"/>
                  </a:cubicBezTo>
                  <a:cubicBezTo>
                    <a:pt x="171031" y="25998"/>
                    <a:pt x="96601" y="25998"/>
                    <a:pt x="22171" y="25998"/>
                  </a:cubicBezTo>
                  <a:cubicBezTo>
                    <a:pt x="12669" y="25998"/>
                    <a:pt x="0" y="27054"/>
                    <a:pt x="0" y="13857"/>
                  </a:cubicBezTo>
                  <a:cubicBezTo>
                    <a:pt x="0" y="-1452"/>
                    <a:pt x="13725" y="660"/>
                    <a:pt x="23754" y="660"/>
                  </a:cubicBezTo>
                  <a:cubicBezTo>
                    <a:pt x="61233" y="-396"/>
                    <a:pt x="98713" y="132"/>
                    <a:pt x="136191" y="132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C99FDC3-89CA-44EF-91FA-0885E2122A09}"/>
                </a:ext>
              </a:extLst>
            </p:cNvPr>
            <p:cNvSpPr/>
            <p:nvPr/>
          </p:nvSpPr>
          <p:spPr>
            <a:xfrm>
              <a:off x="6168386" y="5542502"/>
              <a:ext cx="250668" cy="68811"/>
            </a:xfrm>
            <a:custGeom>
              <a:avLst/>
              <a:gdLst>
                <a:gd name="connsiteX0" fmla="*/ 269826 w 538431"/>
                <a:gd name="connsiteY0" fmla="*/ 1056 h 147804"/>
                <a:gd name="connsiteX1" fmla="*/ 504730 w 538431"/>
                <a:gd name="connsiteY1" fmla="*/ 528 h 147804"/>
                <a:gd name="connsiteX2" fmla="*/ 538514 w 538431"/>
                <a:gd name="connsiteY2" fmla="*/ 34312 h 147804"/>
                <a:gd name="connsiteX3" fmla="*/ 538514 w 538431"/>
                <a:gd name="connsiteY3" fmla="*/ 121411 h 147804"/>
                <a:gd name="connsiteX4" fmla="*/ 512120 w 538431"/>
                <a:gd name="connsiteY4" fmla="*/ 148332 h 147804"/>
                <a:gd name="connsiteX5" fmla="*/ 27004 w 538431"/>
                <a:gd name="connsiteY5" fmla="*/ 148332 h 147804"/>
                <a:gd name="connsiteX6" fmla="*/ 82 w 538431"/>
                <a:gd name="connsiteY6" fmla="*/ 121411 h 147804"/>
                <a:gd name="connsiteX7" fmla="*/ 82 w 538431"/>
                <a:gd name="connsiteY7" fmla="*/ 34312 h 147804"/>
                <a:gd name="connsiteX8" fmla="*/ 33338 w 538431"/>
                <a:gd name="connsiteY8" fmla="*/ 0 h 147804"/>
                <a:gd name="connsiteX9" fmla="*/ 269826 w 538431"/>
                <a:gd name="connsiteY9" fmla="*/ 1056 h 14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7804">
                  <a:moveTo>
                    <a:pt x="269826" y="1056"/>
                  </a:moveTo>
                  <a:cubicBezTo>
                    <a:pt x="347951" y="1056"/>
                    <a:pt x="426077" y="1584"/>
                    <a:pt x="504730" y="528"/>
                  </a:cubicBezTo>
                  <a:cubicBezTo>
                    <a:pt x="530068" y="0"/>
                    <a:pt x="539569" y="9502"/>
                    <a:pt x="538514" y="34312"/>
                  </a:cubicBezTo>
                  <a:cubicBezTo>
                    <a:pt x="536930" y="63345"/>
                    <a:pt x="537458" y="92378"/>
                    <a:pt x="538514" y="121411"/>
                  </a:cubicBezTo>
                  <a:cubicBezTo>
                    <a:pt x="539042" y="140414"/>
                    <a:pt x="531124" y="148860"/>
                    <a:pt x="512120" y="148332"/>
                  </a:cubicBezTo>
                  <a:cubicBezTo>
                    <a:pt x="350591" y="148332"/>
                    <a:pt x="188533" y="148332"/>
                    <a:pt x="27004" y="148332"/>
                  </a:cubicBezTo>
                  <a:cubicBezTo>
                    <a:pt x="8001" y="148332"/>
                    <a:pt x="82" y="140414"/>
                    <a:pt x="82" y="121411"/>
                  </a:cubicBezTo>
                  <a:cubicBezTo>
                    <a:pt x="610" y="92378"/>
                    <a:pt x="1138" y="63345"/>
                    <a:pt x="82" y="34312"/>
                  </a:cubicBezTo>
                  <a:cubicBezTo>
                    <a:pt x="-973" y="9502"/>
                    <a:pt x="8001" y="0"/>
                    <a:pt x="33338" y="0"/>
                  </a:cubicBezTo>
                  <a:cubicBezTo>
                    <a:pt x="111464" y="2111"/>
                    <a:pt x="190645" y="1056"/>
                    <a:pt x="269826" y="1056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208220C-968F-4C02-AEF1-05C46403567D}"/>
                </a:ext>
              </a:extLst>
            </p:cNvPr>
            <p:cNvSpPr/>
            <p:nvPr/>
          </p:nvSpPr>
          <p:spPr>
            <a:xfrm>
              <a:off x="6167652" y="5435097"/>
              <a:ext cx="250668" cy="66353"/>
            </a:xfrm>
            <a:custGeom>
              <a:avLst/>
              <a:gdLst>
                <a:gd name="connsiteX0" fmla="*/ 267707 w 538431"/>
                <a:gd name="connsiteY0" fmla="*/ 142020 h 142525"/>
                <a:gd name="connsiteX1" fmla="*/ 32803 w 538431"/>
                <a:gd name="connsiteY1" fmla="*/ 142548 h 142525"/>
                <a:gd name="connsiteX2" fmla="*/ 75 w 538431"/>
                <a:gd name="connsiteY2" fmla="*/ 110348 h 142525"/>
                <a:gd name="connsiteX3" fmla="*/ 75 w 538431"/>
                <a:gd name="connsiteY3" fmla="*/ 28527 h 142525"/>
                <a:gd name="connsiteX4" fmla="*/ 28053 w 538431"/>
                <a:gd name="connsiteY4" fmla="*/ 22 h 142525"/>
                <a:gd name="connsiteX5" fmla="*/ 510529 w 538431"/>
                <a:gd name="connsiteY5" fmla="*/ 22 h 142525"/>
                <a:gd name="connsiteX6" fmla="*/ 539035 w 538431"/>
                <a:gd name="connsiteY6" fmla="*/ 27999 h 142525"/>
                <a:gd name="connsiteX7" fmla="*/ 539035 w 538431"/>
                <a:gd name="connsiteY7" fmla="*/ 104541 h 142525"/>
                <a:gd name="connsiteX8" fmla="*/ 502083 w 538431"/>
                <a:gd name="connsiteY8" fmla="*/ 142020 h 142525"/>
                <a:gd name="connsiteX9" fmla="*/ 267707 w 538431"/>
                <a:gd name="connsiteY9" fmla="*/ 142020 h 1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431" h="142525">
                  <a:moveTo>
                    <a:pt x="267707" y="142020"/>
                  </a:moveTo>
                  <a:cubicBezTo>
                    <a:pt x="189582" y="142020"/>
                    <a:pt x="111457" y="141492"/>
                    <a:pt x="32803" y="142548"/>
                  </a:cubicBezTo>
                  <a:cubicBezTo>
                    <a:pt x="9049" y="143076"/>
                    <a:pt x="-980" y="134630"/>
                    <a:pt x="75" y="110348"/>
                  </a:cubicBezTo>
                  <a:cubicBezTo>
                    <a:pt x="1131" y="83426"/>
                    <a:pt x="1131" y="55977"/>
                    <a:pt x="75" y="28527"/>
                  </a:cubicBezTo>
                  <a:cubicBezTo>
                    <a:pt x="-453" y="8468"/>
                    <a:pt x="7465" y="-506"/>
                    <a:pt x="28053" y="22"/>
                  </a:cubicBezTo>
                  <a:cubicBezTo>
                    <a:pt x="189054" y="550"/>
                    <a:pt x="349528" y="550"/>
                    <a:pt x="510529" y="22"/>
                  </a:cubicBezTo>
                  <a:cubicBezTo>
                    <a:pt x="530588" y="22"/>
                    <a:pt x="539562" y="7940"/>
                    <a:pt x="539035" y="27999"/>
                  </a:cubicBezTo>
                  <a:cubicBezTo>
                    <a:pt x="538507" y="53337"/>
                    <a:pt x="539035" y="79203"/>
                    <a:pt x="539035" y="104541"/>
                  </a:cubicBezTo>
                  <a:cubicBezTo>
                    <a:pt x="539035" y="140436"/>
                    <a:pt x="537451" y="142020"/>
                    <a:pt x="502083" y="142020"/>
                  </a:cubicBezTo>
                  <a:cubicBezTo>
                    <a:pt x="423958" y="142020"/>
                    <a:pt x="345833" y="142020"/>
                    <a:pt x="267707" y="142020"/>
                  </a:cubicBezTo>
                  <a:close/>
                </a:path>
              </a:pathLst>
            </a:custGeom>
            <a:solidFill>
              <a:srgbClr val="FEFEFE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BA7EA25-7853-4A85-A976-EF2DAD8B0505}"/>
                </a:ext>
              </a:extLst>
            </p:cNvPr>
            <p:cNvSpPr/>
            <p:nvPr/>
          </p:nvSpPr>
          <p:spPr>
            <a:xfrm>
              <a:off x="6450303" y="4847019"/>
              <a:ext cx="393205" cy="1118178"/>
            </a:xfrm>
            <a:custGeom>
              <a:avLst/>
              <a:gdLst>
                <a:gd name="connsiteX0" fmla="*/ 731105 w 844598"/>
                <a:gd name="connsiteY0" fmla="*/ 2403410 h 2401826"/>
                <a:gd name="connsiteX1" fmla="*/ 118244 w 844598"/>
                <a:gd name="connsiteY1" fmla="*/ 2403410 h 2401826"/>
                <a:gd name="connsiteX2" fmla="*/ 0 w 844598"/>
                <a:gd name="connsiteY2" fmla="*/ 2285166 h 2401826"/>
                <a:gd name="connsiteX3" fmla="*/ 0 w 844598"/>
                <a:gd name="connsiteY3" fmla="*/ 118244 h 2401826"/>
                <a:gd name="connsiteX4" fmla="*/ 118244 w 844598"/>
                <a:gd name="connsiteY4" fmla="*/ 0 h 2401826"/>
                <a:gd name="connsiteX5" fmla="*/ 731105 w 844598"/>
                <a:gd name="connsiteY5" fmla="*/ 0 h 2401826"/>
                <a:gd name="connsiteX6" fmla="*/ 849349 w 844598"/>
                <a:gd name="connsiteY6" fmla="*/ 118244 h 2401826"/>
                <a:gd name="connsiteX7" fmla="*/ 849349 w 844598"/>
                <a:gd name="connsiteY7" fmla="*/ 2284638 h 2401826"/>
                <a:gd name="connsiteX8" fmla="*/ 731105 w 844598"/>
                <a:gd name="connsiteY8" fmla="*/ 2403410 h 24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598" h="2401826">
                  <a:moveTo>
                    <a:pt x="731105" y="2403410"/>
                  </a:moveTo>
                  <a:lnTo>
                    <a:pt x="118244" y="2403410"/>
                  </a:lnTo>
                  <a:cubicBezTo>
                    <a:pt x="53315" y="2403410"/>
                    <a:pt x="0" y="2350095"/>
                    <a:pt x="0" y="2285166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731105" y="0"/>
                  </a:lnTo>
                  <a:cubicBezTo>
                    <a:pt x="796034" y="0"/>
                    <a:pt x="849349" y="53315"/>
                    <a:pt x="849349" y="118244"/>
                  </a:cubicBezTo>
                  <a:lnTo>
                    <a:pt x="849349" y="2284638"/>
                  </a:lnTo>
                  <a:cubicBezTo>
                    <a:pt x="849877" y="2350095"/>
                    <a:pt x="796562" y="2403410"/>
                    <a:pt x="731105" y="2403410"/>
                  </a:cubicBezTo>
                  <a:close/>
                </a:path>
              </a:pathLst>
            </a:custGeom>
            <a:solidFill>
              <a:srgbClr val="ECECEC"/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D845A7-4D96-4249-8060-1BD8C036D38A}"/>
                </a:ext>
              </a:extLst>
            </p:cNvPr>
            <p:cNvSpPr/>
            <p:nvPr/>
          </p:nvSpPr>
          <p:spPr>
            <a:xfrm>
              <a:off x="6460133" y="4865636"/>
              <a:ext cx="376003" cy="1079655"/>
            </a:xfrm>
            <a:custGeom>
              <a:avLst/>
              <a:gdLst>
                <a:gd name="connsiteX0" fmla="*/ 689404 w 807647"/>
                <a:gd name="connsiteY0" fmla="*/ 2286222 h 2285694"/>
                <a:gd name="connsiteX1" fmla="*/ 118244 w 807647"/>
                <a:gd name="connsiteY1" fmla="*/ 2286222 h 2285694"/>
                <a:gd name="connsiteX2" fmla="*/ 0 w 807647"/>
                <a:gd name="connsiteY2" fmla="*/ 2167978 h 2285694"/>
                <a:gd name="connsiteX3" fmla="*/ 0 w 807647"/>
                <a:gd name="connsiteY3" fmla="*/ 118244 h 2285694"/>
                <a:gd name="connsiteX4" fmla="*/ 118244 w 807647"/>
                <a:gd name="connsiteY4" fmla="*/ 0 h 2285694"/>
                <a:gd name="connsiteX5" fmla="*/ 689404 w 807647"/>
                <a:gd name="connsiteY5" fmla="*/ 0 h 2285694"/>
                <a:gd name="connsiteX6" fmla="*/ 807647 w 807647"/>
                <a:gd name="connsiteY6" fmla="*/ 118244 h 2285694"/>
                <a:gd name="connsiteX7" fmla="*/ 807647 w 807647"/>
                <a:gd name="connsiteY7" fmla="*/ 2167451 h 2285694"/>
                <a:gd name="connsiteX8" fmla="*/ 689404 w 807647"/>
                <a:gd name="connsiteY8" fmla="*/ 2286222 h 22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47" h="2285694">
                  <a:moveTo>
                    <a:pt x="689404" y="2286222"/>
                  </a:moveTo>
                  <a:lnTo>
                    <a:pt x="118244" y="2286222"/>
                  </a:lnTo>
                  <a:cubicBezTo>
                    <a:pt x="53315" y="2286222"/>
                    <a:pt x="0" y="2232907"/>
                    <a:pt x="0" y="2167978"/>
                  </a:cubicBezTo>
                  <a:lnTo>
                    <a:pt x="0" y="118244"/>
                  </a:lnTo>
                  <a:cubicBezTo>
                    <a:pt x="0" y="53315"/>
                    <a:pt x="53315" y="0"/>
                    <a:pt x="118244" y="0"/>
                  </a:cubicBezTo>
                  <a:lnTo>
                    <a:pt x="689404" y="0"/>
                  </a:lnTo>
                  <a:cubicBezTo>
                    <a:pt x="754332" y="0"/>
                    <a:pt x="807647" y="53315"/>
                    <a:pt x="807647" y="118244"/>
                  </a:cubicBezTo>
                  <a:lnTo>
                    <a:pt x="807647" y="2167451"/>
                  </a:lnTo>
                  <a:cubicBezTo>
                    <a:pt x="807647" y="2232907"/>
                    <a:pt x="754332" y="2286222"/>
                    <a:pt x="689404" y="22862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B0544F-D332-4EF9-840D-B4351895E271}"/>
                </a:ext>
              </a:extLst>
            </p:cNvPr>
            <p:cNvSpPr/>
            <p:nvPr/>
          </p:nvSpPr>
          <p:spPr>
            <a:xfrm>
              <a:off x="6500437" y="4913864"/>
              <a:ext cx="294904" cy="481677"/>
            </a:xfrm>
            <a:custGeom>
              <a:avLst/>
              <a:gdLst>
                <a:gd name="connsiteX0" fmla="*/ 446581 w 633448"/>
                <a:gd name="connsiteY0" fmla="*/ 1039384 h 1034632"/>
                <a:gd name="connsiteX1" fmla="*/ 187923 w 633448"/>
                <a:gd name="connsiteY1" fmla="*/ 1039384 h 1034632"/>
                <a:gd name="connsiteX2" fmla="*/ 0 w 633448"/>
                <a:gd name="connsiteY2" fmla="*/ 851461 h 1034632"/>
                <a:gd name="connsiteX3" fmla="*/ 0 w 633448"/>
                <a:gd name="connsiteY3" fmla="*/ 187923 h 1034632"/>
                <a:gd name="connsiteX4" fmla="*/ 187923 w 633448"/>
                <a:gd name="connsiteY4" fmla="*/ 0 h 1034632"/>
                <a:gd name="connsiteX5" fmla="*/ 446581 w 633448"/>
                <a:gd name="connsiteY5" fmla="*/ 0 h 1034632"/>
                <a:gd name="connsiteX6" fmla="*/ 634505 w 633448"/>
                <a:gd name="connsiteY6" fmla="*/ 187923 h 1034632"/>
                <a:gd name="connsiteX7" fmla="*/ 634505 w 633448"/>
                <a:gd name="connsiteY7" fmla="*/ 850933 h 1034632"/>
                <a:gd name="connsiteX8" fmla="*/ 446581 w 633448"/>
                <a:gd name="connsiteY8" fmla="*/ 1039384 h 103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48" h="1034632">
                  <a:moveTo>
                    <a:pt x="446581" y="1039384"/>
                  </a:moveTo>
                  <a:lnTo>
                    <a:pt x="187923" y="1039384"/>
                  </a:lnTo>
                  <a:cubicBezTo>
                    <a:pt x="84460" y="1039384"/>
                    <a:pt x="0" y="954924"/>
                    <a:pt x="0" y="851461"/>
                  </a:cubicBezTo>
                  <a:lnTo>
                    <a:pt x="0" y="187923"/>
                  </a:lnTo>
                  <a:cubicBezTo>
                    <a:pt x="0" y="84460"/>
                    <a:pt x="84460" y="0"/>
                    <a:pt x="187923" y="0"/>
                  </a:cubicBezTo>
                  <a:lnTo>
                    <a:pt x="446581" y="0"/>
                  </a:lnTo>
                  <a:cubicBezTo>
                    <a:pt x="550045" y="0"/>
                    <a:pt x="634505" y="84460"/>
                    <a:pt x="634505" y="187923"/>
                  </a:cubicBezTo>
                  <a:lnTo>
                    <a:pt x="634505" y="850933"/>
                  </a:lnTo>
                  <a:cubicBezTo>
                    <a:pt x="634505" y="954924"/>
                    <a:pt x="550045" y="1039384"/>
                    <a:pt x="446581" y="10393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AE757F-6F09-4C92-AD9F-EB336DEAA5D3}"/>
                </a:ext>
              </a:extLst>
            </p:cNvPr>
            <p:cNvSpPr/>
            <p:nvPr/>
          </p:nvSpPr>
          <p:spPr>
            <a:xfrm>
              <a:off x="6515919" y="4933524"/>
              <a:ext cx="258041" cy="447271"/>
            </a:xfrm>
            <a:custGeom>
              <a:avLst/>
              <a:gdLst>
                <a:gd name="connsiteX0" fmla="*/ 407519 w 554267"/>
                <a:gd name="connsiteY0" fmla="*/ 961258 h 960730"/>
                <a:gd name="connsiteX1" fmla="*/ 150444 w 554267"/>
                <a:gd name="connsiteY1" fmla="*/ 961258 h 960730"/>
                <a:gd name="connsiteX2" fmla="*/ 0 w 554267"/>
                <a:gd name="connsiteY2" fmla="*/ 810814 h 960730"/>
                <a:gd name="connsiteX3" fmla="*/ 0 w 554267"/>
                <a:gd name="connsiteY3" fmla="*/ 150444 h 960730"/>
                <a:gd name="connsiteX4" fmla="*/ 150444 w 554267"/>
                <a:gd name="connsiteY4" fmla="*/ 0 h 960730"/>
                <a:gd name="connsiteX5" fmla="*/ 407519 w 554267"/>
                <a:gd name="connsiteY5" fmla="*/ 0 h 960730"/>
                <a:gd name="connsiteX6" fmla="*/ 557963 w 554267"/>
                <a:gd name="connsiteY6" fmla="*/ 150444 h 960730"/>
                <a:gd name="connsiteX7" fmla="*/ 557963 w 554267"/>
                <a:gd name="connsiteY7" fmla="*/ 810814 h 960730"/>
                <a:gd name="connsiteX8" fmla="*/ 407519 w 554267"/>
                <a:gd name="connsiteY8" fmla="*/ 961258 h 96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267" h="960730">
                  <a:moveTo>
                    <a:pt x="407519" y="961258"/>
                  </a:moveTo>
                  <a:lnTo>
                    <a:pt x="150444" y="961258"/>
                  </a:lnTo>
                  <a:cubicBezTo>
                    <a:pt x="67568" y="961258"/>
                    <a:pt x="0" y="893691"/>
                    <a:pt x="0" y="810814"/>
                  </a:cubicBezTo>
                  <a:lnTo>
                    <a:pt x="0" y="150444"/>
                  </a:lnTo>
                  <a:cubicBezTo>
                    <a:pt x="0" y="67568"/>
                    <a:pt x="67568" y="0"/>
                    <a:pt x="150444" y="0"/>
                  </a:cubicBezTo>
                  <a:lnTo>
                    <a:pt x="407519" y="0"/>
                  </a:lnTo>
                  <a:cubicBezTo>
                    <a:pt x="490395" y="0"/>
                    <a:pt x="557963" y="67568"/>
                    <a:pt x="557963" y="150444"/>
                  </a:cubicBezTo>
                  <a:lnTo>
                    <a:pt x="557963" y="810814"/>
                  </a:lnTo>
                  <a:cubicBezTo>
                    <a:pt x="557963" y="893691"/>
                    <a:pt x="490395" y="961258"/>
                    <a:pt x="407519" y="96125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C52A4F4-1063-43B7-9F63-72D2CFF327E7}"/>
                </a:ext>
              </a:extLst>
            </p:cNvPr>
            <p:cNvSpPr/>
            <p:nvPr/>
          </p:nvSpPr>
          <p:spPr>
            <a:xfrm>
              <a:off x="6515919" y="5456979"/>
              <a:ext cx="71268" cy="71268"/>
            </a:xfrm>
            <a:custGeom>
              <a:avLst/>
              <a:gdLst>
                <a:gd name="connsiteX0" fmla="*/ 153083 w 153083"/>
                <a:gd name="connsiteY0" fmla="*/ 76542 h 153083"/>
                <a:gd name="connsiteX1" fmla="*/ 76542 w 153083"/>
                <a:gd name="connsiteY1" fmla="*/ 153083 h 153083"/>
                <a:gd name="connsiteX2" fmla="*/ 0 w 153083"/>
                <a:gd name="connsiteY2" fmla="*/ 76542 h 153083"/>
                <a:gd name="connsiteX3" fmla="*/ 76542 w 153083"/>
                <a:gd name="connsiteY3" fmla="*/ 0 h 153083"/>
                <a:gd name="connsiteX4" fmla="*/ 153083 w 153083"/>
                <a:gd name="connsiteY4" fmla="*/ 76542 h 1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83" h="153083">
                  <a:moveTo>
                    <a:pt x="153083" y="76542"/>
                  </a:moveTo>
                  <a:cubicBezTo>
                    <a:pt x="153083" y="118814"/>
                    <a:pt x="118814" y="153083"/>
                    <a:pt x="76542" y="153083"/>
                  </a:cubicBezTo>
                  <a:cubicBezTo>
                    <a:pt x="34269" y="153083"/>
                    <a:pt x="0" y="118814"/>
                    <a:pt x="0" y="76542"/>
                  </a:cubicBezTo>
                  <a:cubicBezTo>
                    <a:pt x="0" y="34269"/>
                    <a:pt x="34269" y="0"/>
                    <a:pt x="76542" y="0"/>
                  </a:cubicBezTo>
                  <a:cubicBezTo>
                    <a:pt x="118814" y="0"/>
                    <a:pt x="153083" y="34269"/>
                    <a:pt x="153083" y="7654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0BBA03C-1011-4E6A-B785-8DA3EFFF71CA}"/>
                </a:ext>
              </a:extLst>
            </p:cNvPr>
            <p:cNvSpPr/>
            <p:nvPr/>
          </p:nvSpPr>
          <p:spPr>
            <a:xfrm>
              <a:off x="5002815" y="5099900"/>
              <a:ext cx="579978" cy="371088"/>
            </a:xfrm>
            <a:custGeom>
              <a:avLst/>
              <a:gdLst>
                <a:gd name="connsiteX0" fmla="*/ 1086365 w 1245782"/>
                <a:gd name="connsiteY0" fmla="*/ 798673 h 797089"/>
                <a:gd name="connsiteX1" fmla="*/ 162057 w 1245782"/>
                <a:gd name="connsiteY1" fmla="*/ 798673 h 797089"/>
                <a:gd name="connsiteX2" fmla="*/ 0 w 1245782"/>
                <a:gd name="connsiteY2" fmla="*/ 636616 h 797089"/>
                <a:gd name="connsiteX3" fmla="*/ 0 w 1245782"/>
                <a:gd name="connsiteY3" fmla="*/ 162057 h 797089"/>
                <a:gd name="connsiteX4" fmla="*/ 162057 w 1245782"/>
                <a:gd name="connsiteY4" fmla="*/ 0 h 797089"/>
                <a:gd name="connsiteX5" fmla="*/ 1086893 w 1245782"/>
                <a:gd name="connsiteY5" fmla="*/ 0 h 797089"/>
                <a:gd name="connsiteX6" fmla="*/ 1248950 w 1245782"/>
                <a:gd name="connsiteY6" fmla="*/ 162057 h 797089"/>
                <a:gd name="connsiteX7" fmla="*/ 1248950 w 1245782"/>
                <a:gd name="connsiteY7" fmla="*/ 636616 h 797089"/>
                <a:gd name="connsiteX8" fmla="*/ 1086365 w 1245782"/>
                <a:gd name="connsiteY8" fmla="*/ 798673 h 79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782" h="797089">
                  <a:moveTo>
                    <a:pt x="1086365" y="798673"/>
                  </a:moveTo>
                  <a:lnTo>
                    <a:pt x="162057" y="798673"/>
                  </a:lnTo>
                  <a:cubicBezTo>
                    <a:pt x="72847" y="798673"/>
                    <a:pt x="0" y="725827"/>
                    <a:pt x="0" y="636616"/>
                  </a:cubicBezTo>
                  <a:lnTo>
                    <a:pt x="0" y="162057"/>
                  </a:lnTo>
                  <a:cubicBezTo>
                    <a:pt x="0" y="72847"/>
                    <a:pt x="72847" y="0"/>
                    <a:pt x="162057" y="0"/>
                  </a:cubicBezTo>
                  <a:lnTo>
                    <a:pt x="1086893" y="0"/>
                  </a:lnTo>
                  <a:cubicBezTo>
                    <a:pt x="1176103" y="0"/>
                    <a:pt x="1248950" y="72847"/>
                    <a:pt x="1248950" y="162057"/>
                  </a:cubicBezTo>
                  <a:lnTo>
                    <a:pt x="1248950" y="636616"/>
                  </a:lnTo>
                  <a:cubicBezTo>
                    <a:pt x="1248950" y="725827"/>
                    <a:pt x="1175575" y="798673"/>
                    <a:pt x="1086365" y="7986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2B20AA3-4D6B-4BFB-88DD-924369A7FC0A}"/>
                </a:ext>
              </a:extLst>
            </p:cNvPr>
            <p:cNvSpPr/>
            <p:nvPr/>
          </p:nvSpPr>
          <p:spPr>
            <a:xfrm>
              <a:off x="5692645" y="5180998"/>
              <a:ext cx="363715" cy="199060"/>
            </a:xfrm>
            <a:custGeom>
              <a:avLst/>
              <a:gdLst>
                <a:gd name="connsiteX0" fmla="*/ 687820 w 781253"/>
                <a:gd name="connsiteY0" fmla="*/ 429689 h 427577"/>
                <a:gd name="connsiteX1" fmla="*/ 94490 w 781253"/>
                <a:gd name="connsiteY1" fmla="*/ 429689 h 427577"/>
                <a:gd name="connsiteX2" fmla="*/ 0 w 781253"/>
                <a:gd name="connsiteY2" fmla="*/ 335200 h 427577"/>
                <a:gd name="connsiteX3" fmla="*/ 0 w 781253"/>
                <a:gd name="connsiteY3" fmla="*/ 94489 h 427577"/>
                <a:gd name="connsiteX4" fmla="*/ 94490 w 781253"/>
                <a:gd name="connsiteY4" fmla="*/ 0 h 427577"/>
                <a:gd name="connsiteX5" fmla="*/ 687820 w 781253"/>
                <a:gd name="connsiteY5" fmla="*/ 0 h 427577"/>
                <a:gd name="connsiteX6" fmla="*/ 782309 w 781253"/>
                <a:gd name="connsiteY6" fmla="*/ 94489 h 427577"/>
                <a:gd name="connsiteX7" fmla="*/ 782309 w 781253"/>
                <a:gd name="connsiteY7" fmla="*/ 335200 h 427577"/>
                <a:gd name="connsiteX8" fmla="*/ 687820 w 781253"/>
                <a:gd name="connsiteY8" fmla="*/ 429689 h 42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53" h="427577">
                  <a:moveTo>
                    <a:pt x="687820" y="429689"/>
                  </a:moveTo>
                  <a:lnTo>
                    <a:pt x="94490" y="429689"/>
                  </a:lnTo>
                  <a:cubicBezTo>
                    <a:pt x="42230" y="429689"/>
                    <a:pt x="0" y="386932"/>
                    <a:pt x="0" y="335200"/>
                  </a:cubicBezTo>
                  <a:lnTo>
                    <a:pt x="0" y="94489"/>
                  </a:lnTo>
                  <a:cubicBezTo>
                    <a:pt x="0" y="42230"/>
                    <a:pt x="42758" y="0"/>
                    <a:pt x="94490" y="0"/>
                  </a:cubicBezTo>
                  <a:lnTo>
                    <a:pt x="687820" y="0"/>
                  </a:lnTo>
                  <a:cubicBezTo>
                    <a:pt x="740079" y="0"/>
                    <a:pt x="782309" y="42758"/>
                    <a:pt x="782309" y="94489"/>
                  </a:cubicBezTo>
                  <a:lnTo>
                    <a:pt x="782309" y="335200"/>
                  </a:lnTo>
                  <a:cubicBezTo>
                    <a:pt x="782309" y="386932"/>
                    <a:pt x="739552" y="429689"/>
                    <a:pt x="687820" y="42968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270AEE-E41A-440A-8ABE-C0C361E24C02}"/>
              </a:ext>
            </a:extLst>
          </p:cNvPr>
          <p:cNvGrpSpPr/>
          <p:nvPr/>
        </p:nvGrpSpPr>
        <p:grpSpPr>
          <a:xfrm>
            <a:off x="10253814" y="1194631"/>
            <a:ext cx="1692665" cy="2975617"/>
            <a:chOff x="669628" y="2165317"/>
            <a:chExt cx="2449180" cy="430553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F20389C-AD18-480F-8BF2-D26DE9BC483F}"/>
                </a:ext>
              </a:extLst>
            </p:cNvPr>
            <p:cNvGrpSpPr/>
            <p:nvPr/>
          </p:nvGrpSpPr>
          <p:grpSpPr>
            <a:xfrm>
              <a:off x="669628" y="2165317"/>
              <a:ext cx="2449180" cy="4305530"/>
              <a:chOff x="445712" y="1449040"/>
              <a:chExt cx="2113018" cy="3924176"/>
            </a:xfrm>
          </p:grpSpPr>
          <p:sp>
            <p:nvSpPr>
              <p:cNvPr id="82" name="Rounded Rectangle 4">
                <a:extLst>
                  <a:ext uri="{FF2B5EF4-FFF2-40B4-BE49-F238E27FC236}">
                    <a16:creationId xmlns:a16="http://schemas.microsoft.com/office/drawing/2014/main" id="{E0263C21-2201-4C46-96E6-88EB4E1295C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58F1E65-67E1-449C-B3AE-0CDC89A899B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EBC4258-2D50-4C3C-B74B-5EB460055B4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1CD8CAC-8FB8-410A-B95A-0410017C786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6" name="Rounded Rectangle 8">
                  <a:extLst>
                    <a:ext uri="{FF2B5EF4-FFF2-40B4-BE49-F238E27FC236}">
                      <a16:creationId xmlns:a16="http://schemas.microsoft.com/office/drawing/2014/main" id="{67C3BDEE-159B-4D5D-9846-25061B54031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7" name="Picture Placeholder 2">
              <a:extLst>
                <a:ext uri="{FF2B5EF4-FFF2-40B4-BE49-F238E27FC236}">
                  <a16:creationId xmlns:a16="http://schemas.microsoft.com/office/drawing/2014/main" id="{B5327055-B308-4ABB-9451-E2A69D473EBD}"/>
                </a:ext>
              </a:extLst>
            </p:cNvPr>
            <p:cNvSpPr txBox="1">
              <a:spLocks/>
            </p:cNvSpPr>
            <p:nvPr/>
          </p:nvSpPr>
          <p:spPr>
            <a:xfrm>
              <a:off x="813644" y="2559489"/>
              <a:ext cx="2152765" cy="3425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503E3E-9FF8-4723-BBBF-5CD5D318D9C0}"/>
              </a:ext>
            </a:extLst>
          </p:cNvPr>
          <p:cNvGrpSpPr/>
          <p:nvPr/>
        </p:nvGrpSpPr>
        <p:grpSpPr>
          <a:xfrm>
            <a:off x="8532169" y="4569898"/>
            <a:ext cx="3494299" cy="1933512"/>
            <a:chOff x="640515" y="2946619"/>
            <a:chExt cx="5056030" cy="2797670"/>
          </a:xfrm>
        </p:grpSpPr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0A354C73-27DD-486D-9759-923ED79A559D}"/>
                </a:ext>
              </a:extLst>
            </p:cNvPr>
            <p:cNvGrpSpPr/>
            <p:nvPr/>
          </p:nvGrpSpPr>
          <p:grpSpPr>
            <a:xfrm>
              <a:off x="640515" y="2946619"/>
              <a:ext cx="5056030" cy="2797670"/>
              <a:chOff x="395536" y="2564904"/>
              <a:chExt cx="4749925" cy="2628292"/>
            </a:xfrm>
            <a:solidFill>
              <a:schemeClr val="tx1"/>
            </a:solidFill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1E81D395-5EB0-499F-A40D-EEFBE834F5F8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91" name="Rounded Rectangle 3">
                  <a:extLst>
                    <a:ext uri="{FF2B5EF4-FFF2-40B4-BE49-F238E27FC236}">
                      <a16:creationId xmlns:a16="http://schemas.microsoft.com/office/drawing/2014/main" id="{CA8E2E9D-E23D-4C88-87F7-A4E915832D77}"/>
                    </a:ext>
                  </a:extLst>
                </p:cNvPr>
                <p:cNvSpPr/>
                <p:nvPr userDrawn="1"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2" name="Rectangle 22">
                  <a:extLst>
                    <a:ext uri="{FF2B5EF4-FFF2-40B4-BE49-F238E27FC236}">
                      <a16:creationId xmlns:a16="http://schemas.microsoft.com/office/drawing/2014/main" id="{708B7770-AB50-4923-B742-FF99DCEB3A3E}"/>
                    </a:ext>
                  </a:extLst>
                </p:cNvPr>
                <p:cNvSpPr/>
                <p:nvPr userDrawn="1"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  <p:sp>
              <p:nvSpPr>
                <p:cNvPr id="93" name="Trapezoid 23">
                  <a:extLst>
                    <a:ext uri="{FF2B5EF4-FFF2-40B4-BE49-F238E27FC236}">
                      <a16:creationId xmlns:a16="http://schemas.microsoft.com/office/drawing/2014/main" id="{5EEA5DDD-C8B7-4D50-BEE9-604FF1C8F691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  <p:sp>
            <p:nvSpPr>
              <p:cNvPr id="90" name="Rectangle 20">
                <a:extLst>
                  <a:ext uri="{FF2B5EF4-FFF2-40B4-BE49-F238E27FC236}">
                    <a16:creationId xmlns:a16="http://schemas.microsoft.com/office/drawing/2014/main" id="{2226CC9C-58F8-4B84-9B22-CE6E7927BC73}"/>
                  </a:ext>
                </a:extLst>
              </p:cNvPr>
              <p:cNvSpPr/>
              <p:nvPr userDrawn="1"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94" name="그림 개체 틀 2">
              <a:extLst>
                <a:ext uri="{FF2B5EF4-FFF2-40B4-BE49-F238E27FC236}">
                  <a16:creationId xmlns:a16="http://schemas.microsoft.com/office/drawing/2014/main" id="{4227B059-E1DD-45D0-ABD4-0421930EF6EA}"/>
                </a:ext>
              </a:extLst>
            </p:cNvPr>
            <p:cNvSpPr txBox="1">
              <a:spLocks/>
            </p:cNvSpPr>
            <p:nvPr/>
          </p:nvSpPr>
          <p:spPr>
            <a:xfrm>
              <a:off x="1286901" y="3072619"/>
              <a:ext cx="3736840" cy="2291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/>
                <a:t>Place Your Picture Here</a:t>
              </a:r>
              <a:endParaRPr lang="en-US"/>
            </a:p>
          </p:txBody>
        </p:sp>
      </p:grpSp>
      <p:grpSp>
        <p:nvGrpSpPr>
          <p:cNvPr id="173" name="Graphic 127">
            <a:extLst>
              <a:ext uri="{FF2B5EF4-FFF2-40B4-BE49-F238E27FC236}">
                <a16:creationId xmlns:a16="http://schemas.microsoft.com/office/drawing/2014/main" id="{25335C65-5AE8-4826-BF05-75A80F19E4B8}"/>
              </a:ext>
            </a:extLst>
          </p:cNvPr>
          <p:cNvGrpSpPr/>
          <p:nvPr/>
        </p:nvGrpSpPr>
        <p:grpSpPr>
          <a:xfrm>
            <a:off x="3570724" y="5584664"/>
            <a:ext cx="1261019" cy="87994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80ACE3D-7BC3-4163-9E7C-F8B060668D68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3C73295-716B-4D2D-8F89-4FD34E97CCC1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94D21AA-CD1F-4772-A339-FD30D7E8017B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0829711-9C98-4FD1-BBF8-8E52D57745C0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A1256B3-5418-4592-9527-F086AF2AF5E3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81D1C7D-41BE-49AA-9DA9-145059F92ED1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6B48599-1502-4819-BD46-3AAAE5C7B4FC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E75CA40-9AC2-485B-B245-042EA2E12897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375D288-CC4C-4984-A575-1D138BF38617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0EAB77C-3CBE-4B30-B65D-8E6CB8EF4BD8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F1A9CDC-8ADA-4982-A722-372EAEC80FF4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5" name="Graphic 147">
            <a:extLst>
              <a:ext uri="{FF2B5EF4-FFF2-40B4-BE49-F238E27FC236}">
                <a16:creationId xmlns:a16="http://schemas.microsoft.com/office/drawing/2014/main" id="{E2F51AC2-C781-4C43-B38D-6459EC8A1050}"/>
              </a:ext>
            </a:extLst>
          </p:cNvPr>
          <p:cNvGrpSpPr/>
          <p:nvPr/>
        </p:nvGrpSpPr>
        <p:grpSpPr>
          <a:xfrm>
            <a:off x="3745480" y="4831639"/>
            <a:ext cx="1044969" cy="653809"/>
            <a:chOff x="790575" y="109537"/>
            <a:chExt cx="10610850" cy="6638925"/>
          </a:xfrm>
          <a:solidFill>
            <a:schemeClr val="accent1"/>
          </a:solidFill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E802320-C301-43D4-A830-3A9B0E8A64CD}"/>
                </a:ext>
              </a:extLst>
            </p:cNvPr>
            <p:cNvSpPr/>
            <p:nvPr/>
          </p:nvSpPr>
          <p:spPr>
            <a:xfrm>
              <a:off x="790575" y="109020"/>
              <a:ext cx="8067675" cy="3486150"/>
            </a:xfrm>
            <a:custGeom>
              <a:avLst/>
              <a:gdLst>
                <a:gd name="connsiteX0" fmla="*/ 0 w 8067675"/>
                <a:gd name="connsiteY0" fmla="*/ 3491430 h 3486150"/>
                <a:gd name="connsiteX1" fmla="*/ 0 w 8067675"/>
                <a:gd name="connsiteY1" fmla="*/ 3425708 h 3486150"/>
                <a:gd name="connsiteX2" fmla="*/ 0 w 8067675"/>
                <a:gd name="connsiteY2" fmla="*/ 801570 h 3486150"/>
                <a:gd name="connsiteX3" fmla="*/ 129540 w 8067675"/>
                <a:gd name="connsiteY3" fmla="*/ 321510 h 3486150"/>
                <a:gd name="connsiteX4" fmla="*/ 736283 w 8067675"/>
                <a:gd name="connsiteY4" fmla="*/ 4327 h 3486150"/>
                <a:gd name="connsiteX5" fmla="*/ 1407795 w 8067675"/>
                <a:gd name="connsiteY5" fmla="*/ 1470 h 3486150"/>
                <a:gd name="connsiteX6" fmla="*/ 7056120 w 8067675"/>
                <a:gd name="connsiteY6" fmla="*/ 2422 h 3486150"/>
                <a:gd name="connsiteX7" fmla="*/ 7336155 w 8067675"/>
                <a:gd name="connsiteY7" fmla="*/ 149107 h 3486150"/>
                <a:gd name="connsiteX8" fmla="*/ 8021955 w 8067675"/>
                <a:gd name="connsiteY8" fmla="*/ 1138755 h 3486150"/>
                <a:gd name="connsiteX9" fmla="*/ 8067675 w 8067675"/>
                <a:gd name="connsiteY9" fmla="*/ 1231147 h 3486150"/>
                <a:gd name="connsiteX10" fmla="*/ 7935278 w 8067675"/>
                <a:gd name="connsiteY10" fmla="*/ 1401645 h 3486150"/>
                <a:gd name="connsiteX11" fmla="*/ 7878128 w 8067675"/>
                <a:gd name="connsiteY11" fmla="*/ 1402597 h 3486150"/>
                <a:gd name="connsiteX12" fmla="*/ 6597015 w 8067675"/>
                <a:gd name="connsiteY12" fmla="*/ 1403550 h 3486150"/>
                <a:gd name="connsiteX13" fmla="*/ 5858828 w 8067675"/>
                <a:gd name="connsiteY13" fmla="*/ 2056965 h 3486150"/>
                <a:gd name="connsiteX14" fmla="*/ 5844540 w 8067675"/>
                <a:gd name="connsiteY14" fmla="*/ 2246513 h 3486150"/>
                <a:gd name="connsiteX15" fmla="*/ 5843588 w 8067675"/>
                <a:gd name="connsiteY15" fmla="*/ 3432375 h 3486150"/>
                <a:gd name="connsiteX16" fmla="*/ 5843588 w 8067675"/>
                <a:gd name="connsiteY16" fmla="*/ 3491430 h 3486150"/>
                <a:gd name="connsiteX17" fmla="*/ 0 w 8067675"/>
                <a:gd name="connsiteY17" fmla="*/ 3491430 h 3486150"/>
                <a:gd name="connsiteX18" fmla="*/ 2584133 w 8067675"/>
                <a:gd name="connsiteY18" fmla="*/ 1066365 h 3486150"/>
                <a:gd name="connsiteX19" fmla="*/ 1380173 w 8067675"/>
                <a:gd name="connsiteY19" fmla="*/ 1066365 h 3486150"/>
                <a:gd name="connsiteX20" fmla="*/ 1176338 w 8067675"/>
                <a:gd name="connsiteY20" fmla="*/ 1269247 h 3486150"/>
                <a:gd name="connsiteX21" fmla="*/ 1174433 w 8067675"/>
                <a:gd name="connsiteY21" fmla="*/ 2288423 h 3486150"/>
                <a:gd name="connsiteX22" fmla="*/ 1367790 w 8067675"/>
                <a:gd name="connsiteY22" fmla="*/ 2482733 h 3486150"/>
                <a:gd name="connsiteX23" fmla="*/ 1572578 w 8067675"/>
                <a:gd name="connsiteY23" fmla="*/ 2482733 h 3486150"/>
                <a:gd name="connsiteX24" fmla="*/ 3776663 w 8067675"/>
                <a:gd name="connsiteY24" fmla="*/ 2482733 h 3486150"/>
                <a:gd name="connsiteX25" fmla="*/ 3928110 w 8067675"/>
                <a:gd name="connsiteY25" fmla="*/ 2439870 h 3486150"/>
                <a:gd name="connsiteX26" fmla="*/ 3987165 w 8067675"/>
                <a:gd name="connsiteY26" fmla="*/ 2280802 h 3486150"/>
                <a:gd name="connsiteX27" fmla="*/ 3989070 w 8067675"/>
                <a:gd name="connsiteY27" fmla="*/ 1271152 h 3486150"/>
                <a:gd name="connsiteX28" fmla="*/ 3783330 w 8067675"/>
                <a:gd name="connsiteY28" fmla="*/ 1065412 h 3486150"/>
                <a:gd name="connsiteX29" fmla="*/ 2584133 w 8067675"/>
                <a:gd name="connsiteY29" fmla="*/ 1066365 h 3486150"/>
                <a:gd name="connsiteX30" fmla="*/ 6725603 w 8067675"/>
                <a:gd name="connsiteY30" fmla="*/ 1059697 h 3486150"/>
                <a:gd name="connsiteX31" fmla="*/ 7329488 w 8067675"/>
                <a:gd name="connsiteY31" fmla="*/ 1059697 h 3486150"/>
                <a:gd name="connsiteX32" fmla="*/ 7422833 w 8067675"/>
                <a:gd name="connsiteY32" fmla="*/ 1016835 h 3486150"/>
                <a:gd name="connsiteX33" fmla="*/ 7405688 w 8067675"/>
                <a:gd name="connsiteY33" fmla="*/ 915870 h 3486150"/>
                <a:gd name="connsiteX34" fmla="*/ 7044690 w 8067675"/>
                <a:gd name="connsiteY34" fmla="*/ 396757 h 3486150"/>
                <a:gd name="connsiteX35" fmla="*/ 6945630 w 8067675"/>
                <a:gd name="connsiteY35" fmla="*/ 345322 h 3486150"/>
                <a:gd name="connsiteX36" fmla="*/ 6122670 w 8067675"/>
                <a:gd name="connsiteY36" fmla="*/ 346275 h 3486150"/>
                <a:gd name="connsiteX37" fmla="*/ 5966460 w 8067675"/>
                <a:gd name="connsiteY37" fmla="*/ 502485 h 3486150"/>
                <a:gd name="connsiteX38" fmla="*/ 5966460 w 8067675"/>
                <a:gd name="connsiteY38" fmla="*/ 902535 h 3486150"/>
                <a:gd name="connsiteX39" fmla="*/ 6126480 w 8067675"/>
                <a:gd name="connsiteY39" fmla="*/ 1060650 h 3486150"/>
                <a:gd name="connsiteX40" fmla="*/ 6725603 w 8067675"/>
                <a:gd name="connsiteY40" fmla="*/ 1059697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067675" h="3486150">
                  <a:moveTo>
                    <a:pt x="0" y="3491430"/>
                  </a:moveTo>
                  <a:cubicBezTo>
                    <a:pt x="0" y="3466665"/>
                    <a:pt x="0" y="3445710"/>
                    <a:pt x="0" y="3425708"/>
                  </a:cubicBezTo>
                  <a:cubicBezTo>
                    <a:pt x="0" y="2551312"/>
                    <a:pt x="0" y="1675965"/>
                    <a:pt x="0" y="801570"/>
                  </a:cubicBezTo>
                  <a:cubicBezTo>
                    <a:pt x="0" y="630120"/>
                    <a:pt x="37148" y="468195"/>
                    <a:pt x="129540" y="321510"/>
                  </a:cubicBezTo>
                  <a:cubicBezTo>
                    <a:pt x="270510" y="99577"/>
                    <a:pt x="485775" y="12900"/>
                    <a:pt x="736283" y="4327"/>
                  </a:cubicBezTo>
                  <a:cubicBezTo>
                    <a:pt x="960120" y="-3293"/>
                    <a:pt x="1183958" y="1470"/>
                    <a:pt x="1407795" y="1470"/>
                  </a:cubicBezTo>
                  <a:cubicBezTo>
                    <a:pt x="3290888" y="1470"/>
                    <a:pt x="5173028" y="2422"/>
                    <a:pt x="7056120" y="2422"/>
                  </a:cubicBezTo>
                  <a:cubicBezTo>
                    <a:pt x="7178040" y="2422"/>
                    <a:pt x="7266623" y="47190"/>
                    <a:pt x="7336155" y="149107"/>
                  </a:cubicBezTo>
                  <a:cubicBezTo>
                    <a:pt x="7562850" y="480577"/>
                    <a:pt x="7794308" y="808237"/>
                    <a:pt x="8021955" y="1138755"/>
                  </a:cubicBezTo>
                  <a:cubicBezTo>
                    <a:pt x="8041005" y="1167330"/>
                    <a:pt x="8060055" y="1198762"/>
                    <a:pt x="8067675" y="1231147"/>
                  </a:cubicBezTo>
                  <a:cubicBezTo>
                    <a:pt x="8085773" y="1313062"/>
                    <a:pt x="8021955" y="1391167"/>
                    <a:pt x="7935278" y="1401645"/>
                  </a:cubicBezTo>
                  <a:cubicBezTo>
                    <a:pt x="7916228" y="1403550"/>
                    <a:pt x="7897178" y="1402597"/>
                    <a:pt x="7878128" y="1402597"/>
                  </a:cubicBezTo>
                  <a:cubicBezTo>
                    <a:pt x="7451408" y="1402597"/>
                    <a:pt x="7023735" y="1398787"/>
                    <a:pt x="6597015" y="1403550"/>
                  </a:cubicBezTo>
                  <a:cubicBezTo>
                    <a:pt x="6241733" y="1407360"/>
                    <a:pt x="5911215" y="1703587"/>
                    <a:pt x="5858828" y="2056965"/>
                  </a:cubicBezTo>
                  <a:cubicBezTo>
                    <a:pt x="5849303" y="2119830"/>
                    <a:pt x="5844540" y="2183648"/>
                    <a:pt x="5844540" y="2246513"/>
                  </a:cubicBezTo>
                  <a:cubicBezTo>
                    <a:pt x="5843588" y="2641800"/>
                    <a:pt x="5843588" y="3037087"/>
                    <a:pt x="5843588" y="3432375"/>
                  </a:cubicBezTo>
                  <a:cubicBezTo>
                    <a:pt x="5843588" y="3451425"/>
                    <a:pt x="5843588" y="3469523"/>
                    <a:pt x="5843588" y="3491430"/>
                  </a:cubicBezTo>
                  <a:cubicBezTo>
                    <a:pt x="3894773" y="3491430"/>
                    <a:pt x="1950720" y="3491430"/>
                    <a:pt x="0" y="3491430"/>
                  </a:cubicBezTo>
                  <a:close/>
                  <a:moveTo>
                    <a:pt x="2584133" y="1066365"/>
                  </a:moveTo>
                  <a:cubicBezTo>
                    <a:pt x="2183130" y="1066365"/>
                    <a:pt x="1781175" y="1066365"/>
                    <a:pt x="1380173" y="1066365"/>
                  </a:cubicBezTo>
                  <a:cubicBezTo>
                    <a:pt x="1240155" y="1066365"/>
                    <a:pt x="1176338" y="1130182"/>
                    <a:pt x="1176338" y="1269247"/>
                  </a:cubicBezTo>
                  <a:cubicBezTo>
                    <a:pt x="1175385" y="1609290"/>
                    <a:pt x="1175385" y="1948380"/>
                    <a:pt x="1174433" y="2288423"/>
                  </a:cubicBezTo>
                  <a:cubicBezTo>
                    <a:pt x="1174433" y="2415105"/>
                    <a:pt x="1241108" y="2481780"/>
                    <a:pt x="1367790" y="2482733"/>
                  </a:cubicBezTo>
                  <a:cubicBezTo>
                    <a:pt x="1436370" y="2483685"/>
                    <a:pt x="1503998" y="2482733"/>
                    <a:pt x="1572578" y="2482733"/>
                  </a:cubicBezTo>
                  <a:cubicBezTo>
                    <a:pt x="2306955" y="2482733"/>
                    <a:pt x="3042285" y="2482733"/>
                    <a:pt x="3776663" y="2482733"/>
                  </a:cubicBezTo>
                  <a:cubicBezTo>
                    <a:pt x="3831908" y="2482733"/>
                    <a:pt x="3884295" y="2478923"/>
                    <a:pt x="3928110" y="2439870"/>
                  </a:cubicBezTo>
                  <a:cubicBezTo>
                    <a:pt x="3976688" y="2397008"/>
                    <a:pt x="3987165" y="2341763"/>
                    <a:pt x="3987165" y="2280802"/>
                  </a:cubicBezTo>
                  <a:cubicBezTo>
                    <a:pt x="3987165" y="1944570"/>
                    <a:pt x="3989070" y="1608337"/>
                    <a:pt x="3989070" y="1271152"/>
                  </a:cubicBezTo>
                  <a:cubicBezTo>
                    <a:pt x="3989070" y="1128277"/>
                    <a:pt x="3926205" y="1065412"/>
                    <a:pt x="3783330" y="1065412"/>
                  </a:cubicBezTo>
                  <a:cubicBezTo>
                    <a:pt x="3384233" y="1066365"/>
                    <a:pt x="2984183" y="1066365"/>
                    <a:pt x="2584133" y="1066365"/>
                  </a:cubicBezTo>
                  <a:close/>
                  <a:moveTo>
                    <a:pt x="6725603" y="1059697"/>
                  </a:moveTo>
                  <a:cubicBezTo>
                    <a:pt x="6926580" y="1059697"/>
                    <a:pt x="7128510" y="1058745"/>
                    <a:pt x="7329488" y="1059697"/>
                  </a:cubicBezTo>
                  <a:cubicBezTo>
                    <a:pt x="7368540" y="1059697"/>
                    <a:pt x="7402830" y="1054935"/>
                    <a:pt x="7422833" y="1016835"/>
                  </a:cubicBezTo>
                  <a:cubicBezTo>
                    <a:pt x="7441883" y="979687"/>
                    <a:pt x="7427595" y="947302"/>
                    <a:pt x="7405688" y="915870"/>
                  </a:cubicBezTo>
                  <a:cubicBezTo>
                    <a:pt x="7284720" y="743467"/>
                    <a:pt x="7164705" y="570112"/>
                    <a:pt x="7044690" y="396757"/>
                  </a:cubicBezTo>
                  <a:cubicBezTo>
                    <a:pt x="7019925" y="360562"/>
                    <a:pt x="6989445" y="345322"/>
                    <a:pt x="6945630" y="345322"/>
                  </a:cubicBezTo>
                  <a:cubicBezTo>
                    <a:pt x="6671310" y="346275"/>
                    <a:pt x="6396990" y="345322"/>
                    <a:pt x="6122670" y="346275"/>
                  </a:cubicBezTo>
                  <a:cubicBezTo>
                    <a:pt x="6021705" y="346275"/>
                    <a:pt x="5967413" y="401520"/>
                    <a:pt x="5966460" y="502485"/>
                  </a:cubicBezTo>
                  <a:cubicBezTo>
                    <a:pt x="5965508" y="635835"/>
                    <a:pt x="5965508" y="769185"/>
                    <a:pt x="5966460" y="902535"/>
                  </a:cubicBezTo>
                  <a:cubicBezTo>
                    <a:pt x="5967413" y="1006357"/>
                    <a:pt x="6022658" y="1059697"/>
                    <a:pt x="6126480" y="1060650"/>
                  </a:cubicBezTo>
                  <a:cubicBezTo>
                    <a:pt x="6326505" y="1059697"/>
                    <a:pt x="6526530" y="1059697"/>
                    <a:pt x="6725603" y="1059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45C45C1-4BE9-4ACB-977A-A6228B01A25A}"/>
                </a:ext>
              </a:extLst>
            </p:cNvPr>
            <p:cNvSpPr/>
            <p:nvPr/>
          </p:nvSpPr>
          <p:spPr>
            <a:xfrm>
              <a:off x="790152" y="1971675"/>
              <a:ext cx="10601325" cy="3590925"/>
            </a:xfrm>
            <a:custGeom>
              <a:avLst/>
              <a:gdLst>
                <a:gd name="connsiteX0" fmla="*/ 6313593 w 10601325"/>
                <a:gd name="connsiteY0" fmla="*/ 2096453 h 3590925"/>
                <a:gd name="connsiteX1" fmla="*/ 6313593 w 10601325"/>
                <a:gd name="connsiteY1" fmla="*/ 2034540 h 3590925"/>
                <a:gd name="connsiteX2" fmla="*/ 6310736 w 10601325"/>
                <a:gd name="connsiteY2" fmla="*/ 481965 h 3590925"/>
                <a:gd name="connsiteX3" fmla="*/ 6631729 w 10601325"/>
                <a:gd name="connsiteY3" fmla="*/ 21908 h 3590925"/>
                <a:gd name="connsiteX4" fmla="*/ 6790796 w 10601325"/>
                <a:gd name="connsiteY4" fmla="*/ 953 h 3590925"/>
                <a:gd name="connsiteX5" fmla="*/ 8276696 w 10601325"/>
                <a:gd name="connsiteY5" fmla="*/ 0 h 3590925"/>
                <a:gd name="connsiteX6" fmla="*/ 8532918 w 10601325"/>
                <a:gd name="connsiteY6" fmla="*/ 134303 h 3590925"/>
                <a:gd name="connsiteX7" fmla="*/ 9451128 w 10601325"/>
                <a:gd name="connsiteY7" fmla="*/ 1460182 h 3590925"/>
                <a:gd name="connsiteX8" fmla="*/ 9515898 w 10601325"/>
                <a:gd name="connsiteY8" fmla="*/ 1509713 h 3590925"/>
                <a:gd name="connsiteX9" fmla="*/ 9999769 w 10601325"/>
                <a:gd name="connsiteY9" fmla="*/ 1681163 h 3590925"/>
                <a:gd name="connsiteX10" fmla="*/ 10306473 w 10601325"/>
                <a:gd name="connsiteY10" fmla="*/ 2141220 h 3590925"/>
                <a:gd name="connsiteX11" fmla="*/ 10308378 w 10601325"/>
                <a:gd name="connsiteY11" fmla="*/ 2655570 h 3590925"/>
                <a:gd name="connsiteX12" fmla="*/ 10308378 w 10601325"/>
                <a:gd name="connsiteY12" fmla="*/ 2710815 h 3590925"/>
                <a:gd name="connsiteX13" fmla="*/ 10605559 w 10601325"/>
                <a:gd name="connsiteY13" fmla="*/ 2710815 h 3590925"/>
                <a:gd name="connsiteX14" fmla="*/ 10608415 w 10601325"/>
                <a:gd name="connsiteY14" fmla="*/ 2759393 h 3590925"/>
                <a:gd name="connsiteX15" fmla="*/ 10608415 w 10601325"/>
                <a:gd name="connsiteY15" fmla="*/ 3254693 h 3590925"/>
                <a:gd name="connsiteX16" fmla="*/ 10265515 w 10601325"/>
                <a:gd name="connsiteY16" fmla="*/ 3595688 h 3590925"/>
                <a:gd name="connsiteX17" fmla="*/ 10051203 w 10601325"/>
                <a:gd name="connsiteY17" fmla="*/ 3595688 h 3590925"/>
                <a:gd name="connsiteX18" fmla="*/ 10012151 w 10601325"/>
                <a:gd name="connsiteY18" fmla="*/ 3562350 h 3590925"/>
                <a:gd name="connsiteX19" fmla="*/ 9602576 w 10601325"/>
                <a:gd name="connsiteY19" fmla="*/ 2779395 h 3590925"/>
                <a:gd name="connsiteX20" fmla="*/ 8719609 w 10601325"/>
                <a:gd name="connsiteY20" fmla="*/ 2371725 h 3590925"/>
                <a:gd name="connsiteX21" fmla="*/ 8078576 w 10601325"/>
                <a:gd name="connsiteY21" fmla="*/ 2452688 h 3590925"/>
                <a:gd name="connsiteX22" fmla="*/ 7256568 w 10601325"/>
                <a:gd name="connsiteY22" fmla="*/ 3150870 h 3590925"/>
                <a:gd name="connsiteX23" fmla="*/ 7133696 w 10601325"/>
                <a:gd name="connsiteY23" fmla="*/ 3552825 h 3590925"/>
                <a:gd name="connsiteX24" fmla="*/ 7126076 w 10601325"/>
                <a:gd name="connsiteY24" fmla="*/ 3591877 h 3590925"/>
                <a:gd name="connsiteX25" fmla="*/ 4033308 w 10601325"/>
                <a:gd name="connsiteY25" fmla="*/ 3591877 h 3590925"/>
                <a:gd name="connsiteX26" fmla="*/ 3538008 w 10601325"/>
                <a:gd name="connsiteY26" fmla="*/ 2702243 h 3590925"/>
                <a:gd name="connsiteX27" fmla="*/ 2587414 w 10601325"/>
                <a:gd name="connsiteY27" fmla="*/ 2353628 h 3590925"/>
                <a:gd name="connsiteX28" fmla="*/ 1140566 w 10601325"/>
                <a:gd name="connsiteY28" fmla="*/ 3590925 h 3590925"/>
                <a:gd name="connsiteX29" fmla="*/ 1131993 w 10601325"/>
                <a:gd name="connsiteY29" fmla="*/ 3594735 h 3590925"/>
                <a:gd name="connsiteX30" fmla="*/ 298556 w 10601325"/>
                <a:gd name="connsiteY30" fmla="*/ 3592830 h 3590925"/>
                <a:gd name="connsiteX31" fmla="*/ 423 w 10601325"/>
                <a:gd name="connsiteY31" fmla="*/ 3273743 h 3590925"/>
                <a:gd name="connsiteX32" fmla="*/ 423 w 10601325"/>
                <a:gd name="connsiteY32" fmla="*/ 2140268 h 3590925"/>
                <a:gd name="connsiteX33" fmla="*/ 2328 w 10601325"/>
                <a:gd name="connsiteY33" fmla="*/ 2096453 h 3590925"/>
                <a:gd name="connsiteX34" fmla="*/ 6313593 w 10601325"/>
                <a:gd name="connsiteY34" fmla="*/ 2096453 h 3590925"/>
                <a:gd name="connsiteX35" fmla="*/ 8033809 w 10601325"/>
                <a:gd name="connsiteY35" fmla="*/ 1800225 h 3590925"/>
                <a:gd name="connsiteX36" fmla="*/ 8033809 w 10601325"/>
                <a:gd name="connsiteY36" fmla="*/ 1804035 h 3590925"/>
                <a:gd name="connsiteX37" fmla="*/ 8842481 w 10601325"/>
                <a:gd name="connsiteY37" fmla="*/ 1804035 h 3590925"/>
                <a:gd name="connsiteX38" fmla="*/ 8984403 w 10601325"/>
                <a:gd name="connsiteY38" fmla="*/ 1750695 h 3590925"/>
                <a:gd name="connsiteX39" fmla="*/ 8978688 w 10601325"/>
                <a:gd name="connsiteY39" fmla="*/ 1554480 h 3590925"/>
                <a:gd name="connsiteX40" fmla="*/ 8255741 w 10601325"/>
                <a:gd name="connsiteY40" fmla="*/ 510540 h 3590925"/>
                <a:gd name="connsiteX41" fmla="*/ 8088101 w 10601325"/>
                <a:gd name="connsiteY41" fmla="*/ 423863 h 3590925"/>
                <a:gd name="connsiteX42" fmla="*/ 7250854 w 10601325"/>
                <a:gd name="connsiteY42" fmla="*/ 424815 h 3590925"/>
                <a:gd name="connsiteX43" fmla="*/ 6961293 w 10601325"/>
                <a:gd name="connsiteY43" fmla="*/ 713422 h 3590925"/>
                <a:gd name="connsiteX44" fmla="*/ 6961293 w 10601325"/>
                <a:gd name="connsiteY44" fmla="*/ 1512570 h 3590925"/>
                <a:gd name="connsiteX45" fmla="*/ 6969866 w 10601325"/>
                <a:gd name="connsiteY45" fmla="*/ 1602105 h 3590925"/>
                <a:gd name="connsiteX46" fmla="*/ 7243234 w 10601325"/>
                <a:gd name="connsiteY46" fmla="*/ 1799273 h 3590925"/>
                <a:gd name="connsiteX47" fmla="*/ 8033809 w 10601325"/>
                <a:gd name="connsiteY47" fmla="*/ 18002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601325" h="3590925">
                  <a:moveTo>
                    <a:pt x="6313593" y="2096453"/>
                  </a:moveTo>
                  <a:cubicBezTo>
                    <a:pt x="6313593" y="2071688"/>
                    <a:pt x="6313593" y="2052638"/>
                    <a:pt x="6313593" y="2034540"/>
                  </a:cubicBezTo>
                  <a:cubicBezTo>
                    <a:pt x="6312641" y="1517332"/>
                    <a:pt x="6310736" y="999172"/>
                    <a:pt x="6310736" y="481965"/>
                  </a:cubicBezTo>
                  <a:cubicBezTo>
                    <a:pt x="6310736" y="256222"/>
                    <a:pt x="6430751" y="81915"/>
                    <a:pt x="6631729" y="21908"/>
                  </a:cubicBezTo>
                  <a:cubicBezTo>
                    <a:pt x="6682211" y="6667"/>
                    <a:pt x="6737456" y="953"/>
                    <a:pt x="6790796" y="953"/>
                  </a:cubicBezTo>
                  <a:cubicBezTo>
                    <a:pt x="7286096" y="-953"/>
                    <a:pt x="7781396" y="953"/>
                    <a:pt x="8276696" y="0"/>
                  </a:cubicBezTo>
                  <a:cubicBezTo>
                    <a:pt x="8387186" y="0"/>
                    <a:pt x="8470053" y="42863"/>
                    <a:pt x="8532918" y="134303"/>
                  </a:cubicBezTo>
                  <a:cubicBezTo>
                    <a:pt x="8837718" y="577215"/>
                    <a:pt x="9144423" y="1019175"/>
                    <a:pt x="9451128" y="1460182"/>
                  </a:cubicBezTo>
                  <a:cubicBezTo>
                    <a:pt x="9466368" y="1481138"/>
                    <a:pt x="9491134" y="1500188"/>
                    <a:pt x="9515898" y="1509713"/>
                  </a:cubicBezTo>
                  <a:cubicBezTo>
                    <a:pt x="9676871" y="1567815"/>
                    <a:pt x="9842606" y="1613535"/>
                    <a:pt x="9999769" y="1681163"/>
                  </a:cubicBezTo>
                  <a:cubicBezTo>
                    <a:pt x="10195984" y="1765935"/>
                    <a:pt x="10297901" y="1927860"/>
                    <a:pt x="10306473" y="2141220"/>
                  </a:cubicBezTo>
                  <a:cubicBezTo>
                    <a:pt x="10313140" y="2312670"/>
                    <a:pt x="10308378" y="2484120"/>
                    <a:pt x="10308378" y="2655570"/>
                  </a:cubicBezTo>
                  <a:cubicBezTo>
                    <a:pt x="10308378" y="2672715"/>
                    <a:pt x="10308378" y="2689860"/>
                    <a:pt x="10308378" y="2710815"/>
                  </a:cubicBezTo>
                  <a:cubicBezTo>
                    <a:pt x="10408390" y="2710815"/>
                    <a:pt x="10504594" y="2710815"/>
                    <a:pt x="10605559" y="2710815"/>
                  </a:cubicBezTo>
                  <a:cubicBezTo>
                    <a:pt x="10606511" y="2729865"/>
                    <a:pt x="10608415" y="2744153"/>
                    <a:pt x="10608415" y="2759393"/>
                  </a:cubicBezTo>
                  <a:cubicBezTo>
                    <a:pt x="10608415" y="2924175"/>
                    <a:pt x="10609369" y="3089910"/>
                    <a:pt x="10608415" y="3254693"/>
                  </a:cubicBezTo>
                  <a:cubicBezTo>
                    <a:pt x="10607463" y="3465195"/>
                    <a:pt x="10476971" y="3594735"/>
                    <a:pt x="10265515" y="3595688"/>
                  </a:cubicBezTo>
                  <a:cubicBezTo>
                    <a:pt x="10194078" y="3595688"/>
                    <a:pt x="10122640" y="3594735"/>
                    <a:pt x="10051203" y="3595688"/>
                  </a:cubicBezTo>
                  <a:cubicBezTo>
                    <a:pt x="10026438" y="3595688"/>
                    <a:pt x="10015009" y="3589973"/>
                    <a:pt x="10012151" y="3562350"/>
                  </a:cubicBezTo>
                  <a:cubicBezTo>
                    <a:pt x="9978813" y="3247073"/>
                    <a:pt x="9829271" y="2991803"/>
                    <a:pt x="9602576" y="2779395"/>
                  </a:cubicBezTo>
                  <a:cubicBezTo>
                    <a:pt x="9353973" y="2546985"/>
                    <a:pt x="9057746" y="2409825"/>
                    <a:pt x="8719609" y="2371725"/>
                  </a:cubicBezTo>
                  <a:cubicBezTo>
                    <a:pt x="8500534" y="2346960"/>
                    <a:pt x="8286221" y="2375535"/>
                    <a:pt x="8078576" y="2452688"/>
                  </a:cubicBezTo>
                  <a:cubicBezTo>
                    <a:pt x="7720436" y="2586038"/>
                    <a:pt x="7439449" y="2810828"/>
                    <a:pt x="7256568" y="3150870"/>
                  </a:cubicBezTo>
                  <a:cubicBezTo>
                    <a:pt x="7188941" y="3276600"/>
                    <a:pt x="7147984" y="3410902"/>
                    <a:pt x="7133696" y="3552825"/>
                  </a:cubicBezTo>
                  <a:cubicBezTo>
                    <a:pt x="7132743" y="3565208"/>
                    <a:pt x="7128934" y="3577590"/>
                    <a:pt x="7126076" y="3591877"/>
                  </a:cubicBezTo>
                  <a:cubicBezTo>
                    <a:pt x="6095471" y="3591877"/>
                    <a:pt x="5065818" y="3591877"/>
                    <a:pt x="4033308" y="3591877"/>
                  </a:cubicBezTo>
                  <a:cubicBezTo>
                    <a:pt x="3999018" y="3222308"/>
                    <a:pt x="3819948" y="2931795"/>
                    <a:pt x="3538008" y="2702243"/>
                  </a:cubicBezTo>
                  <a:cubicBezTo>
                    <a:pt x="3262736" y="2476500"/>
                    <a:pt x="2944601" y="2357438"/>
                    <a:pt x="2587414" y="2353628"/>
                  </a:cubicBezTo>
                  <a:cubicBezTo>
                    <a:pt x="1934951" y="2346960"/>
                    <a:pt x="1181523" y="2875598"/>
                    <a:pt x="1140566" y="3590925"/>
                  </a:cubicBezTo>
                  <a:cubicBezTo>
                    <a:pt x="1137708" y="3591877"/>
                    <a:pt x="1134851" y="3594735"/>
                    <a:pt x="1131993" y="3594735"/>
                  </a:cubicBezTo>
                  <a:cubicBezTo>
                    <a:pt x="853863" y="3594735"/>
                    <a:pt x="576686" y="3599498"/>
                    <a:pt x="298556" y="3592830"/>
                  </a:cubicBezTo>
                  <a:cubicBezTo>
                    <a:pt x="123296" y="3588068"/>
                    <a:pt x="1376" y="3450908"/>
                    <a:pt x="423" y="3273743"/>
                  </a:cubicBezTo>
                  <a:cubicBezTo>
                    <a:pt x="-529" y="2895600"/>
                    <a:pt x="423" y="2518410"/>
                    <a:pt x="423" y="2140268"/>
                  </a:cubicBezTo>
                  <a:cubicBezTo>
                    <a:pt x="423" y="2127885"/>
                    <a:pt x="1376" y="2115503"/>
                    <a:pt x="2328" y="2096453"/>
                  </a:cubicBezTo>
                  <a:cubicBezTo>
                    <a:pt x="2105448" y="2096453"/>
                    <a:pt x="4207616" y="2096453"/>
                    <a:pt x="6313593" y="2096453"/>
                  </a:cubicBezTo>
                  <a:close/>
                  <a:moveTo>
                    <a:pt x="8033809" y="1800225"/>
                  </a:moveTo>
                  <a:cubicBezTo>
                    <a:pt x="8033809" y="1801178"/>
                    <a:pt x="8033809" y="1803082"/>
                    <a:pt x="8033809" y="1804035"/>
                  </a:cubicBezTo>
                  <a:cubicBezTo>
                    <a:pt x="8303366" y="1804035"/>
                    <a:pt x="8572923" y="1804035"/>
                    <a:pt x="8842481" y="1804035"/>
                  </a:cubicBezTo>
                  <a:cubicBezTo>
                    <a:pt x="8896773" y="1804035"/>
                    <a:pt x="8947256" y="1795463"/>
                    <a:pt x="8984403" y="1750695"/>
                  </a:cubicBezTo>
                  <a:cubicBezTo>
                    <a:pt x="9032028" y="1693545"/>
                    <a:pt x="9030123" y="1628775"/>
                    <a:pt x="8978688" y="1554480"/>
                  </a:cubicBezTo>
                  <a:cubicBezTo>
                    <a:pt x="8737706" y="1206818"/>
                    <a:pt x="8495771" y="859155"/>
                    <a:pt x="8255741" y="510540"/>
                  </a:cubicBezTo>
                  <a:cubicBezTo>
                    <a:pt x="8213831" y="449580"/>
                    <a:pt x="8161443" y="422910"/>
                    <a:pt x="8088101" y="423863"/>
                  </a:cubicBezTo>
                  <a:cubicBezTo>
                    <a:pt x="7809018" y="425767"/>
                    <a:pt x="7529936" y="424815"/>
                    <a:pt x="7250854" y="424815"/>
                  </a:cubicBezTo>
                  <a:cubicBezTo>
                    <a:pt x="7067021" y="424815"/>
                    <a:pt x="6962246" y="529590"/>
                    <a:pt x="6961293" y="713422"/>
                  </a:cubicBezTo>
                  <a:cubicBezTo>
                    <a:pt x="6960341" y="980122"/>
                    <a:pt x="6961293" y="1246823"/>
                    <a:pt x="6961293" y="1512570"/>
                  </a:cubicBezTo>
                  <a:cubicBezTo>
                    <a:pt x="6961293" y="1542098"/>
                    <a:pt x="6962246" y="1573530"/>
                    <a:pt x="6969866" y="1602105"/>
                  </a:cubicBezTo>
                  <a:cubicBezTo>
                    <a:pt x="7001299" y="1726882"/>
                    <a:pt x="7100359" y="1798320"/>
                    <a:pt x="7243234" y="1799273"/>
                  </a:cubicBezTo>
                  <a:cubicBezTo>
                    <a:pt x="7507076" y="1800225"/>
                    <a:pt x="7770918" y="1800225"/>
                    <a:pt x="8033809" y="180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1173FBC-E574-4818-8F08-A19B9EF42A79}"/>
                </a:ext>
              </a:extLst>
            </p:cNvPr>
            <p:cNvSpPr/>
            <p:nvPr/>
          </p:nvSpPr>
          <p:spPr>
            <a:xfrm>
              <a:off x="2421241" y="4823458"/>
              <a:ext cx="1905000" cy="1905000"/>
            </a:xfrm>
            <a:custGeom>
              <a:avLst/>
              <a:gdLst>
                <a:gd name="connsiteX0" fmla="*/ 1912634 w 1905000"/>
                <a:gd name="connsiteY0" fmla="*/ 953454 h 1905000"/>
                <a:gd name="connsiteX1" fmla="*/ 958229 w 1905000"/>
                <a:gd name="connsiteY1" fmla="*/ 1907859 h 1905000"/>
                <a:gd name="connsiteX2" fmla="*/ 14 w 1905000"/>
                <a:gd name="connsiteY2" fmla="*/ 956312 h 1905000"/>
                <a:gd name="connsiteX3" fmla="*/ 957277 w 1905000"/>
                <a:gd name="connsiteY3" fmla="*/ 2 h 1905000"/>
                <a:gd name="connsiteX4" fmla="*/ 1912634 w 1905000"/>
                <a:gd name="connsiteY4" fmla="*/ 953454 h 1905000"/>
                <a:gd name="connsiteX5" fmla="*/ 959182 w 1905000"/>
                <a:gd name="connsiteY5" fmla="*/ 1365887 h 1905000"/>
                <a:gd name="connsiteX6" fmla="*/ 1370662 w 1905000"/>
                <a:gd name="connsiteY6" fmla="*/ 953454 h 1905000"/>
                <a:gd name="connsiteX7" fmla="*/ 955372 w 1905000"/>
                <a:gd name="connsiteY7" fmla="*/ 539117 h 1905000"/>
                <a:gd name="connsiteX8" fmla="*/ 542939 w 1905000"/>
                <a:gd name="connsiteY8" fmla="*/ 952502 h 1905000"/>
                <a:gd name="connsiteX9" fmla="*/ 959182 w 1905000"/>
                <a:gd name="connsiteY9" fmla="*/ 1365887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2634" y="953454"/>
                  </a:moveTo>
                  <a:cubicBezTo>
                    <a:pt x="1914539" y="1476377"/>
                    <a:pt x="1484009" y="1906906"/>
                    <a:pt x="958229" y="1907859"/>
                  </a:cubicBezTo>
                  <a:cubicBezTo>
                    <a:pt x="433402" y="1908812"/>
                    <a:pt x="2872" y="1481139"/>
                    <a:pt x="14" y="956312"/>
                  </a:cubicBezTo>
                  <a:cubicBezTo>
                    <a:pt x="-2843" y="431484"/>
                    <a:pt x="429592" y="-951"/>
                    <a:pt x="957277" y="2"/>
                  </a:cubicBezTo>
                  <a:cubicBezTo>
                    <a:pt x="1484009" y="954"/>
                    <a:pt x="1910729" y="426722"/>
                    <a:pt x="1912634" y="953454"/>
                  </a:cubicBezTo>
                  <a:close/>
                  <a:moveTo>
                    <a:pt x="959182" y="1365887"/>
                  </a:moveTo>
                  <a:cubicBezTo>
                    <a:pt x="1187782" y="1364934"/>
                    <a:pt x="1370662" y="1182054"/>
                    <a:pt x="1370662" y="953454"/>
                  </a:cubicBezTo>
                  <a:cubicBezTo>
                    <a:pt x="1370662" y="723902"/>
                    <a:pt x="1183972" y="538164"/>
                    <a:pt x="955372" y="539117"/>
                  </a:cubicBezTo>
                  <a:cubicBezTo>
                    <a:pt x="728677" y="541022"/>
                    <a:pt x="543892" y="725806"/>
                    <a:pt x="542939" y="952502"/>
                  </a:cubicBezTo>
                  <a:cubicBezTo>
                    <a:pt x="542939" y="1182054"/>
                    <a:pt x="729629" y="1366839"/>
                    <a:pt x="959182" y="1365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2045654-229C-4C5B-9D55-B56ACBA5B8C2}"/>
                </a:ext>
              </a:extLst>
            </p:cNvPr>
            <p:cNvSpPr/>
            <p:nvPr/>
          </p:nvSpPr>
          <p:spPr>
            <a:xfrm>
              <a:off x="8403883" y="4839638"/>
              <a:ext cx="1905000" cy="1905000"/>
            </a:xfrm>
            <a:custGeom>
              <a:avLst/>
              <a:gdLst>
                <a:gd name="connsiteX0" fmla="*/ 1910740 w 1905000"/>
                <a:gd name="connsiteY0" fmla="*/ 954419 h 1905000"/>
                <a:gd name="connsiteX1" fmla="*/ 956335 w 1905000"/>
                <a:gd name="connsiteY1" fmla="*/ 1909776 h 1905000"/>
                <a:gd name="connsiteX2" fmla="*/ 25 w 1905000"/>
                <a:gd name="connsiteY2" fmla="*/ 957276 h 1905000"/>
                <a:gd name="connsiteX3" fmla="*/ 956335 w 1905000"/>
                <a:gd name="connsiteY3" fmla="*/ 14 h 1905000"/>
                <a:gd name="connsiteX4" fmla="*/ 1910740 w 1905000"/>
                <a:gd name="connsiteY4" fmla="*/ 954419 h 1905000"/>
                <a:gd name="connsiteX5" fmla="*/ 958240 w 1905000"/>
                <a:gd name="connsiteY5" fmla="*/ 1367804 h 1905000"/>
                <a:gd name="connsiteX6" fmla="*/ 1368767 w 1905000"/>
                <a:gd name="connsiteY6" fmla="*/ 955372 h 1905000"/>
                <a:gd name="connsiteX7" fmla="*/ 953478 w 1905000"/>
                <a:gd name="connsiteY7" fmla="*/ 541034 h 1905000"/>
                <a:gd name="connsiteX8" fmla="*/ 541998 w 1905000"/>
                <a:gd name="connsiteY8" fmla="*/ 955372 h 1905000"/>
                <a:gd name="connsiteX9" fmla="*/ 958240 w 1905000"/>
                <a:gd name="connsiteY9" fmla="*/ 136780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0" h="1905000">
                  <a:moveTo>
                    <a:pt x="1910740" y="954419"/>
                  </a:moveTo>
                  <a:cubicBezTo>
                    <a:pt x="1911692" y="1477342"/>
                    <a:pt x="1480210" y="1908824"/>
                    <a:pt x="956335" y="1909776"/>
                  </a:cubicBezTo>
                  <a:cubicBezTo>
                    <a:pt x="432460" y="1910729"/>
                    <a:pt x="2882" y="1484009"/>
                    <a:pt x="25" y="957276"/>
                  </a:cubicBezTo>
                  <a:cubicBezTo>
                    <a:pt x="-3785" y="433401"/>
                    <a:pt x="432460" y="-2844"/>
                    <a:pt x="956335" y="14"/>
                  </a:cubicBezTo>
                  <a:cubicBezTo>
                    <a:pt x="1482115" y="1919"/>
                    <a:pt x="1910740" y="430544"/>
                    <a:pt x="1910740" y="954419"/>
                  </a:cubicBezTo>
                  <a:close/>
                  <a:moveTo>
                    <a:pt x="958240" y="1367804"/>
                  </a:moveTo>
                  <a:cubicBezTo>
                    <a:pt x="1185887" y="1366851"/>
                    <a:pt x="1369720" y="1182067"/>
                    <a:pt x="1368767" y="955372"/>
                  </a:cubicBezTo>
                  <a:cubicBezTo>
                    <a:pt x="1368767" y="726772"/>
                    <a:pt x="1180173" y="539129"/>
                    <a:pt x="953478" y="541034"/>
                  </a:cubicBezTo>
                  <a:cubicBezTo>
                    <a:pt x="726782" y="542939"/>
                    <a:pt x="541998" y="729629"/>
                    <a:pt x="541998" y="955372"/>
                  </a:cubicBezTo>
                  <a:cubicBezTo>
                    <a:pt x="541045" y="1183019"/>
                    <a:pt x="727735" y="1368756"/>
                    <a:pt x="958240" y="1367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631F0DC-2554-499F-93F6-125F40F1E601}"/>
              </a:ext>
            </a:extLst>
          </p:cNvPr>
          <p:cNvGrpSpPr/>
          <p:nvPr/>
        </p:nvGrpSpPr>
        <p:grpSpPr>
          <a:xfrm>
            <a:off x="6624294" y="1879831"/>
            <a:ext cx="3524195" cy="2019742"/>
            <a:chOff x="3457576" y="737672"/>
            <a:chExt cx="5267325" cy="3018743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E5E41E2-F3F2-46FF-87A6-235FC1B030E6}"/>
                </a:ext>
              </a:extLst>
            </p:cNvPr>
            <p:cNvSpPr/>
            <p:nvPr/>
          </p:nvSpPr>
          <p:spPr>
            <a:xfrm>
              <a:off x="3457576" y="1816300"/>
              <a:ext cx="5267325" cy="1930155"/>
            </a:xfrm>
            <a:custGeom>
              <a:avLst/>
              <a:gdLst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36329 w 4710892"/>
                <a:gd name="connsiteY412" fmla="*/ 1691476 h 1726256"/>
                <a:gd name="connsiteX413" fmla="*/ 44652 w 4710892"/>
                <a:gd name="connsiteY413" fmla="*/ 1672670 h 1726256"/>
                <a:gd name="connsiteX414" fmla="*/ 78255 w 4710892"/>
                <a:gd name="connsiteY414" fmla="*/ 1570012 h 1726256"/>
                <a:gd name="connsiteX415" fmla="*/ 276789 w 4710892"/>
                <a:gd name="connsiteY415" fmla="*/ 1341883 h 1726256"/>
                <a:gd name="connsiteX416" fmla="*/ 475015 w 4710892"/>
                <a:gd name="connsiteY416" fmla="*/ 1159688 h 1726256"/>
                <a:gd name="connsiteX417" fmla="*/ 898596 w 4710892"/>
                <a:gd name="connsiteY417" fmla="*/ 703430 h 1726256"/>
                <a:gd name="connsiteX418" fmla="*/ 937131 w 4710892"/>
                <a:gd name="connsiteY418" fmla="*/ 643315 h 1726256"/>
                <a:gd name="connsiteX419" fmla="*/ 1014510 w 4710892"/>
                <a:gd name="connsiteY419" fmla="*/ 583816 h 1726256"/>
                <a:gd name="connsiteX420" fmla="*/ 1080175 w 4710892"/>
                <a:gd name="connsiteY420" fmla="*/ 537574 h 1726256"/>
                <a:gd name="connsiteX421" fmla="*/ 1185299 w 4710892"/>
                <a:gd name="connsiteY421" fmla="*/ 442931 h 1726256"/>
                <a:gd name="connsiteX422" fmla="*/ 1261445 w 4710892"/>
                <a:gd name="connsiteY422" fmla="*/ 409020 h 1726256"/>
                <a:gd name="connsiteX423" fmla="*/ 1294123 w 4710892"/>
                <a:gd name="connsiteY423" fmla="*/ 390523 h 1726256"/>
                <a:gd name="connsiteX424" fmla="*/ 1421752 w 4710892"/>
                <a:gd name="connsiteY424" fmla="*/ 262277 h 1726256"/>
                <a:gd name="connsiteX425" fmla="*/ 1439016 w 4710892"/>
                <a:gd name="connsiteY425" fmla="*/ 246555 h 1726256"/>
                <a:gd name="connsiteX426" fmla="*/ 1521635 w 4710892"/>
                <a:gd name="connsiteY426" fmla="*/ 241622 h 1726256"/>
                <a:gd name="connsiteX427" fmla="*/ 1571886 w 4710892"/>
                <a:gd name="connsiteY427" fmla="*/ 286632 h 1726256"/>
                <a:gd name="connsiteX428" fmla="*/ 1854273 w 4710892"/>
                <a:gd name="connsiteY428" fmla="*/ 621426 h 1726256"/>
                <a:gd name="connsiteX429" fmla="*/ 1855506 w 4710892"/>
                <a:gd name="connsiteY429" fmla="*/ 645781 h 1726256"/>
                <a:gd name="connsiteX430" fmla="*/ 1779360 w 4710892"/>
                <a:gd name="connsiteY430" fmla="*/ 734258 h 1726256"/>
                <a:gd name="connsiteX431" fmla="*/ 1544448 w 4710892"/>
                <a:gd name="connsiteY431" fmla="*/ 981192 h 1726256"/>
                <a:gd name="connsiteX432" fmla="*/ 1467994 w 4710892"/>
                <a:gd name="connsiteY432" fmla="*/ 1061346 h 1726256"/>
                <a:gd name="connsiteX433" fmla="*/ 1436550 w 4710892"/>
                <a:gd name="connsiteY433" fmla="*/ 1100806 h 1726256"/>
                <a:gd name="connsiteX434" fmla="*/ 1439941 w 4710892"/>
                <a:gd name="connsiteY434" fmla="*/ 1124236 h 1726256"/>
                <a:gd name="connsiteX435" fmla="*/ 1458746 w 4710892"/>
                <a:gd name="connsiteY435" fmla="*/ 1124852 h 1726256"/>
                <a:gd name="connsiteX436" fmla="*/ 1499131 w 4710892"/>
                <a:gd name="connsiteY436" fmla="*/ 1090941 h 1726256"/>
                <a:gd name="connsiteX437" fmla="*/ 1733117 w 4710892"/>
                <a:gd name="connsiteY437" fmla="*/ 861887 h 1726256"/>
                <a:gd name="connsiteX438" fmla="*/ 1949224 w 4710892"/>
                <a:gd name="connsiteY438" fmla="*/ 616494 h 1726256"/>
                <a:gd name="connsiteX439" fmla="*/ 2100899 w 4710892"/>
                <a:gd name="connsiteY439" fmla="*/ 519693 h 1726256"/>
                <a:gd name="connsiteX440" fmla="*/ 2149299 w 4710892"/>
                <a:gd name="connsiteY440" fmla="*/ 486398 h 1726256"/>
                <a:gd name="connsiteX441" fmla="*/ 2275695 w 4710892"/>
                <a:gd name="connsiteY441" fmla="*/ 318385 h 1726256"/>
                <a:gd name="connsiteX442" fmla="*/ 2431070 w 4710892"/>
                <a:gd name="connsiteY442" fmla="*/ 161469 h 1726256"/>
                <a:gd name="connsiteX443" fmla="*/ 2575038 w 4710892"/>
                <a:gd name="connsiteY443" fmla="*/ 17501 h 1726256"/>
                <a:gd name="connsiteX444" fmla="*/ 2604016 w 4710892"/>
                <a:gd name="connsiteY444" fmla="*/ 6 h 1726256"/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36329 w 4710892"/>
                <a:gd name="connsiteY412" fmla="*/ 1691476 h 1726256"/>
                <a:gd name="connsiteX413" fmla="*/ 78255 w 4710892"/>
                <a:gd name="connsiteY413" fmla="*/ 1570012 h 1726256"/>
                <a:gd name="connsiteX414" fmla="*/ 276789 w 4710892"/>
                <a:gd name="connsiteY414" fmla="*/ 1341883 h 1726256"/>
                <a:gd name="connsiteX415" fmla="*/ 475015 w 4710892"/>
                <a:gd name="connsiteY415" fmla="*/ 1159688 h 1726256"/>
                <a:gd name="connsiteX416" fmla="*/ 898596 w 4710892"/>
                <a:gd name="connsiteY416" fmla="*/ 703430 h 1726256"/>
                <a:gd name="connsiteX417" fmla="*/ 937131 w 4710892"/>
                <a:gd name="connsiteY417" fmla="*/ 643315 h 1726256"/>
                <a:gd name="connsiteX418" fmla="*/ 1014510 w 4710892"/>
                <a:gd name="connsiteY418" fmla="*/ 583816 h 1726256"/>
                <a:gd name="connsiteX419" fmla="*/ 1080175 w 4710892"/>
                <a:gd name="connsiteY419" fmla="*/ 537574 h 1726256"/>
                <a:gd name="connsiteX420" fmla="*/ 1185299 w 4710892"/>
                <a:gd name="connsiteY420" fmla="*/ 442931 h 1726256"/>
                <a:gd name="connsiteX421" fmla="*/ 1261445 w 4710892"/>
                <a:gd name="connsiteY421" fmla="*/ 409020 h 1726256"/>
                <a:gd name="connsiteX422" fmla="*/ 1294123 w 4710892"/>
                <a:gd name="connsiteY422" fmla="*/ 390523 h 1726256"/>
                <a:gd name="connsiteX423" fmla="*/ 1421752 w 4710892"/>
                <a:gd name="connsiteY423" fmla="*/ 262277 h 1726256"/>
                <a:gd name="connsiteX424" fmla="*/ 1439016 w 4710892"/>
                <a:gd name="connsiteY424" fmla="*/ 246555 h 1726256"/>
                <a:gd name="connsiteX425" fmla="*/ 1521635 w 4710892"/>
                <a:gd name="connsiteY425" fmla="*/ 241622 h 1726256"/>
                <a:gd name="connsiteX426" fmla="*/ 1571886 w 4710892"/>
                <a:gd name="connsiteY426" fmla="*/ 286632 h 1726256"/>
                <a:gd name="connsiteX427" fmla="*/ 1854273 w 4710892"/>
                <a:gd name="connsiteY427" fmla="*/ 621426 h 1726256"/>
                <a:gd name="connsiteX428" fmla="*/ 1855506 w 4710892"/>
                <a:gd name="connsiteY428" fmla="*/ 645781 h 1726256"/>
                <a:gd name="connsiteX429" fmla="*/ 1779360 w 4710892"/>
                <a:gd name="connsiteY429" fmla="*/ 734258 h 1726256"/>
                <a:gd name="connsiteX430" fmla="*/ 1544448 w 4710892"/>
                <a:gd name="connsiteY430" fmla="*/ 981192 h 1726256"/>
                <a:gd name="connsiteX431" fmla="*/ 1467994 w 4710892"/>
                <a:gd name="connsiteY431" fmla="*/ 1061346 h 1726256"/>
                <a:gd name="connsiteX432" fmla="*/ 1436550 w 4710892"/>
                <a:gd name="connsiteY432" fmla="*/ 1100806 h 1726256"/>
                <a:gd name="connsiteX433" fmla="*/ 1439941 w 4710892"/>
                <a:gd name="connsiteY433" fmla="*/ 1124236 h 1726256"/>
                <a:gd name="connsiteX434" fmla="*/ 1458746 w 4710892"/>
                <a:gd name="connsiteY434" fmla="*/ 1124852 h 1726256"/>
                <a:gd name="connsiteX435" fmla="*/ 1499131 w 4710892"/>
                <a:gd name="connsiteY435" fmla="*/ 1090941 h 1726256"/>
                <a:gd name="connsiteX436" fmla="*/ 1733117 w 4710892"/>
                <a:gd name="connsiteY436" fmla="*/ 861887 h 1726256"/>
                <a:gd name="connsiteX437" fmla="*/ 1949224 w 4710892"/>
                <a:gd name="connsiteY437" fmla="*/ 616494 h 1726256"/>
                <a:gd name="connsiteX438" fmla="*/ 2100899 w 4710892"/>
                <a:gd name="connsiteY438" fmla="*/ 519693 h 1726256"/>
                <a:gd name="connsiteX439" fmla="*/ 2149299 w 4710892"/>
                <a:gd name="connsiteY439" fmla="*/ 486398 h 1726256"/>
                <a:gd name="connsiteX440" fmla="*/ 2275695 w 4710892"/>
                <a:gd name="connsiteY440" fmla="*/ 318385 h 1726256"/>
                <a:gd name="connsiteX441" fmla="*/ 2431070 w 4710892"/>
                <a:gd name="connsiteY441" fmla="*/ 161469 h 1726256"/>
                <a:gd name="connsiteX442" fmla="*/ 2575038 w 4710892"/>
                <a:gd name="connsiteY442" fmla="*/ 17501 h 1726256"/>
                <a:gd name="connsiteX443" fmla="*/ 2604016 w 4710892"/>
                <a:gd name="connsiteY443" fmla="*/ 6 h 1726256"/>
                <a:gd name="connsiteX0" fmla="*/ 3158617 w 4710892"/>
                <a:gd name="connsiteY0" fmla="*/ 1445775 h 1726256"/>
                <a:gd name="connsiteX1" fmla="*/ 3143511 w 4710892"/>
                <a:gd name="connsiteY1" fmla="*/ 1541035 h 1726256"/>
                <a:gd name="connsiteX2" fmla="*/ 3147211 w 4710892"/>
                <a:gd name="connsiteY2" fmla="*/ 1541652 h 1726256"/>
                <a:gd name="connsiteX3" fmla="*/ 3161700 w 4710892"/>
                <a:gd name="connsiteY3" fmla="*/ 1446083 h 1726256"/>
                <a:gd name="connsiteX4" fmla="*/ 3158617 w 4710892"/>
                <a:gd name="connsiteY4" fmla="*/ 1445775 h 1726256"/>
                <a:gd name="connsiteX5" fmla="*/ 3102509 w 4710892"/>
                <a:gd name="connsiteY5" fmla="*/ 1383502 h 1726256"/>
                <a:gd name="connsiteX6" fmla="*/ 3084937 w 4710892"/>
                <a:gd name="connsiteY6" fmla="*/ 1468280 h 1726256"/>
                <a:gd name="connsiteX7" fmla="*/ 3102509 w 4710892"/>
                <a:gd name="connsiteY7" fmla="*/ 1383502 h 1726256"/>
                <a:gd name="connsiteX8" fmla="*/ 2042557 w 4710892"/>
                <a:gd name="connsiteY8" fmla="*/ 1318762 h 1726256"/>
                <a:gd name="connsiteX9" fmla="*/ 2025370 w 4710892"/>
                <a:gd name="connsiteY9" fmla="*/ 1329860 h 1726256"/>
                <a:gd name="connsiteX10" fmla="*/ 1929425 w 4710892"/>
                <a:gd name="connsiteY10" fmla="*/ 1419350 h 1726256"/>
                <a:gd name="connsiteX11" fmla="*/ 1929425 w 4710892"/>
                <a:gd name="connsiteY11" fmla="*/ 1473921 h 1726256"/>
                <a:gd name="connsiteX12" fmla="*/ 1936080 w 4710892"/>
                <a:gd name="connsiteY12" fmla="*/ 1473921 h 1726256"/>
                <a:gd name="connsiteX13" fmla="*/ 1936276 w 4710892"/>
                <a:gd name="connsiteY13" fmla="*/ 1467662 h 1726256"/>
                <a:gd name="connsiteX14" fmla="*/ 2006256 w 4710892"/>
                <a:gd name="connsiteY14" fmla="*/ 1394907 h 1726256"/>
                <a:gd name="connsiteX15" fmla="*/ 2057123 w 4710892"/>
                <a:gd name="connsiteY15" fmla="*/ 1330168 h 1726256"/>
                <a:gd name="connsiteX16" fmla="*/ 2062980 w 4710892"/>
                <a:gd name="connsiteY16" fmla="*/ 1318762 h 1726256"/>
                <a:gd name="connsiteX17" fmla="*/ 2042557 w 4710892"/>
                <a:gd name="connsiteY17" fmla="*/ 1318762 h 1726256"/>
                <a:gd name="connsiteX18" fmla="*/ 3045786 w 4710892"/>
                <a:gd name="connsiteY18" fmla="*/ 1314755 h 1726256"/>
                <a:gd name="connsiteX19" fmla="*/ 3033763 w 4710892"/>
                <a:gd name="connsiteY19" fmla="*/ 1320613 h 1726256"/>
                <a:gd name="connsiteX20" fmla="*/ 3031605 w 4710892"/>
                <a:gd name="connsiteY20" fmla="*/ 1355141 h 1726256"/>
                <a:gd name="connsiteX21" fmla="*/ 3047636 w 4710892"/>
                <a:gd name="connsiteY21" fmla="*/ 1325237 h 1726256"/>
                <a:gd name="connsiteX22" fmla="*/ 3045786 w 4710892"/>
                <a:gd name="connsiteY22" fmla="*/ 1314755 h 1726256"/>
                <a:gd name="connsiteX23" fmla="*/ 3826358 w 4710892"/>
                <a:gd name="connsiteY23" fmla="*/ 1281769 h 1726256"/>
                <a:gd name="connsiteX24" fmla="*/ 3817417 w 4710892"/>
                <a:gd name="connsiteY24" fmla="*/ 1289476 h 1726256"/>
                <a:gd name="connsiteX25" fmla="*/ 3826974 w 4710892"/>
                <a:gd name="connsiteY25" fmla="*/ 1298417 h 1726256"/>
                <a:gd name="connsiteX26" fmla="*/ 3831906 w 4710892"/>
                <a:gd name="connsiteY26" fmla="*/ 1292251 h 1726256"/>
                <a:gd name="connsiteX27" fmla="*/ 3826358 w 4710892"/>
                <a:gd name="connsiteY27" fmla="*/ 1281769 h 1726256"/>
                <a:gd name="connsiteX28" fmla="*/ 2734305 w 4710892"/>
                <a:gd name="connsiteY28" fmla="*/ 1255642 h 1726256"/>
                <a:gd name="connsiteX29" fmla="*/ 2727947 w 4710892"/>
                <a:gd name="connsiteY29" fmla="*/ 1256181 h 1726256"/>
                <a:gd name="connsiteX30" fmla="*/ 2727022 w 4710892"/>
                <a:gd name="connsiteY30" fmla="*/ 1271595 h 1726256"/>
                <a:gd name="connsiteX31" fmla="*/ 2740278 w 4710892"/>
                <a:gd name="connsiteY31" fmla="*/ 1289168 h 1726256"/>
                <a:gd name="connsiteX32" fmla="*/ 2833071 w 4710892"/>
                <a:gd name="connsiteY32" fmla="*/ 1420496 h 1726256"/>
                <a:gd name="connsiteX33" fmla="*/ 2888254 w 4710892"/>
                <a:gd name="connsiteY33" fmla="*/ 1520688 h 1726256"/>
                <a:gd name="connsiteX34" fmla="*/ 2904901 w 4710892"/>
                <a:gd name="connsiteY34" fmla="*/ 1548742 h 1726256"/>
                <a:gd name="connsiteX35" fmla="*/ 2904593 w 4710892"/>
                <a:gd name="connsiteY35" fmla="*/ 1510823 h 1726256"/>
                <a:gd name="connsiteX36" fmla="*/ 2872223 w 4710892"/>
                <a:gd name="connsiteY36" fmla="*/ 1446392 h 1726256"/>
                <a:gd name="connsiteX37" fmla="*/ 2862975 w 4710892"/>
                <a:gd name="connsiteY37" fmla="*/ 1435294 h 1726256"/>
                <a:gd name="connsiteX38" fmla="*/ 2785904 w 4710892"/>
                <a:gd name="connsiteY38" fmla="*/ 1319688 h 1726256"/>
                <a:gd name="connsiteX39" fmla="*/ 2739045 w 4710892"/>
                <a:gd name="connsiteY39" fmla="*/ 1260189 h 1726256"/>
                <a:gd name="connsiteX40" fmla="*/ 2734305 w 4710892"/>
                <a:gd name="connsiteY40" fmla="*/ 1255642 h 1726256"/>
                <a:gd name="connsiteX41" fmla="*/ 2086101 w 4710892"/>
                <a:gd name="connsiteY41" fmla="*/ 1189631 h 1726256"/>
                <a:gd name="connsiteX42" fmla="*/ 2065446 w 4710892"/>
                <a:gd name="connsiteY42" fmla="*/ 1193292 h 1726256"/>
                <a:gd name="connsiteX43" fmla="*/ 2040783 w 4710892"/>
                <a:gd name="connsiteY43" fmla="*/ 1236452 h 1726256"/>
                <a:gd name="connsiteX44" fmla="*/ 2050648 w 4710892"/>
                <a:gd name="connsiteY44" fmla="*/ 1258649 h 1726256"/>
                <a:gd name="connsiteX45" fmla="*/ 2069762 w 4710892"/>
                <a:gd name="connsiteY45" fmla="*/ 1254333 h 1726256"/>
                <a:gd name="connsiteX46" fmla="*/ 2107373 w 4710892"/>
                <a:gd name="connsiteY46" fmla="*/ 1199765 h 1726256"/>
                <a:gd name="connsiteX47" fmla="*/ 2106757 w 4710892"/>
                <a:gd name="connsiteY47" fmla="*/ 1194525 h 1726256"/>
                <a:gd name="connsiteX48" fmla="*/ 2086101 w 4710892"/>
                <a:gd name="connsiteY48" fmla="*/ 1189631 h 1726256"/>
                <a:gd name="connsiteX49" fmla="*/ 992622 w 4710892"/>
                <a:gd name="connsiteY49" fmla="*/ 1124237 h 1726256"/>
                <a:gd name="connsiteX50" fmla="*/ 969501 w 4710892"/>
                <a:gd name="connsiteY50" fmla="*/ 1146434 h 1726256"/>
                <a:gd name="connsiteX51" fmla="*/ 992622 w 4710892"/>
                <a:gd name="connsiteY51" fmla="*/ 1124237 h 1726256"/>
                <a:gd name="connsiteX52" fmla="*/ 771891 w 4710892"/>
                <a:gd name="connsiteY52" fmla="*/ 1021578 h 1726256"/>
                <a:gd name="connsiteX53" fmla="*/ 729348 w 4710892"/>
                <a:gd name="connsiteY53" fmla="*/ 1051790 h 1726256"/>
                <a:gd name="connsiteX54" fmla="*/ 655360 w 4710892"/>
                <a:gd name="connsiteY54" fmla="*/ 1131943 h 1726256"/>
                <a:gd name="connsiteX55" fmla="*/ 655669 w 4710892"/>
                <a:gd name="connsiteY55" fmla="*/ 1146124 h 1726256"/>
                <a:gd name="connsiteX56" fmla="*/ 665842 w 4710892"/>
                <a:gd name="connsiteY56" fmla="*/ 1143041 h 1726256"/>
                <a:gd name="connsiteX57" fmla="*/ 728115 w 4710892"/>
                <a:gd name="connsiteY57" fmla="*/ 1087550 h 1726256"/>
                <a:gd name="connsiteX58" fmla="*/ 771891 w 4710892"/>
                <a:gd name="connsiteY58" fmla="*/ 1021578 h 1726256"/>
                <a:gd name="connsiteX59" fmla="*/ 3636571 w 4710892"/>
                <a:gd name="connsiteY59" fmla="*/ 954950 h 1726256"/>
                <a:gd name="connsiteX60" fmla="*/ 3629981 w 4710892"/>
                <a:gd name="connsiteY60" fmla="*/ 956530 h 1726256"/>
                <a:gd name="connsiteX61" fmla="*/ 3598537 w 4710892"/>
                <a:gd name="connsiteY61" fmla="*/ 973178 h 1726256"/>
                <a:gd name="connsiteX62" fmla="*/ 3592063 w 4710892"/>
                <a:gd name="connsiteY62" fmla="*/ 986742 h 1726256"/>
                <a:gd name="connsiteX63" fmla="*/ 3600695 w 4710892"/>
                <a:gd name="connsiteY63" fmla="*/ 1029902 h 1726256"/>
                <a:gd name="connsiteX64" fmla="*/ 3623507 w 4710892"/>
                <a:gd name="connsiteY64" fmla="*/ 1049016 h 1726256"/>
                <a:gd name="connsiteX65" fmla="*/ 3630598 w 4710892"/>
                <a:gd name="connsiteY65" fmla="*/ 1048708 h 1726256"/>
                <a:gd name="connsiteX66" fmla="*/ 3642930 w 4710892"/>
                <a:gd name="connsiteY66" fmla="*/ 1036068 h 1726256"/>
                <a:gd name="connsiteX67" fmla="*/ 3638305 w 4710892"/>
                <a:gd name="connsiteY67" fmla="*/ 961463 h 1726256"/>
                <a:gd name="connsiteX68" fmla="*/ 3636571 w 4710892"/>
                <a:gd name="connsiteY68" fmla="*/ 954950 h 1726256"/>
                <a:gd name="connsiteX69" fmla="*/ 2559316 w 4710892"/>
                <a:gd name="connsiteY69" fmla="*/ 875144 h 1726256"/>
                <a:gd name="connsiteX70" fmla="*/ 2539586 w 4710892"/>
                <a:gd name="connsiteY70" fmla="*/ 883160 h 1726256"/>
                <a:gd name="connsiteX71" fmla="*/ 2411032 w 4710892"/>
                <a:gd name="connsiteY71" fmla="*/ 1041925 h 1726256"/>
                <a:gd name="connsiteX72" fmla="*/ 2407024 w 4710892"/>
                <a:gd name="connsiteY72" fmla="*/ 1058264 h 1726256"/>
                <a:gd name="connsiteX73" fmla="*/ 2423363 w 4710892"/>
                <a:gd name="connsiteY73" fmla="*/ 1076452 h 1726256"/>
                <a:gd name="connsiteX74" fmla="*/ 2438161 w 4710892"/>
                <a:gd name="connsiteY74" fmla="*/ 1069053 h 1726256"/>
                <a:gd name="connsiteX75" fmla="*/ 2454500 w 4710892"/>
                <a:gd name="connsiteY75" fmla="*/ 1050865 h 1726256"/>
                <a:gd name="connsiteX76" fmla="*/ 2568257 w 4710892"/>
                <a:gd name="connsiteY76" fmla="*/ 920153 h 1726256"/>
                <a:gd name="connsiteX77" fmla="*/ 2576889 w 4710892"/>
                <a:gd name="connsiteY77" fmla="*/ 895799 h 1726256"/>
                <a:gd name="connsiteX78" fmla="*/ 2559316 w 4710892"/>
                <a:gd name="connsiteY78" fmla="*/ 875144 h 1726256"/>
                <a:gd name="connsiteX79" fmla="*/ 2883552 w 4710892"/>
                <a:gd name="connsiteY79" fmla="*/ 852910 h 1726256"/>
                <a:gd name="connsiteX80" fmla="*/ 2875922 w 4710892"/>
                <a:gd name="connsiteY80" fmla="*/ 856956 h 1726256"/>
                <a:gd name="connsiteX81" fmla="*/ 2847868 w 4710892"/>
                <a:gd name="connsiteY81" fmla="*/ 909364 h 1726256"/>
                <a:gd name="connsiteX82" fmla="*/ 2883937 w 4710892"/>
                <a:gd name="connsiteY82" fmla="*/ 894567 h 1726256"/>
                <a:gd name="connsiteX83" fmla="*/ 2890720 w 4710892"/>
                <a:gd name="connsiteY83" fmla="*/ 857881 h 1726256"/>
                <a:gd name="connsiteX84" fmla="*/ 2883552 w 4710892"/>
                <a:gd name="connsiteY84" fmla="*/ 852910 h 1726256"/>
                <a:gd name="connsiteX85" fmla="*/ 2765287 w 4710892"/>
                <a:gd name="connsiteY85" fmla="*/ 852910 h 1726256"/>
                <a:gd name="connsiteX86" fmla="*/ 2757233 w 4710892"/>
                <a:gd name="connsiteY86" fmla="*/ 858189 h 1726256"/>
                <a:gd name="connsiteX87" fmla="*/ 2719930 w 4710892"/>
                <a:gd name="connsiteY87" fmla="*/ 929094 h 1726256"/>
                <a:gd name="connsiteX88" fmla="*/ 2778812 w 4710892"/>
                <a:gd name="connsiteY88" fmla="*/ 873295 h 1726256"/>
                <a:gd name="connsiteX89" fmla="*/ 2774496 w 4710892"/>
                <a:gd name="connsiteY89" fmla="*/ 854798 h 1726256"/>
                <a:gd name="connsiteX90" fmla="*/ 2765287 w 4710892"/>
                <a:gd name="connsiteY90" fmla="*/ 852910 h 1726256"/>
                <a:gd name="connsiteX91" fmla="*/ 2276775 w 4710892"/>
                <a:gd name="connsiteY91" fmla="*/ 839845 h 1726256"/>
                <a:gd name="connsiteX92" fmla="*/ 2284019 w 4710892"/>
                <a:gd name="connsiteY92" fmla="*/ 843699 h 1726256"/>
                <a:gd name="connsiteX93" fmla="*/ 2239318 w 4710892"/>
                <a:gd name="connsiteY93" fmla="*/ 913062 h 1726256"/>
                <a:gd name="connsiteX94" fmla="*/ 2222362 w 4710892"/>
                <a:gd name="connsiteY94" fmla="*/ 916454 h 1726256"/>
                <a:gd name="connsiteX95" fmla="*/ 2184751 w 4710892"/>
                <a:gd name="connsiteY95" fmla="*/ 929094 h 1726256"/>
                <a:gd name="connsiteX96" fmla="*/ 2269530 w 4710892"/>
                <a:gd name="connsiteY96" fmla="*/ 843390 h 1726256"/>
                <a:gd name="connsiteX97" fmla="*/ 2276775 w 4710892"/>
                <a:gd name="connsiteY97" fmla="*/ 839845 h 1726256"/>
                <a:gd name="connsiteX98" fmla="*/ 2493651 w 4710892"/>
                <a:gd name="connsiteY98" fmla="*/ 767861 h 1726256"/>
                <a:gd name="connsiteX99" fmla="*/ 2489027 w 4710892"/>
                <a:gd name="connsiteY99" fmla="*/ 770944 h 1726256"/>
                <a:gd name="connsiteX100" fmla="*/ 2371263 w 4710892"/>
                <a:gd name="connsiteY100" fmla="*/ 877301 h 1726256"/>
                <a:gd name="connsiteX101" fmla="*/ 2324404 w 4710892"/>
                <a:gd name="connsiteY101" fmla="*/ 956839 h 1726256"/>
                <a:gd name="connsiteX102" fmla="*/ 2308373 w 4710892"/>
                <a:gd name="connsiteY102" fmla="*/ 1005239 h 1726256"/>
                <a:gd name="connsiteX103" fmla="*/ 2273229 w 4710892"/>
                <a:gd name="connsiteY103" fmla="*/ 1058880 h 1726256"/>
                <a:gd name="connsiteX104" fmla="*/ 2230686 w 4710892"/>
                <a:gd name="connsiteY104" fmla="*/ 1127935 h 1726256"/>
                <a:gd name="connsiteX105" fmla="*/ 2237776 w 4710892"/>
                <a:gd name="connsiteY105" fmla="*/ 1150440 h 1726256"/>
                <a:gd name="connsiteX106" fmla="*/ 2262131 w 4710892"/>
                <a:gd name="connsiteY106" fmla="*/ 1146432 h 1726256"/>
                <a:gd name="connsiteX107" fmla="*/ 2322862 w 4710892"/>
                <a:gd name="connsiteY107" fmla="*/ 1056722 h 1726256"/>
                <a:gd name="connsiteX108" fmla="*/ 2453883 w 4710892"/>
                <a:gd name="connsiteY108" fmla="*/ 893640 h 1726256"/>
                <a:gd name="connsiteX109" fmla="*/ 2486252 w 4710892"/>
                <a:gd name="connsiteY109" fmla="*/ 847398 h 1726256"/>
                <a:gd name="connsiteX110" fmla="*/ 2487486 w 4710892"/>
                <a:gd name="connsiteY110" fmla="*/ 829826 h 1726256"/>
                <a:gd name="connsiteX111" fmla="*/ 2486869 w 4710892"/>
                <a:gd name="connsiteY111" fmla="*/ 794065 h 1726256"/>
                <a:gd name="connsiteX112" fmla="*/ 2493651 w 4710892"/>
                <a:gd name="connsiteY112" fmla="*/ 767861 h 1726256"/>
                <a:gd name="connsiteX113" fmla="*/ 3511910 w 4710892"/>
                <a:gd name="connsiteY113" fmla="*/ 721620 h 1726256"/>
                <a:gd name="connsiteX114" fmla="*/ 3503278 w 4710892"/>
                <a:gd name="connsiteY114" fmla="*/ 728402 h 1726256"/>
                <a:gd name="connsiteX115" fmla="*/ 3486322 w 4710892"/>
                <a:gd name="connsiteY115" fmla="*/ 771870 h 1726256"/>
                <a:gd name="connsiteX116" fmla="*/ 3472449 w 4710892"/>
                <a:gd name="connsiteY116" fmla="*/ 809173 h 1726256"/>
                <a:gd name="connsiteX117" fmla="*/ 3472449 w 4710892"/>
                <a:gd name="connsiteY117" fmla="*/ 820271 h 1726256"/>
                <a:gd name="connsiteX118" fmla="*/ 3493413 w 4710892"/>
                <a:gd name="connsiteY118" fmla="*/ 875454 h 1726256"/>
                <a:gd name="connsiteX119" fmla="*/ 3523316 w 4710892"/>
                <a:gd name="connsiteY119" fmla="*/ 917689 h 1726256"/>
                <a:gd name="connsiteX120" fmla="*/ 3533181 w 4710892"/>
                <a:gd name="connsiteY120" fmla="*/ 931562 h 1726256"/>
                <a:gd name="connsiteX121" fmla="*/ 3550753 w 4710892"/>
                <a:gd name="connsiteY121" fmla="*/ 926013 h 1726256"/>
                <a:gd name="connsiteX122" fmla="*/ 3583432 w 4710892"/>
                <a:gd name="connsiteY122" fmla="*/ 831986 h 1726256"/>
                <a:gd name="connsiteX123" fmla="*/ 3584665 w 4710892"/>
                <a:gd name="connsiteY123" fmla="*/ 799616 h 1726256"/>
                <a:gd name="connsiteX124" fmla="*/ 3572642 w 4710892"/>
                <a:gd name="connsiteY124" fmla="*/ 794992 h 1726256"/>
                <a:gd name="connsiteX125" fmla="*/ 3546746 w 4710892"/>
                <a:gd name="connsiteY125" fmla="*/ 811331 h 1726256"/>
                <a:gd name="connsiteX126" fmla="*/ 3535031 w 4710892"/>
                <a:gd name="connsiteY126" fmla="*/ 814414 h 1726256"/>
                <a:gd name="connsiteX127" fmla="*/ 3531023 w 4710892"/>
                <a:gd name="connsiteY127" fmla="*/ 799924 h 1726256"/>
                <a:gd name="connsiteX128" fmla="*/ 3539964 w 4710892"/>
                <a:gd name="connsiteY128" fmla="*/ 765396 h 1726256"/>
                <a:gd name="connsiteX129" fmla="*/ 3511910 w 4710892"/>
                <a:gd name="connsiteY129" fmla="*/ 721620 h 1726256"/>
                <a:gd name="connsiteX130" fmla="*/ 3472296 w 4710892"/>
                <a:gd name="connsiteY130" fmla="*/ 622814 h 1726256"/>
                <a:gd name="connsiteX131" fmla="*/ 3461044 w 4710892"/>
                <a:gd name="connsiteY131" fmla="*/ 627901 h 1726256"/>
                <a:gd name="connsiteX132" fmla="*/ 3452720 w 4710892"/>
                <a:gd name="connsiteY132" fmla="*/ 633142 h 1726256"/>
                <a:gd name="connsiteX133" fmla="*/ 3434839 w 4710892"/>
                <a:gd name="connsiteY133" fmla="*/ 657188 h 1726256"/>
                <a:gd name="connsiteX134" fmla="*/ 3418808 w 4710892"/>
                <a:gd name="connsiteY134" fmla="*/ 709904 h 1726256"/>
                <a:gd name="connsiteX135" fmla="*/ 3402160 w 4710892"/>
                <a:gd name="connsiteY135" fmla="*/ 762313 h 1726256"/>
                <a:gd name="connsiteX136" fmla="*/ 3432064 w 4710892"/>
                <a:gd name="connsiteY136" fmla="*/ 797766 h 1726256"/>
                <a:gd name="connsiteX137" fmla="*/ 3468750 w 4710892"/>
                <a:gd name="connsiteY137" fmla="*/ 778344 h 1726256"/>
                <a:gd name="connsiteX138" fmla="*/ 3496188 w 4710892"/>
                <a:gd name="connsiteY138" fmla="*/ 725627 h 1726256"/>
                <a:gd name="connsiteX139" fmla="*/ 3499271 w 4710892"/>
                <a:gd name="connsiteY139" fmla="*/ 709904 h 1726256"/>
                <a:gd name="connsiteX140" fmla="*/ 3477074 w 4710892"/>
                <a:gd name="connsiteY140" fmla="*/ 633450 h 1726256"/>
                <a:gd name="connsiteX141" fmla="*/ 3472296 w 4710892"/>
                <a:gd name="connsiteY141" fmla="*/ 622814 h 1726256"/>
                <a:gd name="connsiteX142" fmla="*/ 3374801 w 4710892"/>
                <a:gd name="connsiteY142" fmla="*/ 567863 h 1726256"/>
                <a:gd name="connsiteX143" fmla="*/ 3344204 w 4710892"/>
                <a:gd name="connsiteY143" fmla="*/ 582892 h 1726256"/>
                <a:gd name="connsiteX144" fmla="*/ 3308751 w 4710892"/>
                <a:gd name="connsiteY144" fmla="*/ 625126 h 1726256"/>
                <a:gd name="connsiteX145" fmla="*/ 3319541 w 4710892"/>
                <a:gd name="connsiteY145" fmla="*/ 658729 h 1726256"/>
                <a:gd name="connsiteX146" fmla="*/ 3343279 w 4710892"/>
                <a:gd name="connsiteY146" fmla="*/ 697573 h 1726256"/>
                <a:gd name="connsiteX147" fmla="*/ 3342663 w 4710892"/>
                <a:gd name="connsiteY147" fmla="*/ 703430 h 1726256"/>
                <a:gd name="connsiteX148" fmla="*/ 3355302 w 4710892"/>
                <a:gd name="connsiteY148" fmla="*/ 725318 h 1726256"/>
                <a:gd name="connsiteX149" fmla="*/ 3387056 w 4710892"/>
                <a:gd name="connsiteY149" fmla="*/ 720694 h 1726256"/>
                <a:gd name="connsiteX150" fmla="*/ 3396305 w 4710892"/>
                <a:gd name="connsiteY150" fmla="*/ 709288 h 1726256"/>
                <a:gd name="connsiteX151" fmla="*/ 3410486 w 4710892"/>
                <a:gd name="connsiteY151" fmla="*/ 674144 h 1726256"/>
                <a:gd name="connsiteX152" fmla="*/ 3422509 w 4710892"/>
                <a:gd name="connsiteY152" fmla="*/ 651947 h 1726256"/>
                <a:gd name="connsiteX153" fmla="*/ 3440389 w 4710892"/>
                <a:gd name="connsiteY153" fmla="*/ 615878 h 1726256"/>
                <a:gd name="connsiteX154" fmla="*/ 3443780 w 4710892"/>
                <a:gd name="connsiteY154" fmla="*/ 592757 h 1726256"/>
                <a:gd name="connsiteX155" fmla="*/ 3435457 w 4710892"/>
                <a:gd name="connsiteY155" fmla="*/ 578268 h 1726256"/>
                <a:gd name="connsiteX156" fmla="*/ 3408636 w 4710892"/>
                <a:gd name="connsiteY156" fmla="*/ 569944 h 1726256"/>
                <a:gd name="connsiteX157" fmla="*/ 3374801 w 4710892"/>
                <a:gd name="connsiteY157" fmla="*/ 567863 h 1726256"/>
                <a:gd name="connsiteX158" fmla="*/ 2505367 w 4710892"/>
                <a:gd name="connsiteY158" fmla="*/ 497498 h 1726256"/>
                <a:gd name="connsiteX159" fmla="*/ 2444326 w 4710892"/>
                <a:gd name="connsiteY159" fmla="*/ 576110 h 1726256"/>
                <a:gd name="connsiteX160" fmla="*/ 2505367 w 4710892"/>
                <a:gd name="connsiteY160" fmla="*/ 497498 h 1726256"/>
                <a:gd name="connsiteX161" fmla="*/ 1467070 w 4710892"/>
                <a:gd name="connsiteY161" fmla="*/ 353838 h 1726256"/>
                <a:gd name="connsiteX162" fmla="*/ 1446107 w 4710892"/>
                <a:gd name="connsiteY162" fmla="*/ 364628 h 1726256"/>
                <a:gd name="connsiteX163" fmla="*/ 1345298 w 4710892"/>
                <a:gd name="connsiteY163" fmla="*/ 483933 h 1726256"/>
                <a:gd name="connsiteX164" fmla="*/ 1324643 w 4710892"/>
                <a:gd name="connsiteY164" fmla="*/ 511371 h 1726256"/>
                <a:gd name="connsiteX165" fmla="*/ 1335125 w 4710892"/>
                <a:gd name="connsiteY165" fmla="*/ 549906 h 1726256"/>
                <a:gd name="connsiteX166" fmla="*/ 1341290 w 4710892"/>
                <a:gd name="connsiteY166" fmla="*/ 561929 h 1726256"/>
                <a:gd name="connsiteX167" fmla="*/ 1332658 w 4710892"/>
                <a:gd name="connsiteY167" fmla="*/ 570561 h 1726256"/>
                <a:gd name="connsiteX168" fmla="*/ 1283641 w 4710892"/>
                <a:gd name="connsiteY168" fmla="*/ 597073 h 1726256"/>
                <a:gd name="connsiteX169" fmla="*/ 1172968 w 4710892"/>
                <a:gd name="connsiteY169" fmla="*/ 707438 h 1726256"/>
                <a:gd name="connsiteX170" fmla="*/ 993546 w 4710892"/>
                <a:gd name="connsiteY170" fmla="*/ 888092 h 1726256"/>
                <a:gd name="connsiteX171" fmla="*/ 959944 w 4710892"/>
                <a:gd name="connsiteY171" fmla="*/ 916763 h 1726256"/>
                <a:gd name="connsiteX172" fmla="*/ 938056 w 4710892"/>
                <a:gd name="connsiteY172" fmla="*/ 915221 h 1726256"/>
                <a:gd name="connsiteX173" fmla="*/ 943913 w 4710892"/>
                <a:gd name="connsiteY173" fmla="*/ 899499 h 1726256"/>
                <a:gd name="connsiteX174" fmla="*/ 1106687 w 4710892"/>
                <a:gd name="connsiteY174" fmla="*/ 729943 h 1726256"/>
                <a:gd name="connsiteX175" fmla="*/ 1221985 w 4710892"/>
                <a:gd name="connsiteY175" fmla="*/ 608788 h 1726256"/>
                <a:gd name="connsiteX176" fmla="*/ 1250655 w 4710892"/>
                <a:gd name="connsiteY176" fmla="*/ 570561 h 1726256"/>
                <a:gd name="connsiteX177" fmla="*/ 1236474 w 4710892"/>
                <a:gd name="connsiteY177" fmla="*/ 542815 h 1726256"/>
                <a:gd name="connsiteX178" fmla="*/ 1208420 w 4710892"/>
                <a:gd name="connsiteY178" fmla="*/ 552372 h 1726256"/>
                <a:gd name="connsiteX179" fmla="*/ 1177284 w 4710892"/>
                <a:gd name="connsiteY179" fmla="*/ 583817 h 1726256"/>
                <a:gd name="connsiteX180" fmla="*/ 1077708 w 4710892"/>
                <a:gd name="connsiteY180" fmla="*/ 700965 h 1726256"/>
                <a:gd name="connsiteX181" fmla="*/ 1053970 w 4710892"/>
                <a:gd name="connsiteY181" fmla="*/ 723469 h 1726256"/>
                <a:gd name="connsiteX182" fmla="*/ 1053662 w 4710892"/>
                <a:gd name="connsiteY182" fmla="*/ 720078 h 1726256"/>
                <a:gd name="connsiteX183" fmla="*/ 1060135 w 4710892"/>
                <a:gd name="connsiteY183" fmla="*/ 698806 h 1726256"/>
                <a:gd name="connsiteX184" fmla="*/ 1063527 w 4710892"/>
                <a:gd name="connsiteY184" fmla="*/ 680926 h 1726256"/>
                <a:gd name="connsiteX185" fmla="*/ 1041639 w 4710892"/>
                <a:gd name="connsiteY185" fmla="*/ 664279 h 1726256"/>
                <a:gd name="connsiteX186" fmla="*/ 1016359 w 4710892"/>
                <a:gd name="connsiteY186" fmla="*/ 678768 h 1726256"/>
                <a:gd name="connsiteX187" fmla="*/ 822758 w 4710892"/>
                <a:gd name="connsiteY187" fmla="*/ 948824 h 1726256"/>
                <a:gd name="connsiteX188" fmla="*/ 813201 w 4710892"/>
                <a:gd name="connsiteY188" fmla="*/ 974720 h 1726256"/>
                <a:gd name="connsiteX189" fmla="*/ 840638 w 4710892"/>
                <a:gd name="connsiteY189" fmla="*/ 975336 h 1726256"/>
                <a:gd name="connsiteX190" fmla="*/ 841871 w 4710892"/>
                <a:gd name="connsiteY190" fmla="*/ 975028 h 1726256"/>
                <a:gd name="connsiteX191" fmla="*/ 869308 w 4710892"/>
                <a:gd name="connsiteY191" fmla="*/ 993525 h 1726256"/>
                <a:gd name="connsiteX192" fmla="*/ 859443 w 4710892"/>
                <a:gd name="connsiteY192" fmla="*/ 1027436 h 1726256"/>
                <a:gd name="connsiteX193" fmla="*/ 788538 w 4710892"/>
                <a:gd name="connsiteY193" fmla="*/ 1112522 h 1726256"/>
                <a:gd name="connsiteX194" fmla="*/ 779906 w 4710892"/>
                <a:gd name="connsiteY194" fmla="*/ 1133177 h 1726256"/>
                <a:gd name="connsiteX195" fmla="*/ 794087 w 4710892"/>
                <a:gd name="connsiteY195" fmla="*/ 1123004 h 1726256"/>
                <a:gd name="connsiteX196" fmla="*/ 834780 w 4710892"/>
                <a:gd name="connsiteY196" fmla="*/ 1091251 h 1726256"/>
                <a:gd name="connsiteX197" fmla="*/ 866842 w 4710892"/>
                <a:gd name="connsiteY197" fmla="*/ 1091559 h 1726256"/>
                <a:gd name="connsiteX198" fmla="*/ 869000 w 4710892"/>
                <a:gd name="connsiteY198" fmla="*/ 1123004 h 1726256"/>
                <a:gd name="connsiteX199" fmla="*/ 850811 w 4710892"/>
                <a:gd name="connsiteY199" fmla="*/ 1146125 h 1726256"/>
                <a:gd name="connsiteX200" fmla="*/ 767575 w 4710892"/>
                <a:gd name="connsiteY200" fmla="*/ 1229670 h 1726256"/>
                <a:gd name="connsiteX201" fmla="*/ 763875 w 4710892"/>
                <a:gd name="connsiteY201" fmla="*/ 1244775 h 1726256"/>
                <a:gd name="connsiteX202" fmla="*/ 779290 w 4710892"/>
                <a:gd name="connsiteY202" fmla="*/ 1244775 h 1726256"/>
                <a:gd name="connsiteX203" fmla="*/ 785147 w 4710892"/>
                <a:gd name="connsiteY203" fmla="*/ 1240151 h 1726256"/>
                <a:gd name="connsiteX204" fmla="*/ 929732 w 4710892"/>
                <a:gd name="connsiteY204" fmla="*/ 1104815 h 1726256"/>
                <a:gd name="connsiteX205" fmla="*/ 952545 w 4710892"/>
                <a:gd name="connsiteY205" fmla="*/ 1074912 h 1726256"/>
                <a:gd name="connsiteX206" fmla="*/ 996938 w 4710892"/>
                <a:gd name="connsiteY206" fmla="*/ 1014488 h 1726256"/>
                <a:gd name="connsiteX207" fmla="*/ 1027766 w 4710892"/>
                <a:gd name="connsiteY207" fmla="*/ 1020037 h 1726256"/>
                <a:gd name="connsiteX208" fmla="*/ 1029307 w 4710892"/>
                <a:gd name="connsiteY208" fmla="*/ 1048091 h 1726256"/>
                <a:gd name="connsiteX209" fmla="*/ 998171 w 4710892"/>
                <a:gd name="connsiteY209" fmla="*/ 1114989 h 1726256"/>
                <a:gd name="connsiteX210" fmla="*/ 1022525 w 4710892"/>
                <a:gd name="connsiteY210" fmla="*/ 1098341 h 1726256"/>
                <a:gd name="connsiteX211" fmla="*/ 1155704 w 4710892"/>
                <a:gd name="connsiteY211" fmla="*/ 964238 h 1726256"/>
                <a:gd name="connsiteX212" fmla="*/ 1196089 w 4710892"/>
                <a:gd name="connsiteY212" fmla="*/ 960539 h 1726256"/>
                <a:gd name="connsiteX213" fmla="*/ 1205338 w 4710892"/>
                <a:gd name="connsiteY213" fmla="*/ 968554 h 1726256"/>
                <a:gd name="connsiteX214" fmla="*/ 1236783 w 4710892"/>
                <a:gd name="connsiteY214" fmla="*/ 992908 h 1726256"/>
                <a:gd name="connsiteX215" fmla="*/ 1272852 w 4710892"/>
                <a:gd name="connsiteY215" fmla="*/ 973795 h 1726256"/>
                <a:gd name="connsiteX216" fmla="*/ 1339441 w 4710892"/>
                <a:gd name="connsiteY216" fmla="*/ 946975 h 1726256"/>
                <a:gd name="connsiteX217" fmla="*/ 1372119 w 4710892"/>
                <a:gd name="connsiteY217" fmla="*/ 928169 h 1726256"/>
                <a:gd name="connsiteX218" fmla="*/ 1550923 w 4710892"/>
                <a:gd name="connsiteY218" fmla="*/ 699423 h 1726256"/>
                <a:gd name="connsiteX219" fmla="*/ 1562329 w 4710892"/>
                <a:gd name="connsiteY219" fmla="*/ 679076 h 1726256"/>
                <a:gd name="connsiteX220" fmla="*/ 1551848 w 4710892"/>
                <a:gd name="connsiteY220" fmla="*/ 658730 h 1726256"/>
                <a:gd name="connsiteX221" fmla="*/ 1484026 w 4710892"/>
                <a:gd name="connsiteY221" fmla="*/ 627593 h 1726256"/>
                <a:gd name="connsiteX222" fmla="*/ 1437475 w 4710892"/>
                <a:gd name="connsiteY222" fmla="*/ 622969 h 1726256"/>
                <a:gd name="connsiteX223" fmla="*/ 1422061 w 4710892"/>
                <a:gd name="connsiteY223" fmla="*/ 630368 h 1726256"/>
                <a:gd name="connsiteX224" fmla="*/ 1361637 w 4710892"/>
                <a:gd name="connsiteY224" fmla="*/ 682159 h 1726256"/>
                <a:gd name="connsiteX225" fmla="*/ 1316628 w 4710892"/>
                <a:gd name="connsiteY225" fmla="*/ 725627 h 1726256"/>
                <a:gd name="connsiteX226" fmla="*/ 1304605 w 4710892"/>
                <a:gd name="connsiteY226" fmla="*/ 721928 h 1726256"/>
                <a:gd name="connsiteX227" fmla="*/ 1311695 w 4710892"/>
                <a:gd name="connsiteY227" fmla="*/ 699731 h 1726256"/>
                <a:gd name="connsiteX228" fmla="*/ 1387225 w 4710892"/>
                <a:gd name="connsiteY228" fmla="*/ 607247 h 1726256"/>
                <a:gd name="connsiteX229" fmla="*/ 1481251 w 4710892"/>
                <a:gd name="connsiteY229" fmla="*/ 493490 h 1726256"/>
                <a:gd name="connsiteX230" fmla="*/ 1478476 w 4710892"/>
                <a:gd name="connsiteY230" fmla="*/ 468211 h 1726256"/>
                <a:gd name="connsiteX231" fmla="*/ 1466762 w 4710892"/>
                <a:gd name="connsiteY231" fmla="*/ 459271 h 1726256"/>
                <a:gd name="connsiteX232" fmla="*/ 1463062 w 4710892"/>
                <a:gd name="connsiteY232" fmla="*/ 439849 h 1726256"/>
                <a:gd name="connsiteX233" fmla="*/ 1491424 w 4710892"/>
                <a:gd name="connsiteY233" fmla="*/ 388057 h 1726256"/>
                <a:gd name="connsiteX234" fmla="*/ 1467070 w 4710892"/>
                <a:gd name="connsiteY234" fmla="*/ 353838 h 1726256"/>
                <a:gd name="connsiteX235" fmla="*/ 2526637 w 4710892"/>
                <a:gd name="connsiteY235" fmla="*/ 345515 h 1726256"/>
                <a:gd name="connsiteX236" fmla="*/ 2519547 w 4710892"/>
                <a:gd name="connsiteY236" fmla="*/ 385283 h 1726256"/>
                <a:gd name="connsiteX237" fmla="*/ 2377120 w 4710892"/>
                <a:gd name="connsiteY237" fmla="*/ 582585 h 1726256"/>
                <a:gd name="connsiteX238" fmla="*/ 2282477 w 4710892"/>
                <a:gd name="connsiteY238" fmla="*/ 669212 h 1726256"/>
                <a:gd name="connsiteX239" fmla="*/ 2262747 w 4710892"/>
                <a:gd name="connsiteY239" fmla="*/ 668596 h 1726256"/>
                <a:gd name="connsiteX240" fmla="*/ 2261822 w 4710892"/>
                <a:gd name="connsiteY240" fmla="*/ 661813 h 1726256"/>
                <a:gd name="connsiteX241" fmla="*/ 2276620 w 4710892"/>
                <a:gd name="connsiteY241" fmla="*/ 637768 h 1726256"/>
                <a:gd name="connsiteX242" fmla="*/ 2441860 w 4710892"/>
                <a:gd name="connsiteY242" fmla="*/ 434609 h 1726256"/>
                <a:gd name="connsiteX243" fmla="*/ 2526637 w 4710892"/>
                <a:gd name="connsiteY243" fmla="*/ 345515 h 1726256"/>
                <a:gd name="connsiteX244" fmla="*/ 2698043 w 4710892"/>
                <a:gd name="connsiteY244" fmla="*/ 315302 h 1726256"/>
                <a:gd name="connsiteX245" fmla="*/ 2684787 w 4710892"/>
                <a:gd name="connsiteY245" fmla="*/ 317152 h 1726256"/>
                <a:gd name="connsiteX246" fmla="*/ 2664749 w 4710892"/>
                <a:gd name="connsiteY246" fmla="*/ 333183 h 1726256"/>
                <a:gd name="connsiteX247" fmla="*/ 2662590 w 4710892"/>
                <a:gd name="connsiteY247" fmla="*/ 381275 h 1726256"/>
                <a:gd name="connsiteX248" fmla="*/ 2663515 w 4710892"/>
                <a:gd name="connsiteY248" fmla="*/ 382199 h 1726256"/>
                <a:gd name="connsiteX249" fmla="*/ 2670298 w 4710892"/>
                <a:gd name="connsiteY249" fmla="*/ 382508 h 1726256"/>
                <a:gd name="connsiteX250" fmla="*/ 2705751 w 4710892"/>
                <a:gd name="connsiteY250" fmla="*/ 337190 h 1726256"/>
                <a:gd name="connsiteX251" fmla="*/ 2708217 w 4710892"/>
                <a:gd name="connsiteY251" fmla="*/ 328558 h 1726256"/>
                <a:gd name="connsiteX252" fmla="*/ 2698043 w 4710892"/>
                <a:gd name="connsiteY252" fmla="*/ 315302 h 1726256"/>
                <a:gd name="connsiteX253" fmla="*/ 2598044 w 4710892"/>
                <a:gd name="connsiteY253" fmla="*/ 105477 h 1726256"/>
                <a:gd name="connsiteX254" fmla="*/ 2587369 w 4710892"/>
                <a:gd name="connsiteY254" fmla="*/ 112760 h 1726256"/>
                <a:gd name="connsiteX255" fmla="*/ 2539585 w 4710892"/>
                <a:gd name="connsiteY255" fmla="*/ 167326 h 1726256"/>
                <a:gd name="connsiteX256" fmla="*/ 2452033 w 4710892"/>
                <a:gd name="connsiteY256" fmla="*/ 253645 h 1726256"/>
                <a:gd name="connsiteX257" fmla="*/ 2370030 w 4710892"/>
                <a:gd name="connsiteY257" fmla="*/ 350138 h 1726256"/>
                <a:gd name="connsiteX258" fmla="*/ 2366947 w 4710892"/>
                <a:gd name="connsiteY258" fmla="*/ 356612 h 1726256"/>
                <a:gd name="connsiteX259" fmla="*/ 2311456 w 4710892"/>
                <a:gd name="connsiteY259" fmla="*/ 447555 h 1726256"/>
                <a:gd name="connsiteX260" fmla="*/ 2199549 w 4710892"/>
                <a:gd name="connsiteY260" fmla="*/ 576726 h 1726256"/>
                <a:gd name="connsiteX261" fmla="*/ 2194925 w 4710892"/>
                <a:gd name="connsiteY261" fmla="*/ 583816 h 1726256"/>
                <a:gd name="connsiteX262" fmla="*/ 2251341 w 4710892"/>
                <a:gd name="connsiteY262" fmla="*/ 579500 h 1726256"/>
                <a:gd name="connsiteX263" fmla="*/ 2251032 w 4710892"/>
                <a:gd name="connsiteY263" fmla="*/ 583816 h 1726256"/>
                <a:gd name="connsiteX264" fmla="*/ 2114155 w 4710892"/>
                <a:gd name="connsiteY264" fmla="*/ 799922 h 1726256"/>
                <a:gd name="connsiteX265" fmla="*/ 2052190 w 4710892"/>
                <a:gd name="connsiteY265" fmla="*/ 874835 h 1726256"/>
                <a:gd name="connsiteX266" fmla="*/ 2034310 w 4710892"/>
                <a:gd name="connsiteY266" fmla="*/ 878534 h 1726256"/>
                <a:gd name="connsiteX267" fmla="*/ 2004406 w 4710892"/>
                <a:gd name="connsiteY267" fmla="*/ 864045 h 1726256"/>
                <a:gd name="connsiteX268" fmla="*/ 2001940 w 4710892"/>
                <a:gd name="connsiteY268" fmla="*/ 839999 h 1726256"/>
                <a:gd name="connsiteX269" fmla="*/ 2085793 w 4710892"/>
                <a:gd name="connsiteY269" fmla="*/ 762003 h 1726256"/>
                <a:gd name="connsiteX270" fmla="*/ 2119396 w 4710892"/>
                <a:gd name="connsiteY270" fmla="*/ 723160 h 1726256"/>
                <a:gd name="connsiteX271" fmla="*/ 2126486 w 4710892"/>
                <a:gd name="connsiteY271" fmla="*/ 700963 h 1726256"/>
                <a:gd name="connsiteX272" fmla="*/ 2150532 w 4710892"/>
                <a:gd name="connsiteY272" fmla="*/ 650097 h 1726256"/>
                <a:gd name="connsiteX273" fmla="*/ 2168721 w 4710892"/>
                <a:gd name="connsiteY273" fmla="*/ 626975 h 1726256"/>
                <a:gd name="connsiteX274" fmla="*/ 2167488 w 4710892"/>
                <a:gd name="connsiteY274" fmla="*/ 604163 h 1726256"/>
                <a:gd name="connsiteX275" fmla="*/ 2145908 w 4710892"/>
                <a:gd name="connsiteY275" fmla="*/ 600771 h 1726256"/>
                <a:gd name="connsiteX276" fmla="*/ 2112614 w 4710892"/>
                <a:gd name="connsiteY276" fmla="*/ 635299 h 1726256"/>
                <a:gd name="connsiteX277" fmla="*/ 1979436 w 4710892"/>
                <a:gd name="connsiteY277" fmla="*/ 786666 h 1726256"/>
                <a:gd name="connsiteX278" fmla="*/ 1934734 w 4710892"/>
                <a:gd name="connsiteY278" fmla="*/ 820577 h 1726256"/>
                <a:gd name="connsiteX279" fmla="*/ 1945525 w 4710892"/>
                <a:gd name="connsiteY279" fmla="*/ 802697 h 1726256"/>
                <a:gd name="connsiteX280" fmla="*/ 1989301 w 4710892"/>
                <a:gd name="connsiteY280" fmla="*/ 731483 h 1726256"/>
                <a:gd name="connsiteX281" fmla="*/ 1986526 w 4710892"/>
                <a:gd name="connsiteY281" fmla="*/ 708362 h 1726256"/>
                <a:gd name="connsiteX282" fmla="*/ 1966488 w 4710892"/>
                <a:gd name="connsiteY282" fmla="*/ 709595 h 1726256"/>
                <a:gd name="connsiteX283" fmla="*/ 1951382 w 4710892"/>
                <a:gd name="connsiteY283" fmla="*/ 723776 h 1726256"/>
                <a:gd name="connsiteX284" fmla="*/ 1789841 w 4710892"/>
                <a:gd name="connsiteY284" fmla="*/ 924160 h 1726256"/>
                <a:gd name="connsiteX285" fmla="*/ 1746990 w 4710892"/>
                <a:gd name="connsiteY285" fmla="*/ 999689 h 1726256"/>
                <a:gd name="connsiteX286" fmla="*/ 1716470 w 4710892"/>
                <a:gd name="connsiteY286" fmla="*/ 1040999 h 1726256"/>
                <a:gd name="connsiteX287" fmla="*/ 1487108 w 4710892"/>
                <a:gd name="connsiteY287" fmla="*/ 1272828 h 1726256"/>
                <a:gd name="connsiteX288" fmla="*/ 1408034 w 4710892"/>
                <a:gd name="connsiteY288" fmla="*/ 1357837 h 1726256"/>
                <a:gd name="connsiteX289" fmla="*/ 1367142 w 4710892"/>
                <a:gd name="connsiteY289" fmla="*/ 1419272 h 1726256"/>
                <a:gd name="connsiteX290" fmla="*/ 1415071 w 4710892"/>
                <a:gd name="connsiteY290" fmla="*/ 1419272 h 1726256"/>
                <a:gd name="connsiteX291" fmla="*/ 1437783 w 4710892"/>
                <a:gd name="connsiteY291" fmla="*/ 1380418 h 1726256"/>
                <a:gd name="connsiteX292" fmla="*/ 1615662 w 4710892"/>
                <a:gd name="connsiteY292" fmla="*/ 1198224 h 1726256"/>
                <a:gd name="connsiteX293" fmla="*/ 1662521 w 4710892"/>
                <a:gd name="connsiteY293" fmla="*/ 1170170 h 1726256"/>
                <a:gd name="connsiteX294" fmla="*/ 1694274 w 4710892"/>
                <a:gd name="connsiteY294" fmla="*/ 1145816 h 1726256"/>
                <a:gd name="connsiteX295" fmla="*/ 1787375 w 4710892"/>
                <a:gd name="connsiteY295" fmla="*/ 1031443 h 1726256"/>
                <a:gd name="connsiteX296" fmla="*/ 1869995 w 4710892"/>
                <a:gd name="connsiteY296" fmla="*/ 968861 h 1726256"/>
                <a:gd name="connsiteX297" fmla="*/ 1889109 w 4710892"/>
                <a:gd name="connsiteY297" fmla="*/ 953755 h 1726256"/>
                <a:gd name="connsiteX298" fmla="*/ 1919320 w 4710892"/>
                <a:gd name="connsiteY298" fmla="*/ 941424 h 1726256"/>
                <a:gd name="connsiteX299" fmla="*/ 1865987 w 4710892"/>
                <a:gd name="connsiteY299" fmla="*/ 1016645 h 1726256"/>
                <a:gd name="connsiteX300" fmla="*/ 1719245 w 4710892"/>
                <a:gd name="connsiteY300" fmla="*/ 1196990 h 1726256"/>
                <a:gd name="connsiteX301" fmla="*/ 1693657 w 4710892"/>
                <a:gd name="connsiteY301" fmla="*/ 1234601 h 1726256"/>
                <a:gd name="connsiteX302" fmla="*/ 1696740 w 4710892"/>
                <a:gd name="connsiteY302" fmla="*/ 1269129 h 1726256"/>
                <a:gd name="connsiteX303" fmla="*/ 1729418 w 4710892"/>
                <a:gd name="connsiteY303" fmla="*/ 1266971 h 1726256"/>
                <a:gd name="connsiteX304" fmla="*/ 1760554 w 4710892"/>
                <a:gd name="connsiteY304" fmla="*/ 1232443 h 1726256"/>
                <a:gd name="connsiteX305" fmla="*/ 1927335 w 4710892"/>
                <a:gd name="connsiteY305" fmla="*/ 1037300 h 1726256"/>
                <a:gd name="connsiteX306" fmla="*/ 1964021 w 4710892"/>
                <a:gd name="connsiteY306" fmla="*/ 1002772 h 1726256"/>
                <a:gd name="connsiteX307" fmla="*/ 1999165 w 4710892"/>
                <a:gd name="connsiteY307" fmla="*/ 988899 h 1726256"/>
                <a:gd name="connsiteX308" fmla="*/ 2002865 w 4710892"/>
                <a:gd name="connsiteY308" fmla="*/ 992291 h 1726256"/>
                <a:gd name="connsiteX309" fmla="*/ 1993616 w 4710892"/>
                <a:gd name="connsiteY309" fmla="*/ 1029285 h 1726256"/>
                <a:gd name="connsiteX310" fmla="*/ 1891575 w 4710892"/>
                <a:gd name="connsiteY310" fmla="*/ 1142732 h 1726256"/>
                <a:gd name="connsiteX311" fmla="*/ 1849032 w 4710892"/>
                <a:gd name="connsiteY311" fmla="*/ 1190516 h 1726256"/>
                <a:gd name="connsiteX312" fmla="*/ 1837934 w 4710892"/>
                <a:gd name="connsiteY312" fmla="*/ 1227510 h 1726256"/>
                <a:gd name="connsiteX313" fmla="*/ 1849648 w 4710892"/>
                <a:gd name="connsiteY313" fmla="*/ 1235525 h 1726256"/>
                <a:gd name="connsiteX314" fmla="*/ 1876469 w 4710892"/>
                <a:gd name="connsiteY314" fmla="*/ 1219803 h 1726256"/>
                <a:gd name="connsiteX315" fmla="*/ 1930727 w 4710892"/>
                <a:gd name="connsiteY315" fmla="*/ 1161538 h 1726256"/>
                <a:gd name="connsiteX316" fmla="*/ 1959705 w 4710892"/>
                <a:gd name="connsiteY316" fmla="*/ 1152289 h 1726256"/>
                <a:gd name="connsiteX317" fmla="*/ 1965871 w 4710892"/>
                <a:gd name="connsiteY317" fmla="*/ 1162155 h 1726256"/>
                <a:gd name="connsiteX318" fmla="*/ 1913270 w 4710892"/>
                <a:gd name="connsiteY318" fmla="*/ 1257761 h 1726256"/>
                <a:gd name="connsiteX319" fmla="*/ 1836942 w 4710892"/>
                <a:gd name="connsiteY319" fmla="*/ 1329214 h 1726256"/>
                <a:gd name="connsiteX320" fmla="*/ 1899422 w 4710892"/>
                <a:gd name="connsiteY320" fmla="*/ 1329214 h 1726256"/>
                <a:gd name="connsiteX321" fmla="*/ 1928068 w 4710892"/>
                <a:gd name="connsiteY321" fmla="*/ 1291941 h 1726256"/>
                <a:gd name="connsiteX322" fmla="*/ 1961863 w 4710892"/>
                <a:gd name="connsiteY322" fmla="*/ 1255256 h 1726256"/>
                <a:gd name="connsiteX323" fmla="*/ 2039550 w 4710892"/>
                <a:gd name="connsiteY323" fmla="*/ 1171403 h 1726256"/>
                <a:gd name="connsiteX324" fmla="*/ 2074078 w 4710892"/>
                <a:gd name="connsiteY324" fmla="*/ 1108513 h 1726256"/>
                <a:gd name="connsiteX325" fmla="*/ 2088567 w 4710892"/>
                <a:gd name="connsiteY325" fmla="*/ 1080151 h 1726256"/>
                <a:gd name="connsiteX326" fmla="*/ 2155157 w 4710892"/>
                <a:gd name="connsiteY326" fmla="*/ 1008013 h 1726256"/>
                <a:gd name="connsiteX327" fmla="*/ 2140051 w 4710892"/>
                <a:gd name="connsiteY327" fmla="*/ 1059496 h 1726256"/>
                <a:gd name="connsiteX328" fmla="*/ 2116313 w 4710892"/>
                <a:gd name="connsiteY328" fmla="*/ 1122386 h 1726256"/>
                <a:gd name="connsiteX329" fmla="*/ 2120321 w 4710892"/>
                <a:gd name="connsiteY329" fmla="*/ 1152906 h 1726256"/>
                <a:gd name="connsiteX330" fmla="*/ 2146833 w 4710892"/>
                <a:gd name="connsiteY330" fmla="*/ 1121769 h 1726256"/>
                <a:gd name="connsiteX331" fmla="*/ 2269530 w 4710892"/>
                <a:gd name="connsiteY331" fmla="*/ 946356 h 1726256"/>
                <a:gd name="connsiteX332" fmla="*/ 2344751 w 4710892"/>
                <a:gd name="connsiteY332" fmla="*/ 876684 h 1726256"/>
                <a:gd name="connsiteX333" fmla="*/ 2375887 w 4710892"/>
                <a:gd name="connsiteY333" fmla="*/ 842157 h 1726256"/>
                <a:gd name="connsiteX334" fmla="*/ 2447717 w 4710892"/>
                <a:gd name="connsiteY334" fmla="*/ 737957 h 1726256"/>
                <a:gd name="connsiteX335" fmla="*/ 2456657 w 4710892"/>
                <a:gd name="connsiteY335" fmla="*/ 728092 h 1726256"/>
                <a:gd name="connsiteX336" fmla="*/ 2480395 w 4710892"/>
                <a:gd name="connsiteY336" fmla="*/ 722235 h 1726256"/>
                <a:gd name="connsiteX337" fmla="*/ 2493343 w 4710892"/>
                <a:gd name="connsiteY337" fmla="*/ 741656 h 1726256"/>
                <a:gd name="connsiteX338" fmla="*/ 2493651 w 4710892"/>
                <a:gd name="connsiteY338" fmla="*/ 744123 h 1726256"/>
                <a:gd name="connsiteX339" fmla="*/ 2499200 w 4710892"/>
                <a:gd name="connsiteY339" fmla="*/ 761079 h 1726256"/>
                <a:gd name="connsiteX340" fmla="*/ 2519547 w 4710892"/>
                <a:gd name="connsiteY340" fmla="*/ 751830 h 1726256"/>
                <a:gd name="connsiteX341" fmla="*/ 2579970 w 4710892"/>
                <a:gd name="connsiteY341" fmla="*/ 680617 h 1726256"/>
                <a:gd name="connsiteX342" fmla="*/ 2673072 w 4710892"/>
                <a:gd name="connsiteY342" fmla="*/ 570868 h 1726256"/>
                <a:gd name="connsiteX343" fmla="*/ 2680162 w 4710892"/>
                <a:gd name="connsiteY343" fmla="*/ 553604 h 1726256"/>
                <a:gd name="connsiteX344" fmla="*/ 2696810 w 4710892"/>
                <a:gd name="connsiteY344" fmla="*/ 495339 h 1726256"/>
                <a:gd name="connsiteX345" fmla="*/ 2724247 w 4710892"/>
                <a:gd name="connsiteY345" fmla="*/ 460503 h 1726256"/>
                <a:gd name="connsiteX346" fmla="*/ 2731029 w 4710892"/>
                <a:gd name="connsiteY346" fmla="*/ 445089 h 1726256"/>
                <a:gd name="connsiteX347" fmla="*/ 2722089 w 4710892"/>
                <a:gd name="connsiteY347" fmla="*/ 419193 h 1726256"/>
                <a:gd name="connsiteX348" fmla="*/ 2692802 w 4710892"/>
                <a:gd name="connsiteY348" fmla="*/ 424434 h 1726256"/>
                <a:gd name="connsiteX349" fmla="*/ 2650567 w 4710892"/>
                <a:gd name="connsiteY349" fmla="*/ 467593 h 1726256"/>
                <a:gd name="connsiteX350" fmla="*/ 2537736 w 4710892"/>
                <a:gd name="connsiteY350" fmla="*/ 589365 h 1726256"/>
                <a:gd name="connsiteX351" fmla="*/ 2496117 w 4710892"/>
                <a:gd name="connsiteY351" fmla="*/ 645473 h 1726256"/>
                <a:gd name="connsiteX352" fmla="*/ 2460665 w 4710892"/>
                <a:gd name="connsiteY352" fmla="*/ 678767 h 1726256"/>
                <a:gd name="connsiteX353" fmla="*/ 2486561 w 4710892"/>
                <a:gd name="connsiteY353" fmla="*/ 624509 h 1726256"/>
                <a:gd name="connsiteX354" fmla="*/ 2620664 w 4710892"/>
                <a:gd name="connsiteY354" fmla="*/ 459578 h 1726256"/>
                <a:gd name="connsiteX355" fmla="*/ 2638852 w 4710892"/>
                <a:gd name="connsiteY355" fmla="*/ 433066 h 1726256"/>
                <a:gd name="connsiteX356" fmla="*/ 2629604 w 4710892"/>
                <a:gd name="connsiteY356" fmla="*/ 399771 h 1726256"/>
                <a:gd name="connsiteX357" fmla="*/ 2624055 w 4710892"/>
                <a:gd name="connsiteY357" fmla="*/ 396997 h 1726256"/>
                <a:gd name="connsiteX358" fmla="*/ 2608949 w 4710892"/>
                <a:gd name="connsiteY358" fmla="*/ 383741 h 1726256"/>
                <a:gd name="connsiteX359" fmla="*/ 2624055 w 4710892"/>
                <a:gd name="connsiteY359" fmla="*/ 357845 h 1726256"/>
                <a:gd name="connsiteX360" fmla="*/ 2647793 w 4710892"/>
                <a:gd name="connsiteY360" fmla="*/ 334724 h 1726256"/>
                <a:gd name="connsiteX361" fmla="*/ 2673997 w 4710892"/>
                <a:gd name="connsiteY361" fmla="*/ 288789 h 1726256"/>
                <a:gd name="connsiteX362" fmla="*/ 2679238 w 4710892"/>
                <a:gd name="connsiteY362" fmla="*/ 277691 h 1726256"/>
                <a:gd name="connsiteX363" fmla="*/ 2672455 w 4710892"/>
                <a:gd name="connsiteY363" fmla="*/ 235765 h 1726256"/>
                <a:gd name="connsiteX364" fmla="*/ 2625905 w 4710892"/>
                <a:gd name="connsiteY364" fmla="*/ 241005 h 1726256"/>
                <a:gd name="connsiteX365" fmla="*/ 2590144 w 4710892"/>
                <a:gd name="connsiteY365" fmla="*/ 278308 h 1726256"/>
                <a:gd name="connsiteX366" fmla="*/ 2549142 w 4710892"/>
                <a:gd name="connsiteY366" fmla="*/ 276458 h 1726256"/>
                <a:gd name="connsiteX367" fmla="*/ 2550375 w 4710892"/>
                <a:gd name="connsiteY367" fmla="*/ 241005 h 1726256"/>
                <a:gd name="connsiteX368" fmla="*/ 2615731 w 4710892"/>
                <a:gd name="connsiteY368" fmla="*/ 156228 h 1726256"/>
                <a:gd name="connsiteX369" fmla="*/ 2617273 w 4710892"/>
                <a:gd name="connsiteY369" fmla="*/ 134340 h 1726256"/>
                <a:gd name="connsiteX370" fmla="*/ 2607099 w 4710892"/>
                <a:gd name="connsiteY370" fmla="*/ 114610 h 1726256"/>
                <a:gd name="connsiteX371" fmla="*/ 2598044 w 4710892"/>
                <a:gd name="connsiteY371" fmla="*/ 105477 h 1726256"/>
                <a:gd name="connsiteX372" fmla="*/ 2604016 w 4710892"/>
                <a:gd name="connsiteY372" fmla="*/ 6 h 1726256"/>
                <a:gd name="connsiteX373" fmla="*/ 2632070 w 4710892"/>
                <a:gd name="connsiteY373" fmla="*/ 19042 h 1726256"/>
                <a:gd name="connsiteX374" fmla="*/ 2682012 w 4710892"/>
                <a:gd name="connsiteY374" fmla="*/ 96421 h 1726256"/>
                <a:gd name="connsiteX375" fmla="*/ 2695268 w 4710892"/>
                <a:gd name="connsiteY375" fmla="*/ 105361 h 1726256"/>
                <a:gd name="connsiteX376" fmla="*/ 2858966 w 4710892"/>
                <a:gd name="connsiteY376" fmla="*/ 207095 h 1726256"/>
                <a:gd name="connsiteX377" fmla="*/ 3049177 w 4710892"/>
                <a:gd name="connsiteY377" fmla="*/ 473451 h 1726256"/>
                <a:gd name="connsiteX378" fmla="*/ 3294878 w 4710892"/>
                <a:gd name="connsiteY378" fmla="*/ 801463 h 1726256"/>
                <a:gd name="connsiteX379" fmla="*/ 3480156 w 4710892"/>
                <a:gd name="connsiteY379" fmla="*/ 1015104 h 1726256"/>
                <a:gd name="connsiteX380" fmla="*/ 3615492 w 4710892"/>
                <a:gd name="connsiteY380" fmla="*/ 1122386 h 1726256"/>
                <a:gd name="connsiteX381" fmla="*/ 3745279 w 4710892"/>
                <a:gd name="connsiteY381" fmla="*/ 1226894 h 1726256"/>
                <a:gd name="connsiteX382" fmla="*/ 3746204 w 4710892"/>
                <a:gd name="connsiteY382" fmla="*/ 1227818 h 1726256"/>
                <a:gd name="connsiteX383" fmla="*/ 3775491 w 4710892"/>
                <a:gd name="connsiteY383" fmla="*/ 1221653 h 1726256"/>
                <a:gd name="connsiteX384" fmla="*/ 3761310 w 4710892"/>
                <a:gd name="connsiteY384" fmla="*/ 1182193 h 1726256"/>
                <a:gd name="connsiteX385" fmla="*/ 3703969 w 4710892"/>
                <a:gd name="connsiteY385" fmla="*/ 1128551 h 1726256"/>
                <a:gd name="connsiteX386" fmla="*/ 3698112 w 4710892"/>
                <a:gd name="connsiteY386" fmla="*/ 1091866 h 1726256"/>
                <a:gd name="connsiteX387" fmla="*/ 3699345 w 4710892"/>
                <a:gd name="connsiteY387" fmla="*/ 1048398 h 1726256"/>
                <a:gd name="connsiteX388" fmla="*/ 3688863 w 4710892"/>
                <a:gd name="connsiteY388" fmla="*/ 1045315 h 1726256"/>
                <a:gd name="connsiteX389" fmla="*/ 3670983 w 4710892"/>
                <a:gd name="connsiteY389" fmla="*/ 1063196 h 1726256"/>
                <a:gd name="connsiteX390" fmla="*/ 3651253 w 4710892"/>
                <a:gd name="connsiteY390" fmla="*/ 1106972 h 1726256"/>
                <a:gd name="connsiteX391" fmla="*/ 3636455 w 4710892"/>
                <a:gd name="connsiteY391" fmla="*/ 1113137 h 1726256"/>
                <a:gd name="connsiteX392" fmla="*/ 3617342 w 4710892"/>
                <a:gd name="connsiteY392" fmla="*/ 1100189 h 1726256"/>
                <a:gd name="connsiteX393" fmla="*/ 3267441 w 4710892"/>
                <a:gd name="connsiteY393" fmla="*/ 713603 h 1726256"/>
                <a:gd name="connsiteX394" fmla="*/ 3238462 w 4710892"/>
                <a:gd name="connsiteY394" fmla="*/ 675376 h 1726256"/>
                <a:gd name="connsiteX395" fmla="*/ 3243087 w 4710892"/>
                <a:gd name="connsiteY395" fmla="*/ 601388 h 1726256"/>
                <a:gd name="connsiteX396" fmla="*/ 3294878 w 4710892"/>
                <a:gd name="connsiteY396" fmla="*/ 550522 h 1726256"/>
                <a:gd name="connsiteX397" fmla="*/ 3366400 w 4710892"/>
                <a:gd name="connsiteY397" fmla="*/ 486398 h 1726256"/>
                <a:gd name="connsiteX398" fmla="*/ 3441004 w 4710892"/>
                <a:gd name="connsiteY398" fmla="*/ 489790 h 1726256"/>
                <a:gd name="connsiteX399" fmla="*/ 3504511 w 4710892"/>
                <a:gd name="connsiteY399" fmla="*/ 549597 h 1726256"/>
                <a:gd name="connsiteX400" fmla="*/ 3617650 w 4710892"/>
                <a:gd name="connsiteY400" fmla="*/ 604471 h 1726256"/>
                <a:gd name="connsiteX401" fmla="*/ 3791214 w 4710892"/>
                <a:gd name="connsiteY401" fmla="*/ 734875 h 1726256"/>
                <a:gd name="connsiteX402" fmla="*/ 3988823 w 4710892"/>
                <a:gd name="connsiteY402" fmla="*/ 996298 h 1726256"/>
                <a:gd name="connsiteX403" fmla="*/ 4317452 w 4710892"/>
                <a:gd name="connsiteY403" fmla="*/ 1345582 h 1726256"/>
                <a:gd name="connsiteX404" fmla="*/ 4354754 w 4710892"/>
                <a:gd name="connsiteY404" fmla="*/ 1384734 h 1726256"/>
                <a:gd name="connsiteX405" fmla="*/ 4376643 w 4710892"/>
                <a:gd name="connsiteY405" fmla="*/ 1414330 h 1726256"/>
                <a:gd name="connsiteX406" fmla="*/ 4465736 w 4710892"/>
                <a:gd name="connsiteY406" fmla="*/ 1515138 h 1726256"/>
                <a:gd name="connsiteX407" fmla="*/ 4691091 w 4710892"/>
                <a:gd name="connsiteY407" fmla="*/ 1703807 h 1726256"/>
                <a:gd name="connsiteX408" fmla="*/ 4710821 w 4710892"/>
                <a:gd name="connsiteY408" fmla="*/ 1725387 h 1726256"/>
                <a:gd name="connsiteX409" fmla="*/ 4710892 w 4710892"/>
                <a:gd name="connsiteY409" fmla="*/ 1726256 h 1726256"/>
                <a:gd name="connsiteX410" fmla="*/ 0 w 4710892"/>
                <a:gd name="connsiteY410" fmla="*/ 1726256 h 1726256"/>
                <a:gd name="connsiteX411" fmla="*/ 10125 w 4710892"/>
                <a:gd name="connsiteY411" fmla="*/ 1713672 h 1726256"/>
                <a:gd name="connsiteX412" fmla="*/ 78255 w 4710892"/>
                <a:gd name="connsiteY412" fmla="*/ 1570012 h 1726256"/>
                <a:gd name="connsiteX413" fmla="*/ 276789 w 4710892"/>
                <a:gd name="connsiteY413" fmla="*/ 1341883 h 1726256"/>
                <a:gd name="connsiteX414" fmla="*/ 475015 w 4710892"/>
                <a:gd name="connsiteY414" fmla="*/ 1159688 h 1726256"/>
                <a:gd name="connsiteX415" fmla="*/ 898596 w 4710892"/>
                <a:gd name="connsiteY415" fmla="*/ 703430 h 1726256"/>
                <a:gd name="connsiteX416" fmla="*/ 937131 w 4710892"/>
                <a:gd name="connsiteY416" fmla="*/ 643315 h 1726256"/>
                <a:gd name="connsiteX417" fmla="*/ 1014510 w 4710892"/>
                <a:gd name="connsiteY417" fmla="*/ 583816 h 1726256"/>
                <a:gd name="connsiteX418" fmla="*/ 1080175 w 4710892"/>
                <a:gd name="connsiteY418" fmla="*/ 537574 h 1726256"/>
                <a:gd name="connsiteX419" fmla="*/ 1185299 w 4710892"/>
                <a:gd name="connsiteY419" fmla="*/ 442931 h 1726256"/>
                <a:gd name="connsiteX420" fmla="*/ 1261445 w 4710892"/>
                <a:gd name="connsiteY420" fmla="*/ 409020 h 1726256"/>
                <a:gd name="connsiteX421" fmla="*/ 1294123 w 4710892"/>
                <a:gd name="connsiteY421" fmla="*/ 390523 h 1726256"/>
                <a:gd name="connsiteX422" fmla="*/ 1421752 w 4710892"/>
                <a:gd name="connsiteY422" fmla="*/ 262277 h 1726256"/>
                <a:gd name="connsiteX423" fmla="*/ 1439016 w 4710892"/>
                <a:gd name="connsiteY423" fmla="*/ 246555 h 1726256"/>
                <a:gd name="connsiteX424" fmla="*/ 1521635 w 4710892"/>
                <a:gd name="connsiteY424" fmla="*/ 241622 h 1726256"/>
                <a:gd name="connsiteX425" fmla="*/ 1571886 w 4710892"/>
                <a:gd name="connsiteY425" fmla="*/ 286632 h 1726256"/>
                <a:gd name="connsiteX426" fmla="*/ 1854273 w 4710892"/>
                <a:gd name="connsiteY426" fmla="*/ 621426 h 1726256"/>
                <a:gd name="connsiteX427" fmla="*/ 1855506 w 4710892"/>
                <a:gd name="connsiteY427" fmla="*/ 645781 h 1726256"/>
                <a:gd name="connsiteX428" fmla="*/ 1779360 w 4710892"/>
                <a:gd name="connsiteY428" fmla="*/ 734258 h 1726256"/>
                <a:gd name="connsiteX429" fmla="*/ 1544448 w 4710892"/>
                <a:gd name="connsiteY429" fmla="*/ 981192 h 1726256"/>
                <a:gd name="connsiteX430" fmla="*/ 1467994 w 4710892"/>
                <a:gd name="connsiteY430" fmla="*/ 1061346 h 1726256"/>
                <a:gd name="connsiteX431" fmla="*/ 1436550 w 4710892"/>
                <a:gd name="connsiteY431" fmla="*/ 1100806 h 1726256"/>
                <a:gd name="connsiteX432" fmla="*/ 1439941 w 4710892"/>
                <a:gd name="connsiteY432" fmla="*/ 1124236 h 1726256"/>
                <a:gd name="connsiteX433" fmla="*/ 1458746 w 4710892"/>
                <a:gd name="connsiteY433" fmla="*/ 1124852 h 1726256"/>
                <a:gd name="connsiteX434" fmla="*/ 1499131 w 4710892"/>
                <a:gd name="connsiteY434" fmla="*/ 1090941 h 1726256"/>
                <a:gd name="connsiteX435" fmla="*/ 1733117 w 4710892"/>
                <a:gd name="connsiteY435" fmla="*/ 861887 h 1726256"/>
                <a:gd name="connsiteX436" fmla="*/ 1949224 w 4710892"/>
                <a:gd name="connsiteY436" fmla="*/ 616494 h 1726256"/>
                <a:gd name="connsiteX437" fmla="*/ 2100899 w 4710892"/>
                <a:gd name="connsiteY437" fmla="*/ 519693 h 1726256"/>
                <a:gd name="connsiteX438" fmla="*/ 2149299 w 4710892"/>
                <a:gd name="connsiteY438" fmla="*/ 486398 h 1726256"/>
                <a:gd name="connsiteX439" fmla="*/ 2275695 w 4710892"/>
                <a:gd name="connsiteY439" fmla="*/ 318385 h 1726256"/>
                <a:gd name="connsiteX440" fmla="*/ 2431070 w 4710892"/>
                <a:gd name="connsiteY440" fmla="*/ 161469 h 1726256"/>
                <a:gd name="connsiteX441" fmla="*/ 2575038 w 4710892"/>
                <a:gd name="connsiteY441" fmla="*/ 17501 h 1726256"/>
                <a:gd name="connsiteX442" fmla="*/ 2604016 w 4710892"/>
                <a:gd name="connsiteY442" fmla="*/ 6 h 17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4710892" h="1726256">
                  <a:moveTo>
                    <a:pt x="3158617" y="1445775"/>
                  </a:moveTo>
                  <a:cubicBezTo>
                    <a:pt x="3153684" y="1477528"/>
                    <a:pt x="3148444" y="1509282"/>
                    <a:pt x="3143511" y="1541035"/>
                  </a:cubicBezTo>
                  <a:cubicBezTo>
                    <a:pt x="3144744" y="1541035"/>
                    <a:pt x="3145977" y="1541343"/>
                    <a:pt x="3147211" y="1541652"/>
                  </a:cubicBezTo>
                  <a:cubicBezTo>
                    <a:pt x="3158617" y="1510823"/>
                    <a:pt x="3164166" y="1479070"/>
                    <a:pt x="3161700" y="1446083"/>
                  </a:cubicBezTo>
                  <a:cubicBezTo>
                    <a:pt x="3160467" y="1446083"/>
                    <a:pt x="3159542" y="1445775"/>
                    <a:pt x="3158617" y="1445775"/>
                  </a:cubicBezTo>
                  <a:close/>
                  <a:moveTo>
                    <a:pt x="3102509" y="1383502"/>
                  </a:moveTo>
                  <a:cubicBezTo>
                    <a:pt x="3080313" y="1402924"/>
                    <a:pt x="3073530" y="1435602"/>
                    <a:pt x="3084937" y="1468280"/>
                  </a:cubicBezTo>
                  <a:cubicBezTo>
                    <a:pt x="3097577" y="1440534"/>
                    <a:pt x="3103743" y="1413714"/>
                    <a:pt x="3102509" y="1383502"/>
                  </a:cubicBezTo>
                  <a:close/>
                  <a:moveTo>
                    <a:pt x="2042557" y="1318762"/>
                  </a:moveTo>
                  <a:cubicBezTo>
                    <a:pt x="2036468" y="1320689"/>
                    <a:pt x="2030919" y="1324465"/>
                    <a:pt x="2025370" y="1329860"/>
                  </a:cubicBezTo>
                  <a:lnTo>
                    <a:pt x="1929425" y="1419350"/>
                  </a:lnTo>
                  <a:lnTo>
                    <a:pt x="1929425" y="1473921"/>
                  </a:lnTo>
                  <a:lnTo>
                    <a:pt x="1936080" y="1473921"/>
                  </a:lnTo>
                  <a:cubicBezTo>
                    <a:pt x="1936145" y="1471835"/>
                    <a:pt x="1936211" y="1469748"/>
                    <a:pt x="1936276" y="1467662"/>
                  </a:cubicBezTo>
                  <a:cubicBezTo>
                    <a:pt x="1958164" y="1442075"/>
                    <a:pt x="1982826" y="1418954"/>
                    <a:pt x="2006256" y="1394907"/>
                  </a:cubicBezTo>
                  <a:cubicBezTo>
                    <a:pt x="2025370" y="1375178"/>
                    <a:pt x="2043250" y="1354214"/>
                    <a:pt x="2057123" y="1330168"/>
                  </a:cubicBezTo>
                  <a:cubicBezTo>
                    <a:pt x="2059281" y="1326777"/>
                    <a:pt x="2060822" y="1323078"/>
                    <a:pt x="2062980" y="1318762"/>
                  </a:cubicBezTo>
                  <a:cubicBezTo>
                    <a:pt x="2055273" y="1316758"/>
                    <a:pt x="2048645" y="1316835"/>
                    <a:pt x="2042557" y="1318762"/>
                  </a:cubicBezTo>
                  <a:close/>
                  <a:moveTo>
                    <a:pt x="3045786" y="1314755"/>
                  </a:moveTo>
                  <a:cubicBezTo>
                    <a:pt x="3040545" y="1312906"/>
                    <a:pt x="3036538" y="1315680"/>
                    <a:pt x="3033763" y="1320613"/>
                  </a:cubicBezTo>
                  <a:cubicBezTo>
                    <a:pt x="3027905" y="1331403"/>
                    <a:pt x="3028522" y="1342501"/>
                    <a:pt x="3031605" y="1355141"/>
                  </a:cubicBezTo>
                  <a:cubicBezTo>
                    <a:pt x="3042087" y="1346509"/>
                    <a:pt x="3045786" y="1336336"/>
                    <a:pt x="3047636" y="1325237"/>
                  </a:cubicBezTo>
                  <a:cubicBezTo>
                    <a:pt x="3048253" y="1321846"/>
                    <a:pt x="3051644" y="1316605"/>
                    <a:pt x="3045786" y="1314755"/>
                  </a:cubicBezTo>
                  <a:close/>
                  <a:moveTo>
                    <a:pt x="3826358" y="1281769"/>
                  </a:moveTo>
                  <a:cubicBezTo>
                    <a:pt x="3822658" y="1284544"/>
                    <a:pt x="3816800" y="1284852"/>
                    <a:pt x="3817417" y="1289476"/>
                  </a:cubicBezTo>
                  <a:cubicBezTo>
                    <a:pt x="3818342" y="1293792"/>
                    <a:pt x="3820500" y="1299033"/>
                    <a:pt x="3826974" y="1298417"/>
                  </a:cubicBezTo>
                  <a:cubicBezTo>
                    <a:pt x="3830365" y="1298108"/>
                    <a:pt x="3833447" y="1296875"/>
                    <a:pt x="3831906" y="1292251"/>
                  </a:cubicBezTo>
                  <a:cubicBezTo>
                    <a:pt x="3830673" y="1288552"/>
                    <a:pt x="3830673" y="1283927"/>
                    <a:pt x="3826358" y="1281769"/>
                  </a:cubicBezTo>
                  <a:close/>
                  <a:moveTo>
                    <a:pt x="2734305" y="1255642"/>
                  </a:moveTo>
                  <a:cubicBezTo>
                    <a:pt x="2732571" y="1254408"/>
                    <a:pt x="2730567" y="1254023"/>
                    <a:pt x="2727947" y="1256181"/>
                  </a:cubicBezTo>
                  <a:cubicBezTo>
                    <a:pt x="2722706" y="1260497"/>
                    <a:pt x="2723631" y="1266355"/>
                    <a:pt x="2727022" y="1271595"/>
                  </a:cubicBezTo>
                  <a:cubicBezTo>
                    <a:pt x="2731030" y="1277453"/>
                    <a:pt x="2735962" y="1283002"/>
                    <a:pt x="2740278" y="1289168"/>
                  </a:cubicBezTo>
                  <a:cubicBezTo>
                    <a:pt x="2771106" y="1332944"/>
                    <a:pt x="2800085" y="1378261"/>
                    <a:pt x="2833071" y="1420496"/>
                  </a:cubicBezTo>
                  <a:cubicBezTo>
                    <a:pt x="2857117" y="1451325"/>
                    <a:pt x="2876231" y="1483694"/>
                    <a:pt x="2888254" y="1520688"/>
                  </a:cubicBezTo>
                  <a:cubicBezTo>
                    <a:pt x="2891337" y="1530245"/>
                    <a:pt x="2895653" y="1539494"/>
                    <a:pt x="2904901" y="1548742"/>
                  </a:cubicBezTo>
                  <a:cubicBezTo>
                    <a:pt x="2904901" y="1534253"/>
                    <a:pt x="2905518" y="1522538"/>
                    <a:pt x="2904593" y="1510823"/>
                  </a:cubicBezTo>
                  <a:cubicBezTo>
                    <a:pt x="2903052" y="1484927"/>
                    <a:pt x="2894728" y="1462114"/>
                    <a:pt x="2872223" y="1446392"/>
                  </a:cubicBezTo>
                  <a:cubicBezTo>
                    <a:pt x="2868524" y="1443926"/>
                    <a:pt x="2865749" y="1439302"/>
                    <a:pt x="2862975" y="1435294"/>
                  </a:cubicBezTo>
                  <a:cubicBezTo>
                    <a:pt x="2837079" y="1396758"/>
                    <a:pt x="2812108" y="1357915"/>
                    <a:pt x="2785904" y="1319688"/>
                  </a:cubicBezTo>
                  <a:cubicBezTo>
                    <a:pt x="2771723" y="1299033"/>
                    <a:pt x="2758467" y="1276836"/>
                    <a:pt x="2739045" y="1260189"/>
                  </a:cubicBezTo>
                  <a:cubicBezTo>
                    <a:pt x="2737503" y="1258956"/>
                    <a:pt x="2736039" y="1256875"/>
                    <a:pt x="2734305" y="1255642"/>
                  </a:cubicBezTo>
                  <a:close/>
                  <a:moveTo>
                    <a:pt x="2086101" y="1189631"/>
                  </a:moveTo>
                  <a:cubicBezTo>
                    <a:pt x="2077392" y="1189207"/>
                    <a:pt x="2068683" y="1190209"/>
                    <a:pt x="2065446" y="1193292"/>
                  </a:cubicBezTo>
                  <a:cubicBezTo>
                    <a:pt x="2052498" y="1205623"/>
                    <a:pt x="2044483" y="1221038"/>
                    <a:pt x="2040783" y="1236452"/>
                  </a:cubicBezTo>
                  <a:cubicBezTo>
                    <a:pt x="2041400" y="1246625"/>
                    <a:pt x="2043250" y="1254333"/>
                    <a:pt x="2050648" y="1258649"/>
                  </a:cubicBezTo>
                  <a:cubicBezTo>
                    <a:pt x="2058047" y="1262656"/>
                    <a:pt x="2063904" y="1258341"/>
                    <a:pt x="2069762" y="1254333"/>
                  </a:cubicBezTo>
                  <a:cubicBezTo>
                    <a:pt x="2089184" y="1241076"/>
                    <a:pt x="2098741" y="1220729"/>
                    <a:pt x="2107373" y="1199765"/>
                  </a:cubicBezTo>
                  <a:cubicBezTo>
                    <a:pt x="2108298" y="1197916"/>
                    <a:pt x="2109223" y="1196374"/>
                    <a:pt x="2106757" y="1194525"/>
                  </a:cubicBezTo>
                  <a:cubicBezTo>
                    <a:pt x="2103520" y="1191904"/>
                    <a:pt x="2094810" y="1190054"/>
                    <a:pt x="2086101" y="1189631"/>
                  </a:cubicBezTo>
                  <a:close/>
                  <a:moveTo>
                    <a:pt x="992622" y="1124237"/>
                  </a:moveTo>
                  <a:cubicBezTo>
                    <a:pt x="984915" y="1131328"/>
                    <a:pt x="978133" y="1138110"/>
                    <a:pt x="969501" y="1146434"/>
                  </a:cubicBezTo>
                  <a:cubicBezTo>
                    <a:pt x="981524" y="1141501"/>
                    <a:pt x="991081" y="1137494"/>
                    <a:pt x="992622" y="1124237"/>
                  </a:cubicBezTo>
                  <a:close/>
                  <a:moveTo>
                    <a:pt x="771891" y="1021578"/>
                  </a:moveTo>
                  <a:cubicBezTo>
                    <a:pt x="756169" y="1029901"/>
                    <a:pt x="742296" y="1040383"/>
                    <a:pt x="729348" y="1051790"/>
                  </a:cubicBezTo>
                  <a:cubicBezTo>
                    <a:pt x="700986" y="1075219"/>
                    <a:pt x="675707" y="1101115"/>
                    <a:pt x="655360" y="1131943"/>
                  </a:cubicBezTo>
                  <a:cubicBezTo>
                    <a:pt x="651661" y="1137184"/>
                    <a:pt x="651353" y="1141809"/>
                    <a:pt x="655669" y="1146124"/>
                  </a:cubicBezTo>
                  <a:cubicBezTo>
                    <a:pt x="660293" y="1150440"/>
                    <a:pt x="663067" y="1144891"/>
                    <a:pt x="665842" y="1143041"/>
                  </a:cubicBezTo>
                  <a:cubicBezTo>
                    <a:pt x="688655" y="1126702"/>
                    <a:pt x="709310" y="1108205"/>
                    <a:pt x="728115" y="1087550"/>
                  </a:cubicBezTo>
                  <a:cubicBezTo>
                    <a:pt x="745687" y="1067821"/>
                    <a:pt x="761101" y="1046241"/>
                    <a:pt x="771891" y="1021578"/>
                  </a:cubicBezTo>
                  <a:close/>
                  <a:moveTo>
                    <a:pt x="3636571" y="954950"/>
                  </a:moveTo>
                  <a:cubicBezTo>
                    <a:pt x="3635376" y="954064"/>
                    <a:pt x="3633373" y="954527"/>
                    <a:pt x="3629981" y="956530"/>
                  </a:cubicBezTo>
                  <a:cubicBezTo>
                    <a:pt x="3619808" y="962388"/>
                    <a:pt x="3609327" y="968245"/>
                    <a:pt x="3598537" y="973178"/>
                  </a:cubicBezTo>
                  <a:cubicBezTo>
                    <a:pt x="3591754" y="976261"/>
                    <a:pt x="3590522" y="980268"/>
                    <a:pt x="3592063" y="986742"/>
                  </a:cubicBezTo>
                  <a:cubicBezTo>
                    <a:pt x="3595454" y="1000923"/>
                    <a:pt x="3597612" y="1015413"/>
                    <a:pt x="3600695" y="1029902"/>
                  </a:cubicBezTo>
                  <a:cubicBezTo>
                    <a:pt x="3604702" y="1049016"/>
                    <a:pt x="3604702" y="1049016"/>
                    <a:pt x="3623507" y="1049016"/>
                  </a:cubicBezTo>
                  <a:cubicBezTo>
                    <a:pt x="3625974" y="1049016"/>
                    <a:pt x="3628440" y="1048708"/>
                    <a:pt x="3630598" y="1048708"/>
                  </a:cubicBezTo>
                  <a:cubicBezTo>
                    <a:pt x="3641080" y="1050557"/>
                    <a:pt x="3643854" y="1046241"/>
                    <a:pt x="3642930" y="1036068"/>
                  </a:cubicBezTo>
                  <a:cubicBezTo>
                    <a:pt x="3640771" y="1011405"/>
                    <a:pt x="3639538" y="986434"/>
                    <a:pt x="3638305" y="961463"/>
                  </a:cubicBezTo>
                  <a:cubicBezTo>
                    <a:pt x="3638151" y="958072"/>
                    <a:pt x="3637765" y="955837"/>
                    <a:pt x="3636571" y="954950"/>
                  </a:cubicBezTo>
                  <a:close/>
                  <a:moveTo>
                    <a:pt x="2559316" y="875144"/>
                  </a:moveTo>
                  <a:cubicBezTo>
                    <a:pt x="2551301" y="874528"/>
                    <a:pt x="2545443" y="878227"/>
                    <a:pt x="2539586" y="883160"/>
                  </a:cubicBezTo>
                  <a:cubicBezTo>
                    <a:pt x="2487178" y="928477"/>
                    <a:pt x="2445251" y="982118"/>
                    <a:pt x="2411032" y="1041925"/>
                  </a:cubicBezTo>
                  <a:cubicBezTo>
                    <a:pt x="2407949" y="1047166"/>
                    <a:pt x="2406407" y="1052407"/>
                    <a:pt x="2407024" y="1058264"/>
                  </a:cubicBezTo>
                  <a:cubicBezTo>
                    <a:pt x="2408257" y="1067820"/>
                    <a:pt x="2415348" y="1072753"/>
                    <a:pt x="2423363" y="1076452"/>
                  </a:cubicBezTo>
                  <a:cubicBezTo>
                    <a:pt x="2431379" y="1080152"/>
                    <a:pt x="2434153" y="1073370"/>
                    <a:pt x="2438161" y="1069053"/>
                  </a:cubicBezTo>
                  <a:cubicBezTo>
                    <a:pt x="2443710" y="1063196"/>
                    <a:pt x="2449259" y="1057031"/>
                    <a:pt x="2454500" y="1050865"/>
                  </a:cubicBezTo>
                  <a:cubicBezTo>
                    <a:pt x="2492110" y="1007089"/>
                    <a:pt x="2531879" y="964854"/>
                    <a:pt x="2568257" y="920153"/>
                  </a:cubicBezTo>
                  <a:cubicBezTo>
                    <a:pt x="2573806" y="913063"/>
                    <a:pt x="2575964" y="905048"/>
                    <a:pt x="2576889" y="895799"/>
                  </a:cubicBezTo>
                  <a:cubicBezTo>
                    <a:pt x="2576889" y="881926"/>
                    <a:pt x="2571647" y="875453"/>
                    <a:pt x="2559316" y="875144"/>
                  </a:cubicBezTo>
                  <a:close/>
                  <a:moveTo>
                    <a:pt x="2883552" y="852910"/>
                  </a:moveTo>
                  <a:cubicBezTo>
                    <a:pt x="2881240" y="852794"/>
                    <a:pt x="2878851" y="854181"/>
                    <a:pt x="2875922" y="856956"/>
                  </a:cubicBezTo>
                  <a:cubicBezTo>
                    <a:pt x="2861124" y="870521"/>
                    <a:pt x="2857733" y="889942"/>
                    <a:pt x="2847868" y="909364"/>
                  </a:cubicBezTo>
                  <a:cubicBezTo>
                    <a:pt x="2862357" y="904740"/>
                    <a:pt x="2873456" y="900424"/>
                    <a:pt x="2883937" y="894567"/>
                  </a:cubicBezTo>
                  <a:cubicBezTo>
                    <a:pt x="2902126" y="883777"/>
                    <a:pt x="2903359" y="873912"/>
                    <a:pt x="2890720" y="857881"/>
                  </a:cubicBezTo>
                  <a:cubicBezTo>
                    <a:pt x="2888099" y="854644"/>
                    <a:pt x="2885864" y="853025"/>
                    <a:pt x="2883552" y="852910"/>
                  </a:cubicBezTo>
                  <a:close/>
                  <a:moveTo>
                    <a:pt x="2765287" y="852910"/>
                  </a:moveTo>
                  <a:cubicBezTo>
                    <a:pt x="2762474" y="853796"/>
                    <a:pt x="2759853" y="855877"/>
                    <a:pt x="2757233" y="858189"/>
                  </a:cubicBezTo>
                  <a:cubicBezTo>
                    <a:pt x="2736886" y="876378"/>
                    <a:pt x="2728254" y="900732"/>
                    <a:pt x="2719930" y="929094"/>
                  </a:cubicBezTo>
                  <a:cubicBezTo>
                    <a:pt x="2746443" y="914297"/>
                    <a:pt x="2768331" y="899808"/>
                    <a:pt x="2778812" y="873295"/>
                  </a:cubicBezTo>
                  <a:cubicBezTo>
                    <a:pt x="2781895" y="866204"/>
                    <a:pt x="2781279" y="859731"/>
                    <a:pt x="2774496" y="854798"/>
                  </a:cubicBezTo>
                  <a:cubicBezTo>
                    <a:pt x="2771105" y="852332"/>
                    <a:pt x="2768100" y="852023"/>
                    <a:pt x="2765287" y="852910"/>
                  </a:cubicBezTo>
                  <a:close/>
                  <a:moveTo>
                    <a:pt x="2276775" y="839845"/>
                  </a:moveTo>
                  <a:cubicBezTo>
                    <a:pt x="2279164" y="839383"/>
                    <a:pt x="2281553" y="840154"/>
                    <a:pt x="2284019" y="843699"/>
                  </a:cubicBezTo>
                  <a:cubicBezTo>
                    <a:pt x="2288952" y="850789"/>
                    <a:pt x="2246100" y="905972"/>
                    <a:pt x="2239318" y="913062"/>
                  </a:cubicBezTo>
                  <a:cubicBezTo>
                    <a:pt x="2234385" y="917995"/>
                    <a:pt x="2228836" y="921694"/>
                    <a:pt x="2222362" y="916454"/>
                  </a:cubicBezTo>
                  <a:cubicBezTo>
                    <a:pt x="2217738" y="912754"/>
                    <a:pt x="2190917" y="934334"/>
                    <a:pt x="2184751" y="929094"/>
                  </a:cubicBezTo>
                  <a:cubicBezTo>
                    <a:pt x="2191534" y="924778"/>
                    <a:pt x="2263981" y="846782"/>
                    <a:pt x="2269530" y="843390"/>
                  </a:cubicBezTo>
                  <a:cubicBezTo>
                    <a:pt x="2271996" y="842003"/>
                    <a:pt x="2274386" y="840308"/>
                    <a:pt x="2276775" y="839845"/>
                  </a:cubicBezTo>
                  <a:close/>
                  <a:moveTo>
                    <a:pt x="2493651" y="767861"/>
                  </a:moveTo>
                  <a:cubicBezTo>
                    <a:pt x="2491185" y="769403"/>
                    <a:pt x="2489952" y="769711"/>
                    <a:pt x="2489027" y="770944"/>
                  </a:cubicBezTo>
                  <a:lnTo>
                    <a:pt x="2371263" y="877301"/>
                  </a:lnTo>
                  <a:cubicBezTo>
                    <a:pt x="2347833" y="898881"/>
                    <a:pt x="2326870" y="922927"/>
                    <a:pt x="2324404" y="956839"/>
                  </a:cubicBezTo>
                  <a:cubicBezTo>
                    <a:pt x="2323171" y="974410"/>
                    <a:pt x="2317622" y="990441"/>
                    <a:pt x="2308373" y="1005239"/>
                  </a:cubicBezTo>
                  <a:cubicBezTo>
                    <a:pt x="2296967" y="1023427"/>
                    <a:pt x="2284636" y="1041000"/>
                    <a:pt x="2273229" y="1058880"/>
                  </a:cubicBezTo>
                  <a:cubicBezTo>
                    <a:pt x="2258740" y="1081693"/>
                    <a:pt x="2244559" y="1104814"/>
                    <a:pt x="2230686" y="1127935"/>
                  </a:cubicBezTo>
                  <a:cubicBezTo>
                    <a:pt x="2224829" y="1137492"/>
                    <a:pt x="2228528" y="1145199"/>
                    <a:pt x="2237776" y="1150440"/>
                  </a:cubicBezTo>
                  <a:cubicBezTo>
                    <a:pt x="2250724" y="1157839"/>
                    <a:pt x="2255040" y="1157222"/>
                    <a:pt x="2262131" y="1146432"/>
                  </a:cubicBezTo>
                  <a:cubicBezTo>
                    <a:pt x="2282169" y="1116220"/>
                    <a:pt x="2300358" y="1085084"/>
                    <a:pt x="2322862" y="1056722"/>
                  </a:cubicBezTo>
                  <a:cubicBezTo>
                    <a:pt x="2366330" y="1002156"/>
                    <a:pt x="2410415" y="947898"/>
                    <a:pt x="2453883" y="893640"/>
                  </a:cubicBezTo>
                  <a:cubicBezTo>
                    <a:pt x="2465598" y="878843"/>
                    <a:pt x="2478545" y="864970"/>
                    <a:pt x="2486252" y="847398"/>
                  </a:cubicBezTo>
                  <a:cubicBezTo>
                    <a:pt x="2488719" y="841541"/>
                    <a:pt x="2490876" y="835991"/>
                    <a:pt x="2487486" y="829826"/>
                  </a:cubicBezTo>
                  <a:cubicBezTo>
                    <a:pt x="2481320" y="818111"/>
                    <a:pt x="2482861" y="806088"/>
                    <a:pt x="2486869" y="794065"/>
                  </a:cubicBezTo>
                  <a:cubicBezTo>
                    <a:pt x="2489643" y="786050"/>
                    <a:pt x="2493651" y="778343"/>
                    <a:pt x="2493651" y="767861"/>
                  </a:cubicBezTo>
                  <a:close/>
                  <a:moveTo>
                    <a:pt x="3511910" y="721620"/>
                  </a:moveTo>
                  <a:cubicBezTo>
                    <a:pt x="3504819" y="720079"/>
                    <a:pt x="3503894" y="721928"/>
                    <a:pt x="3503278" y="728402"/>
                  </a:cubicBezTo>
                  <a:cubicBezTo>
                    <a:pt x="3502044" y="744741"/>
                    <a:pt x="3499887" y="762313"/>
                    <a:pt x="3486322" y="771870"/>
                  </a:cubicBezTo>
                  <a:cubicBezTo>
                    <a:pt x="3471833" y="782352"/>
                    <a:pt x="3471833" y="794683"/>
                    <a:pt x="3472449" y="809173"/>
                  </a:cubicBezTo>
                  <a:lnTo>
                    <a:pt x="3472449" y="820271"/>
                  </a:lnTo>
                  <a:cubicBezTo>
                    <a:pt x="3468442" y="842776"/>
                    <a:pt x="3473374" y="861581"/>
                    <a:pt x="3493413" y="875454"/>
                  </a:cubicBezTo>
                  <a:cubicBezTo>
                    <a:pt x="3508210" y="885319"/>
                    <a:pt x="3518692" y="899809"/>
                    <a:pt x="3523316" y="917689"/>
                  </a:cubicBezTo>
                  <a:cubicBezTo>
                    <a:pt x="3524858" y="923546"/>
                    <a:pt x="3528249" y="928171"/>
                    <a:pt x="3533181" y="931562"/>
                  </a:cubicBezTo>
                  <a:cubicBezTo>
                    <a:pt x="3542738" y="938652"/>
                    <a:pt x="3547054" y="937419"/>
                    <a:pt x="3550753" y="926013"/>
                  </a:cubicBezTo>
                  <a:cubicBezTo>
                    <a:pt x="3561236" y="894568"/>
                    <a:pt x="3569559" y="862197"/>
                    <a:pt x="3583432" y="831986"/>
                  </a:cubicBezTo>
                  <a:cubicBezTo>
                    <a:pt x="3588364" y="821812"/>
                    <a:pt x="3588672" y="810714"/>
                    <a:pt x="3584665" y="799616"/>
                  </a:cubicBezTo>
                  <a:cubicBezTo>
                    <a:pt x="3582198" y="792834"/>
                    <a:pt x="3579733" y="790059"/>
                    <a:pt x="3572642" y="794992"/>
                  </a:cubicBezTo>
                  <a:cubicBezTo>
                    <a:pt x="3564318" y="800849"/>
                    <a:pt x="3555686" y="806090"/>
                    <a:pt x="3546746" y="811331"/>
                  </a:cubicBezTo>
                  <a:cubicBezTo>
                    <a:pt x="3543047" y="813489"/>
                    <a:pt x="3539964" y="819038"/>
                    <a:pt x="3535031" y="814414"/>
                  </a:cubicBezTo>
                  <a:cubicBezTo>
                    <a:pt x="3531332" y="810714"/>
                    <a:pt x="3529482" y="805782"/>
                    <a:pt x="3531023" y="799924"/>
                  </a:cubicBezTo>
                  <a:cubicBezTo>
                    <a:pt x="3534414" y="788518"/>
                    <a:pt x="3536881" y="776803"/>
                    <a:pt x="3539964" y="765396"/>
                  </a:cubicBezTo>
                  <a:cubicBezTo>
                    <a:pt x="3548287" y="733643"/>
                    <a:pt x="3544280" y="727477"/>
                    <a:pt x="3511910" y="721620"/>
                  </a:cubicBezTo>
                  <a:close/>
                  <a:moveTo>
                    <a:pt x="3472296" y="622814"/>
                  </a:moveTo>
                  <a:cubicBezTo>
                    <a:pt x="3470292" y="622121"/>
                    <a:pt x="3467209" y="624048"/>
                    <a:pt x="3461044" y="627901"/>
                  </a:cubicBezTo>
                  <a:cubicBezTo>
                    <a:pt x="3458269" y="629751"/>
                    <a:pt x="3455802" y="631909"/>
                    <a:pt x="3452720" y="633142"/>
                  </a:cubicBezTo>
                  <a:cubicBezTo>
                    <a:pt x="3441929" y="637458"/>
                    <a:pt x="3436997" y="645781"/>
                    <a:pt x="3434839" y="657188"/>
                  </a:cubicBezTo>
                  <a:cubicBezTo>
                    <a:pt x="3431756" y="675377"/>
                    <a:pt x="3425282" y="692641"/>
                    <a:pt x="3418808" y="709904"/>
                  </a:cubicBezTo>
                  <a:cubicBezTo>
                    <a:pt x="3412643" y="727169"/>
                    <a:pt x="3405243" y="744124"/>
                    <a:pt x="3402160" y="762313"/>
                  </a:cubicBezTo>
                  <a:cubicBezTo>
                    <a:pt x="3398461" y="782968"/>
                    <a:pt x="3411101" y="797766"/>
                    <a:pt x="3432064" y="797766"/>
                  </a:cubicBezTo>
                  <a:cubicBezTo>
                    <a:pt x="3445321" y="797766"/>
                    <a:pt x="3468134" y="786976"/>
                    <a:pt x="3468750" y="778344"/>
                  </a:cubicBezTo>
                  <a:cubicBezTo>
                    <a:pt x="3471833" y="757381"/>
                    <a:pt x="3483548" y="741350"/>
                    <a:pt x="3496188" y="725627"/>
                  </a:cubicBezTo>
                  <a:cubicBezTo>
                    <a:pt x="3500196" y="720695"/>
                    <a:pt x="3501120" y="716070"/>
                    <a:pt x="3499271" y="709904"/>
                  </a:cubicBezTo>
                  <a:cubicBezTo>
                    <a:pt x="3491563" y="684625"/>
                    <a:pt x="3484473" y="659038"/>
                    <a:pt x="3477074" y="633450"/>
                  </a:cubicBezTo>
                  <a:cubicBezTo>
                    <a:pt x="3475225" y="626822"/>
                    <a:pt x="3474300" y="623508"/>
                    <a:pt x="3472296" y="622814"/>
                  </a:cubicBezTo>
                  <a:close/>
                  <a:moveTo>
                    <a:pt x="3374801" y="567863"/>
                  </a:moveTo>
                  <a:cubicBezTo>
                    <a:pt x="3364011" y="569790"/>
                    <a:pt x="3353761" y="574568"/>
                    <a:pt x="3344204" y="582892"/>
                  </a:cubicBezTo>
                  <a:cubicBezTo>
                    <a:pt x="3330023" y="595223"/>
                    <a:pt x="3318616" y="609404"/>
                    <a:pt x="3308751" y="625126"/>
                  </a:cubicBezTo>
                  <a:cubicBezTo>
                    <a:pt x="3299195" y="640233"/>
                    <a:pt x="3303202" y="651639"/>
                    <a:pt x="3319541" y="658729"/>
                  </a:cubicBezTo>
                  <a:cubicBezTo>
                    <a:pt x="3345129" y="670136"/>
                    <a:pt x="3345129" y="670136"/>
                    <a:pt x="3343279" y="697573"/>
                  </a:cubicBezTo>
                  <a:cubicBezTo>
                    <a:pt x="3342971" y="698806"/>
                    <a:pt x="3342971" y="700039"/>
                    <a:pt x="3342663" y="703430"/>
                  </a:cubicBezTo>
                  <a:cubicBezTo>
                    <a:pt x="3342355" y="711754"/>
                    <a:pt x="3344512" y="721311"/>
                    <a:pt x="3355302" y="725318"/>
                  </a:cubicBezTo>
                  <a:cubicBezTo>
                    <a:pt x="3366709" y="730251"/>
                    <a:pt x="3377807" y="729943"/>
                    <a:pt x="3387056" y="720694"/>
                  </a:cubicBezTo>
                  <a:cubicBezTo>
                    <a:pt x="3390447" y="717303"/>
                    <a:pt x="3393530" y="713295"/>
                    <a:pt x="3396305" y="709288"/>
                  </a:cubicBezTo>
                  <a:cubicBezTo>
                    <a:pt x="3403395" y="698498"/>
                    <a:pt x="3407711" y="686475"/>
                    <a:pt x="3410486" y="674144"/>
                  </a:cubicBezTo>
                  <a:cubicBezTo>
                    <a:pt x="3412644" y="665820"/>
                    <a:pt x="3414802" y="656263"/>
                    <a:pt x="3422509" y="651947"/>
                  </a:cubicBezTo>
                  <a:cubicBezTo>
                    <a:pt x="3436998" y="643623"/>
                    <a:pt x="3439156" y="630367"/>
                    <a:pt x="3440389" y="615878"/>
                  </a:cubicBezTo>
                  <a:cubicBezTo>
                    <a:pt x="3441006" y="608171"/>
                    <a:pt x="3442239" y="600464"/>
                    <a:pt x="3443780" y="592757"/>
                  </a:cubicBezTo>
                  <a:cubicBezTo>
                    <a:pt x="3445322" y="585358"/>
                    <a:pt x="3443780" y="580425"/>
                    <a:pt x="3435457" y="578268"/>
                  </a:cubicBezTo>
                  <a:cubicBezTo>
                    <a:pt x="3426516" y="575801"/>
                    <a:pt x="3417576" y="572410"/>
                    <a:pt x="3408636" y="569944"/>
                  </a:cubicBezTo>
                  <a:cubicBezTo>
                    <a:pt x="3396921" y="566861"/>
                    <a:pt x="3385591" y="565936"/>
                    <a:pt x="3374801" y="567863"/>
                  </a:cubicBezTo>
                  <a:close/>
                  <a:moveTo>
                    <a:pt x="2505367" y="497498"/>
                  </a:moveTo>
                  <a:cubicBezTo>
                    <a:pt x="2501975" y="529867"/>
                    <a:pt x="2481629" y="555763"/>
                    <a:pt x="2444326" y="576110"/>
                  </a:cubicBezTo>
                  <a:cubicBezTo>
                    <a:pt x="2448642" y="544357"/>
                    <a:pt x="2475155" y="505205"/>
                    <a:pt x="2505367" y="497498"/>
                  </a:cubicBezTo>
                  <a:close/>
                  <a:moveTo>
                    <a:pt x="1467070" y="353838"/>
                  </a:moveTo>
                  <a:cubicBezTo>
                    <a:pt x="1458438" y="354146"/>
                    <a:pt x="1451656" y="357846"/>
                    <a:pt x="1446107" y="364628"/>
                  </a:cubicBezTo>
                  <a:lnTo>
                    <a:pt x="1345298" y="483933"/>
                  </a:lnTo>
                  <a:cubicBezTo>
                    <a:pt x="1337899" y="492565"/>
                    <a:pt x="1330192" y="501197"/>
                    <a:pt x="1324643" y="511371"/>
                  </a:cubicBezTo>
                  <a:cubicBezTo>
                    <a:pt x="1314161" y="530792"/>
                    <a:pt x="1316011" y="538808"/>
                    <a:pt x="1335125" y="549906"/>
                  </a:cubicBezTo>
                  <a:cubicBezTo>
                    <a:pt x="1339749" y="552680"/>
                    <a:pt x="1342215" y="556380"/>
                    <a:pt x="1341290" y="561929"/>
                  </a:cubicBezTo>
                  <a:cubicBezTo>
                    <a:pt x="1340365" y="566861"/>
                    <a:pt x="1338208" y="569636"/>
                    <a:pt x="1332658" y="570561"/>
                  </a:cubicBezTo>
                  <a:cubicBezTo>
                    <a:pt x="1313545" y="573644"/>
                    <a:pt x="1297206" y="583817"/>
                    <a:pt x="1283641" y="597073"/>
                  </a:cubicBezTo>
                  <a:cubicBezTo>
                    <a:pt x="1246339" y="633451"/>
                    <a:pt x="1209654" y="670444"/>
                    <a:pt x="1172968" y="707438"/>
                  </a:cubicBezTo>
                  <a:lnTo>
                    <a:pt x="993546" y="888092"/>
                  </a:lnTo>
                  <a:cubicBezTo>
                    <a:pt x="983065" y="898574"/>
                    <a:pt x="971350" y="907514"/>
                    <a:pt x="959944" y="916763"/>
                  </a:cubicBezTo>
                  <a:cubicBezTo>
                    <a:pt x="952545" y="922620"/>
                    <a:pt x="944529" y="922928"/>
                    <a:pt x="938056" y="915221"/>
                  </a:cubicBezTo>
                  <a:cubicBezTo>
                    <a:pt x="930965" y="906898"/>
                    <a:pt x="939905" y="903507"/>
                    <a:pt x="943913" y="899499"/>
                  </a:cubicBezTo>
                  <a:cubicBezTo>
                    <a:pt x="999096" y="843699"/>
                    <a:pt x="1053662" y="787592"/>
                    <a:pt x="1106687" y="729943"/>
                  </a:cubicBezTo>
                  <a:cubicBezTo>
                    <a:pt x="1144605" y="688941"/>
                    <a:pt x="1180983" y="646707"/>
                    <a:pt x="1221985" y="608788"/>
                  </a:cubicBezTo>
                  <a:cubicBezTo>
                    <a:pt x="1233700" y="597998"/>
                    <a:pt x="1242948" y="584742"/>
                    <a:pt x="1250655" y="570561"/>
                  </a:cubicBezTo>
                  <a:cubicBezTo>
                    <a:pt x="1258979" y="554838"/>
                    <a:pt x="1254355" y="546207"/>
                    <a:pt x="1236474" y="542815"/>
                  </a:cubicBezTo>
                  <a:cubicBezTo>
                    <a:pt x="1225376" y="540657"/>
                    <a:pt x="1216127" y="544973"/>
                    <a:pt x="1208420" y="552372"/>
                  </a:cubicBezTo>
                  <a:cubicBezTo>
                    <a:pt x="1197939" y="562545"/>
                    <a:pt x="1187457" y="573027"/>
                    <a:pt x="1177284" y="583817"/>
                  </a:cubicBezTo>
                  <a:cubicBezTo>
                    <a:pt x="1141522" y="620811"/>
                    <a:pt x="1111003" y="662121"/>
                    <a:pt x="1077708" y="700965"/>
                  </a:cubicBezTo>
                  <a:cubicBezTo>
                    <a:pt x="1070926" y="709288"/>
                    <a:pt x="1063835" y="717612"/>
                    <a:pt x="1053970" y="723469"/>
                  </a:cubicBezTo>
                  <a:cubicBezTo>
                    <a:pt x="1053970" y="721619"/>
                    <a:pt x="1053354" y="720694"/>
                    <a:pt x="1053662" y="720078"/>
                  </a:cubicBezTo>
                  <a:lnTo>
                    <a:pt x="1060135" y="698806"/>
                  </a:lnTo>
                  <a:cubicBezTo>
                    <a:pt x="1061986" y="692949"/>
                    <a:pt x="1063835" y="687092"/>
                    <a:pt x="1063527" y="680926"/>
                  </a:cubicBezTo>
                  <a:cubicBezTo>
                    <a:pt x="1062602" y="668903"/>
                    <a:pt x="1052429" y="660579"/>
                    <a:pt x="1041639" y="664279"/>
                  </a:cubicBezTo>
                  <a:cubicBezTo>
                    <a:pt x="1032390" y="667361"/>
                    <a:pt x="1023450" y="671369"/>
                    <a:pt x="1016359" y="678768"/>
                  </a:cubicBezTo>
                  <a:cubicBezTo>
                    <a:pt x="940213" y="760771"/>
                    <a:pt x="873316" y="848632"/>
                    <a:pt x="822758" y="948824"/>
                  </a:cubicBezTo>
                  <a:cubicBezTo>
                    <a:pt x="818442" y="957148"/>
                    <a:pt x="808885" y="967321"/>
                    <a:pt x="813201" y="974720"/>
                  </a:cubicBezTo>
                  <a:cubicBezTo>
                    <a:pt x="818750" y="983968"/>
                    <a:pt x="831081" y="975644"/>
                    <a:pt x="840638" y="975336"/>
                  </a:cubicBezTo>
                  <a:cubicBezTo>
                    <a:pt x="840946" y="975336"/>
                    <a:pt x="841563" y="975028"/>
                    <a:pt x="841871" y="975028"/>
                  </a:cubicBezTo>
                  <a:cubicBezTo>
                    <a:pt x="856052" y="973179"/>
                    <a:pt x="865609" y="979960"/>
                    <a:pt x="869308" y="993525"/>
                  </a:cubicBezTo>
                  <a:cubicBezTo>
                    <a:pt x="873008" y="1006781"/>
                    <a:pt x="867459" y="1017880"/>
                    <a:pt x="859443" y="1027436"/>
                  </a:cubicBezTo>
                  <a:cubicBezTo>
                    <a:pt x="835705" y="1055798"/>
                    <a:pt x="814126" y="1085702"/>
                    <a:pt x="788538" y="1112522"/>
                  </a:cubicBezTo>
                  <a:cubicBezTo>
                    <a:pt x="782989" y="1118071"/>
                    <a:pt x="778365" y="1124237"/>
                    <a:pt x="779906" y="1133177"/>
                  </a:cubicBezTo>
                  <a:cubicBezTo>
                    <a:pt x="786072" y="1131019"/>
                    <a:pt x="789771" y="1126395"/>
                    <a:pt x="794087" y="1123004"/>
                  </a:cubicBezTo>
                  <a:cubicBezTo>
                    <a:pt x="807652" y="1112214"/>
                    <a:pt x="820908" y="1101424"/>
                    <a:pt x="834780" y="1091251"/>
                  </a:cubicBezTo>
                  <a:cubicBezTo>
                    <a:pt x="844337" y="1084469"/>
                    <a:pt x="860060" y="1085085"/>
                    <a:pt x="866842" y="1091559"/>
                  </a:cubicBezTo>
                  <a:cubicBezTo>
                    <a:pt x="872700" y="1097417"/>
                    <a:pt x="873933" y="1113139"/>
                    <a:pt x="869000" y="1123004"/>
                  </a:cubicBezTo>
                  <a:cubicBezTo>
                    <a:pt x="864376" y="1131636"/>
                    <a:pt x="857902" y="1139034"/>
                    <a:pt x="850811" y="1146125"/>
                  </a:cubicBezTo>
                  <a:lnTo>
                    <a:pt x="767575" y="1229670"/>
                  </a:lnTo>
                  <a:cubicBezTo>
                    <a:pt x="763567" y="1233986"/>
                    <a:pt x="759251" y="1238610"/>
                    <a:pt x="763875" y="1244775"/>
                  </a:cubicBezTo>
                  <a:cubicBezTo>
                    <a:pt x="768808" y="1251250"/>
                    <a:pt x="774357" y="1246934"/>
                    <a:pt x="779290" y="1244775"/>
                  </a:cubicBezTo>
                  <a:cubicBezTo>
                    <a:pt x="781448" y="1243851"/>
                    <a:pt x="783297" y="1241693"/>
                    <a:pt x="785147" y="1240151"/>
                  </a:cubicBezTo>
                  <a:lnTo>
                    <a:pt x="929732" y="1104815"/>
                  </a:lnTo>
                  <a:cubicBezTo>
                    <a:pt x="938981" y="1096183"/>
                    <a:pt x="949154" y="1087860"/>
                    <a:pt x="952545" y="1074912"/>
                  </a:cubicBezTo>
                  <a:cubicBezTo>
                    <a:pt x="959635" y="1049016"/>
                    <a:pt x="977516" y="1031136"/>
                    <a:pt x="996938" y="1014488"/>
                  </a:cubicBezTo>
                  <a:cubicBezTo>
                    <a:pt x="1007419" y="1005240"/>
                    <a:pt x="1020675" y="1008014"/>
                    <a:pt x="1027766" y="1020037"/>
                  </a:cubicBezTo>
                  <a:cubicBezTo>
                    <a:pt x="1033007" y="1029286"/>
                    <a:pt x="1033931" y="1038226"/>
                    <a:pt x="1029307" y="1048091"/>
                  </a:cubicBezTo>
                  <a:cubicBezTo>
                    <a:pt x="1019134" y="1069671"/>
                    <a:pt x="1008961" y="1091559"/>
                    <a:pt x="998171" y="1114989"/>
                  </a:cubicBezTo>
                  <a:cubicBezTo>
                    <a:pt x="1011735" y="1114372"/>
                    <a:pt x="1015743" y="1103582"/>
                    <a:pt x="1022525" y="1098341"/>
                  </a:cubicBezTo>
                  <a:cubicBezTo>
                    <a:pt x="1068151" y="1054873"/>
                    <a:pt x="1119943" y="1017571"/>
                    <a:pt x="1155704" y="964238"/>
                  </a:cubicBezTo>
                  <a:cubicBezTo>
                    <a:pt x="1169268" y="943892"/>
                    <a:pt x="1177900" y="944816"/>
                    <a:pt x="1196089" y="960539"/>
                  </a:cubicBezTo>
                  <a:cubicBezTo>
                    <a:pt x="1199172" y="963005"/>
                    <a:pt x="1201947" y="966088"/>
                    <a:pt x="1205338" y="968554"/>
                  </a:cubicBezTo>
                  <a:cubicBezTo>
                    <a:pt x="1216127" y="976569"/>
                    <a:pt x="1224451" y="991675"/>
                    <a:pt x="1236783" y="992908"/>
                  </a:cubicBezTo>
                  <a:cubicBezTo>
                    <a:pt x="1250039" y="994450"/>
                    <a:pt x="1260828" y="980885"/>
                    <a:pt x="1272852" y="973795"/>
                  </a:cubicBezTo>
                  <a:cubicBezTo>
                    <a:pt x="1293815" y="961464"/>
                    <a:pt x="1314778" y="948516"/>
                    <a:pt x="1339441" y="946975"/>
                  </a:cubicBezTo>
                  <a:cubicBezTo>
                    <a:pt x="1354238" y="945741"/>
                    <a:pt x="1363795" y="938959"/>
                    <a:pt x="1372119" y="928169"/>
                  </a:cubicBezTo>
                  <a:lnTo>
                    <a:pt x="1550923" y="699423"/>
                  </a:lnTo>
                  <a:cubicBezTo>
                    <a:pt x="1555856" y="693257"/>
                    <a:pt x="1559555" y="686475"/>
                    <a:pt x="1562329" y="679076"/>
                  </a:cubicBezTo>
                  <a:cubicBezTo>
                    <a:pt x="1566645" y="667670"/>
                    <a:pt x="1565104" y="661813"/>
                    <a:pt x="1551848" y="658730"/>
                  </a:cubicBezTo>
                  <a:cubicBezTo>
                    <a:pt x="1527185" y="652872"/>
                    <a:pt x="1503756" y="643316"/>
                    <a:pt x="1484026" y="627593"/>
                  </a:cubicBezTo>
                  <a:cubicBezTo>
                    <a:pt x="1468611" y="615262"/>
                    <a:pt x="1453814" y="615262"/>
                    <a:pt x="1437475" y="622969"/>
                  </a:cubicBezTo>
                  <a:cubicBezTo>
                    <a:pt x="1432234" y="625435"/>
                    <a:pt x="1426993" y="627593"/>
                    <a:pt x="1422061" y="630368"/>
                  </a:cubicBezTo>
                  <a:cubicBezTo>
                    <a:pt x="1398323" y="643624"/>
                    <a:pt x="1380134" y="662737"/>
                    <a:pt x="1361637" y="682159"/>
                  </a:cubicBezTo>
                  <a:cubicBezTo>
                    <a:pt x="1347456" y="697265"/>
                    <a:pt x="1332967" y="712371"/>
                    <a:pt x="1316628" y="725627"/>
                  </a:cubicBezTo>
                  <a:cubicBezTo>
                    <a:pt x="1310154" y="730868"/>
                    <a:pt x="1307071" y="729635"/>
                    <a:pt x="1304605" y="721928"/>
                  </a:cubicBezTo>
                  <a:cubicBezTo>
                    <a:pt x="1301830" y="712679"/>
                    <a:pt x="1306454" y="706205"/>
                    <a:pt x="1311695" y="699731"/>
                  </a:cubicBezTo>
                  <a:lnTo>
                    <a:pt x="1387225" y="607247"/>
                  </a:lnTo>
                  <a:lnTo>
                    <a:pt x="1481251" y="493490"/>
                  </a:lnTo>
                  <a:cubicBezTo>
                    <a:pt x="1490191" y="482700"/>
                    <a:pt x="1489575" y="476843"/>
                    <a:pt x="1478476" y="468211"/>
                  </a:cubicBezTo>
                  <a:cubicBezTo>
                    <a:pt x="1474469" y="465128"/>
                    <a:pt x="1471078" y="461429"/>
                    <a:pt x="1466762" y="459271"/>
                  </a:cubicBezTo>
                  <a:cubicBezTo>
                    <a:pt x="1456280" y="454338"/>
                    <a:pt x="1458130" y="448172"/>
                    <a:pt x="1463062" y="439849"/>
                  </a:cubicBezTo>
                  <a:cubicBezTo>
                    <a:pt x="1473235" y="422894"/>
                    <a:pt x="1483101" y="405938"/>
                    <a:pt x="1491424" y="388057"/>
                  </a:cubicBezTo>
                  <a:cubicBezTo>
                    <a:pt x="1500056" y="370485"/>
                    <a:pt x="1486800" y="352913"/>
                    <a:pt x="1467070" y="353838"/>
                  </a:cubicBezTo>
                  <a:close/>
                  <a:moveTo>
                    <a:pt x="2526637" y="345515"/>
                  </a:moveTo>
                  <a:cubicBezTo>
                    <a:pt x="2530028" y="361238"/>
                    <a:pt x="2528487" y="372952"/>
                    <a:pt x="2519547" y="385283"/>
                  </a:cubicBezTo>
                  <a:cubicBezTo>
                    <a:pt x="2471454" y="450639"/>
                    <a:pt x="2424596" y="516920"/>
                    <a:pt x="2377120" y="582585"/>
                  </a:cubicBezTo>
                  <a:cubicBezTo>
                    <a:pt x="2351533" y="618037"/>
                    <a:pt x="2317313" y="643933"/>
                    <a:pt x="2282477" y="669212"/>
                  </a:cubicBezTo>
                  <a:cubicBezTo>
                    <a:pt x="2275695" y="674145"/>
                    <a:pt x="2269221" y="670445"/>
                    <a:pt x="2262747" y="668596"/>
                  </a:cubicBezTo>
                  <a:cubicBezTo>
                    <a:pt x="2258123" y="667362"/>
                    <a:pt x="2260589" y="664280"/>
                    <a:pt x="2261822" y="661813"/>
                  </a:cubicBezTo>
                  <a:cubicBezTo>
                    <a:pt x="2266447" y="653798"/>
                    <a:pt x="2270454" y="644858"/>
                    <a:pt x="2276620" y="637768"/>
                  </a:cubicBezTo>
                  <a:cubicBezTo>
                    <a:pt x="2334269" y="572103"/>
                    <a:pt x="2385136" y="501198"/>
                    <a:pt x="2441860" y="434609"/>
                  </a:cubicBezTo>
                  <a:cubicBezTo>
                    <a:pt x="2467755" y="403781"/>
                    <a:pt x="2495193" y="374185"/>
                    <a:pt x="2526637" y="345515"/>
                  </a:cubicBezTo>
                  <a:close/>
                  <a:moveTo>
                    <a:pt x="2698043" y="315302"/>
                  </a:moveTo>
                  <a:cubicBezTo>
                    <a:pt x="2693111" y="312219"/>
                    <a:pt x="2689103" y="313453"/>
                    <a:pt x="2684787" y="317152"/>
                  </a:cubicBezTo>
                  <a:cubicBezTo>
                    <a:pt x="2678313" y="322701"/>
                    <a:pt x="2671531" y="327942"/>
                    <a:pt x="2664749" y="333183"/>
                  </a:cubicBezTo>
                  <a:cubicBezTo>
                    <a:pt x="2636695" y="355687"/>
                    <a:pt x="2636695" y="355687"/>
                    <a:pt x="2662590" y="381275"/>
                  </a:cubicBezTo>
                  <a:lnTo>
                    <a:pt x="2663515" y="382199"/>
                  </a:lnTo>
                  <a:cubicBezTo>
                    <a:pt x="2665673" y="384974"/>
                    <a:pt x="2667831" y="385591"/>
                    <a:pt x="2670298" y="382508"/>
                  </a:cubicBezTo>
                  <a:cubicBezTo>
                    <a:pt x="2682321" y="367710"/>
                    <a:pt x="2696194" y="353838"/>
                    <a:pt x="2705751" y="337190"/>
                  </a:cubicBezTo>
                  <a:cubicBezTo>
                    <a:pt x="2707292" y="334416"/>
                    <a:pt x="2708525" y="331333"/>
                    <a:pt x="2708217" y="328558"/>
                  </a:cubicBezTo>
                  <a:cubicBezTo>
                    <a:pt x="2708217" y="321160"/>
                    <a:pt x="2703284" y="318077"/>
                    <a:pt x="2698043" y="315302"/>
                  </a:cubicBezTo>
                  <a:close/>
                  <a:moveTo>
                    <a:pt x="2598044" y="105477"/>
                  </a:moveTo>
                  <a:cubicBezTo>
                    <a:pt x="2594845" y="105130"/>
                    <a:pt x="2591377" y="107519"/>
                    <a:pt x="2587369" y="112760"/>
                  </a:cubicBezTo>
                  <a:cubicBezTo>
                    <a:pt x="2572571" y="131873"/>
                    <a:pt x="2556849" y="150370"/>
                    <a:pt x="2539585" y="167326"/>
                  </a:cubicBezTo>
                  <a:cubicBezTo>
                    <a:pt x="2510607" y="196305"/>
                    <a:pt x="2481628" y="225283"/>
                    <a:pt x="2452033" y="253645"/>
                  </a:cubicBezTo>
                  <a:cubicBezTo>
                    <a:pt x="2421513" y="283241"/>
                    <a:pt x="2395925" y="316535"/>
                    <a:pt x="2370030" y="350138"/>
                  </a:cubicBezTo>
                  <a:cubicBezTo>
                    <a:pt x="2368488" y="351987"/>
                    <a:pt x="2367564" y="354454"/>
                    <a:pt x="2366947" y="356612"/>
                  </a:cubicBezTo>
                  <a:cubicBezTo>
                    <a:pt x="2359240" y="393606"/>
                    <a:pt x="2337968" y="422584"/>
                    <a:pt x="2311456" y="447555"/>
                  </a:cubicBezTo>
                  <a:cubicBezTo>
                    <a:pt x="2269530" y="486707"/>
                    <a:pt x="2234694" y="531716"/>
                    <a:pt x="2199549" y="576726"/>
                  </a:cubicBezTo>
                  <a:cubicBezTo>
                    <a:pt x="2198316" y="578267"/>
                    <a:pt x="2197391" y="579808"/>
                    <a:pt x="2194925" y="583816"/>
                  </a:cubicBezTo>
                  <a:lnTo>
                    <a:pt x="2251341" y="579500"/>
                  </a:lnTo>
                  <a:cubicBezTo>
                    <a:pt x="2251341" y="581350"/>
                    <a:pt x="2251649" y="582891"/>
                    <a:pt x="2251032" y="583816"/>
                  </a:cubicBezTo>
                  <a:cubicBezTo>
                    <a:pt x="2206331" y="656262"/>
                    <a:pt x="2164714" y="730867"/>
                    <a:pt x="2114155" y="799922"/>
                  </a:cubicBezTo>
                  <a:cubicBezTo>
                    <a:pt x="2095042" y="826126"/>
                    <a:pt x="2074078" y="850788"/>
                    <a:pt x="2052190" y="874835"/>
                  </a:cubicBezTo>
                  <a:cubicBezTo>
                    <a:pt x="2046641" y="881000"/>
                    <a:pt x="2041709" y="882542"/>
                    <a:pt x="2034310" y="878534"/>
                  </a:cubicBezTo>
                  <a:cubicBezTo>
                    <a:pt x="2024753" y="873293"/>
                    <a:pt x="2014271" y="869286"/>
                    <a:pt x="2004406" y="864045"/>
                  </a:cubicBezTo>
                  <a:cubicBezTo>
                    <a:pt x="1991458" y="857263"/>
                    <a:pt x="1990842" y="850480"/>
                    <a:pt x="2001940" y="839999"/>
                  </a:cubicBezTo>
                  <a:cubicBezTo>
                    <a:pt x="2029686" y="813795"/>
                    <a:pt x="2057739" y="787899"/>
                    <a:pt x="2085793" y="762003"/>
                  </a:cubicBezTo>
                  <a:cubicBezTo>
                    <a:pt x="2098433" y="750289"/>
                    <a:pt x="2111072" y="738574"/>
                    <a:pt x="2119396" y="723160"/>
                  </a:cubicBezTo>
                  <a:cubicBezTo>
                    <a:pt x="2123095" y="716069"/>
                    <a:pt x="2126795" y="708671"/>
                    <a:pt x="2126486" y="700963"/>
                  </a:cubicBezTo>
                  <a:cubicBezTo>
                    <a:pt x="2126178" y="679692"/>
                    <a:pt x="2137276" y="664586"/>
                    <a:pt x="2150532" y="650097"/>
                  </a:cubicBezTo>
                  <a:cubicBezTo>
                    <a:pt x="2157315" y="643006"/>
                    <a:pt x="2163789" y="635607"/>
                    <a:pt x="2168721" y="626975"/>
                  </a:cubicBezTo>
                  <a:cubicBezTo>
                    <a:pt x="2173037" y="619269"/>
                    <a:pt x="2173345" y="611253"/>
                    <a:pt x="2167488" y="604163"/>
                  </a:cubicBezTo>
                  <a:cubicBezTo>
                    <a:pt x="2161322" y="596764"/>
                    <a:pt x="2155465" y="593373"/>
                    <a:pt x="2145908" y="600771"/>
                  </a:cubicBezTo>
                  <a:cubicBezTo>
                    <a:pt x="2133268" y="610945"/>
                    <a:pt x="2122787" y="622659"/>
                    <a:pt x="2112614" y="635299"/>
                  </a:cubicBezTo>
                  <a:cubicBezTo>
                    <a:pt x="2070071" y="687399"/>
                    <a:pt x="2026603" y="738574"/>
                    <a:pt x="1979436" y="786666"/>
                  </a:cubicBezTo>
                  <a:cubicBezTo>
                    <a:pt x="1966488" y="799922"/>
                    <a:pt x="1952307" y="811637"/>
                    <a:pt x="1934734" y="820577"/>
                  </a:cubicBezTo>
                  <a:cubicBezTo>
                    <a:pt x="1938434" y="814720"/>
                    <a:pt x="1941825" y="808554"/>
                    <a:pt x="1945525" y="802697"/>
                  </a:cubicBezTo>
                  <a:cubicBezTo>
                    <a:pt x="1960014" y="778959"/>
                    <a:pt x="1974194" y="754913"/>
                    <a:pt x="1989301" y="731483"/>
                  </a:cubicBezTo>
                  <a:cubicBezTo>
                    <a:pt x="1995158" y="722235"/>
                    <a:pt x="1993000" y="715144"/>
                    <a:pt x="1986526" y="708362"/>
                  </a:cubicBezTo>
                  <a:cubicBezTo>
                    <a:pt x="1979744" y="700963"/>
                    <a:pt x="1972345" y="705896"/>
                    <a:pt x="1966488" y="709595"/>
                  </a:cubicBezTo>
                  <a:cubicBezTo>
                    <a:pt x="1960630" y="713295"/>
                    <a:pt x="1955698" y="718535"/>
                    <a:pt x="1951382" y="723776"/>
                  </a:cubicBezTo>
                  <a:lnTo>
                    <a:pt x="1789841" y="924160"/>
                  </a:lnTo>
                  <a:cubicBezTo>
                    <a:pt x="1771344" y="946973"/>
                    <a:pt x="1755622" y="971019"/>
                    <a:pt x="1746990" y="999689"/>
                  </a:cubicBezTo>
                  <a:cubicBezTo>
                    <a:pt x="1741749" y="1016645"/>
                    <a:pt x="1728493" y="1028668"/>
                    <a:pt x="1716470" y="1040999"/>
                  </a:cubicBezTo>
                  <a:lnTo>
                    <a:pt x="1487108" y="1272828"/>
                  </a:lnTo>
                  <a:cubicBezTo>
                    <a:pt x="1459671" y="1300265"/>
                    <a:pt x="1432619" y="1328087"/>
                    <a:pt x="1408034" y="1357837"/>
                  </a:cubicBezTo>
                  <a:lnTo>
                    <a:pt x="1367142" y="1419272"/>
                  </a:lnTo>
                  <a:lnTo>
                    <a:pt x="1415071" y="1419272"/>
                  </a:lnTo>
                  <a:lnTo>
                    <a:pt x="1437783" y="1380418"/>
                  </a:lnTo>
                  <a:cubicBezTo>
                    <a:pt x="1499131" y="1321845"/>
                    <a:pt x="1556163" y="1258647"/>
                    <a:pt x="1615662" y="1198224"/>
                  </a:cubicBezTo>
                  <a:cubicBezTo>
                    <a:pt x="1628918" y="1184967"/>
                    <a:pt x="1644024" y="1174794"/>
                    <a:pt x="1662521" y="1170170"/>
                  </a:cubicBezTo>
                  <a:cubicBezTo>
                    <a:pt x="1676701" y="1166779"/>
                    <a:pt x="1685025" y="1155680"/>
                    <a:pt x="1694274" y="1145816"/>
                  </a:cubicBezTo>
                  <a:cubicBezTo>
                    <a:pt x="1727260" y="1109438"/>
                    <a:pt x="1758088" y="1070903"/>
                    <a:pt x="1787375" y="1031443"/>
                  </a:cubicBezTo>
                  <a:cubicBezTo>
                    <a:pt x="1808955" y="1002772"/>
                    <a:pt x="1834234" y="978726"/>
                    <a:pt x="1869995" y="968861"/>
                  </a:cubicBezTo>
                  <a:cubicBezTo>
                    <a:pt x="1878318" y="966703"/>
                    <a:pt x="1882943" y="959304"/>
                    <a:pt x="1889109" y="953755"/>
                  </a:cubicBezTo>
                  <a:cubicBezTo>
                    <a:pt x="1896507" y="944507"/>
                    <a:pt x="1905139" y="938958"/>
                    <a:pt x="1919320" y="941424"/>
                  </a:cubicBezTo>
                  <a:cubicBezTo>
                    <a:pt x="1902673" y="968244"/>
                    <a:pt x="1885101" y="992907"/>
                    <a:pt x="1865987" y="1016645"/>
                  </a:cubicBezTo>
                  <a:cubicBezTo>
                    <a:pt x="1816970" y="1076760"/>
                    <a:pt x="1765796" y="1134717"/>
                    <a:pt x="1719245" y="1196990"/>
                  </a:cubicBezTo>
                  <a:cubicBezTo>
                    <a:pt x="1710305" y="1209013"/>
                    <a:pt x="1701673" y="1221653"/>
                    <a:pt x="1693657" y="1234601"/>
                  </a:cubicBezTo>
                  <a:cubicBezTo>
                    <a:pt x="1685333" y="1248165"/>
                    <a:pt x="1686567" y="1260188"/>
                    <a:pt x="1696740" y="1269129"/>
                  </a:cubicBezTo>
                  <a:cubicBezTo>
                    <a:pt x="1705372" y="1276527"/>
                    <a:pt x="1717703" y="1275911"/>
                    <a:pt x="1729418" y="1266971"/>
                  </a:cubicBezTo>
                  <a:cubicBezTo>
                    <a:pt x="1742057" y="1257414"/>
                    <a:pt x="1751923" y="1245391"/>
                    <a:pt x="1760554" y="1232443"/>
                  </a:cubicBezTo>
                  <a:cubicBezTo>
                    <a:pt x="1807722" y="1159996"/>
                    <a:pt x="1865370" y="1097107"/>
                    <a:pt x="1927335" y="1037300"/>
                  </a:cubicBezTo>
                  <a:cubicBezTo>
                    <a:pt x="1939358" y="1025585"/>
                    <a:pt x="1951690" y="1014179"/>
                    <a:pt x="1964021" y="1002772"/>
                  </a:cubicBezTo>
                  <a:cubicBezTo>
                    <a:pt x="1973886" y="993524"/>
                    <a:pt x="1987142" y="992907"/>
                    <a:pt x="1999165" y="988899"/>
                  </a:cubicBezTo>
                  <a:cubicBezTo>
                    <a:pt x="2001323" y="987975"/>
                    <a:pt x="2003173" y="989516"/>
                    <a:pt x="2002865" y="992291"/>
                  </a:cubicBezTo>
                  <a:cubicBezTo>
                    <a:pt x="2001323" y="1004930"/>
                    <a:pt x="2003481" y="1017570"/>
                    <a:pt x="1993616" y="1029285"/>
                  </a:cubicBezTo>
                  <a:cubicBezTo>
                    <a:pt x="1960322" y="1067820"/>
                    <a:pt x="1926102" y="1105430"/>
                    <a:pt x="1891575" y="1142732"/>
                  </a:cubicBezTo>
                  <a:cubicBezTo>
                    <a:pt x="1877086" y="1158455"/>
                    <a:pt x="1864138" y="1175411"/>
                    <a:pt x="1849032" y="1190516"/>
                  </a:cubicBezTo>
                  <a:cubicBezTo>
                    <a:pt x="1838858" y="1200381"/>
                    <a:pt x="1833618" y="1212713"/>
                    <a:pt x="1837934" y="1227510"/>
                  </a:cubicBezTo>
                  <a:cubicBezTo>
                    <a:pt x="1839783" y="1233676"/>
                    <a:pt x="1843174" y="1236142"/>
                    <a:pt x="1849648" y="1235525"/>
                  </a:cubicBezTo>
                  <a:cubicBezTo>
                    <a:pt x="1860746" y="1234293"/>
                    <a:pt x="1869995" y="1229052"/>
                    <a:pt x="1876469" y="1219803"/>
                  </a:cubicBezTo>
                  <a:cubicBezTo>
                    <a:pt x="1891883" y="1197607"/>
                    <a:pt x="1912538" y="1180652"/>
                    <a:pt x="1930727" y="1161538"/>
                  </a:cubicBezTo>
                  <a:cubicBezTo>
                    <a:pt x="1939050" y="1152906"/>
                    <a:pt x="1947990" y="1150440"/>
                    <a:pt x="1959705" y="1152289"/>
                  </a:cubicBezTo>
                  <a:cubicBezTo>
                    <a:pt x="1966795" y="1153523"/>
                    <a:pt x="1968954" y="1154756"/>
                    <a:pt x="1965871" y="1162155"/>
                  </a:cubicBezTo>
                  <a:cubicBezTo>
                    <a:pt x="1951998" y="1196836"/>
                    <a:pt x="1934889" y="1229052"/>
                    <a:pt x="1913270" y="1257761"/>
                  </a:cubicBezTo>
                  <a:lnTo>
                    <a:pt x="1836942" y="1329214"/>
                  </a:lnTo>
                  <a:lnTo>
                    <a:pt x="1899422" y="1329214"/>
                  </a:lnTo>
                  <a:lnTo>
                    <a:pt x="1928068" y="1291941"/>
                  </a:lnTo>
                  <a:cubicBezTo>
                    <a:pt x="1939128" y="1279533"/>
                    <a:pt x="1950765" y="1267587"/>
                    <a:pt x="1961863" y="1255256"/>
                  </a:cubicBezTo>
                  <a:cubicBezTo>
                    <a:pt x="1987451" y="1226894"/>
                    <a:pt x="2013963" y="1199456"/>
                    <a:pt x="2039550" y="1171403"/>
                  </a:cubicBezTo>
                  <a:cubicBezTo>
                    <a:pt x="2056198" y="1153214"/>
                    <a:pt x="2068221" y="1132559"/>
                    <a:pt x="2074078" y="1108513"/>
                  </a:cubicBezTo>
                  <a:cubicBezTo>
                    <a:pt x="2076545" y="1098032"/>
                    <a:pt x="2082094" y="1088783"/>
                    <a:pt x="2088567" y="1080151"/>
                  </a:cubicBezTo>
                  <a:cubicBezTo>
                    <a:pt x="2107990" y="1054564"/>
                    <a:pt x="2132652" y="1034217"/>
                    <a:pt x="2155157" y="1008013"/>
                  </a:cubicBezTo>
                  <a:cubicBezTo>
                    <a:pt x="2154232" y="1028360"/>
                    <a:pt x="2147141" y="1044082"/>
                    <a:pt x="2140051" y="1059496"/>
                  </a:cubicBezTo>
                  <a:cubicBezTo>
                    <a:pt x="2130802" y="1079843"/>
                    <a:pt x="2118779" y="1099265"/>
                    <a:pt x="2116313" y="1122386"/>
                  </a:cubicBezTo>
                  <a:cubicBezTo>
                    <a:pt x="2115080" y="1132559"/>
                    <a:pt x="2116621" y="1141808"/>
                    <a:pt x="2120321" y="1152906"/>
                  </a:cubicBezTo>
                  <a:cubicBezTo>
                    <a:pt x="2130802" y="1142733"/>
                    <a:pt x="2139126" y="1132559"/>
                    <a:pt x="2146833" y="1121769"/>
                  </a:cubicBezTo>
                  <a:cubicBezTo>
                    <a:pt x="2187835" y="1063504"/>
                    <a:pt x="2226987" y="1003697"/>
                    <a:pt x="2269530" y="946356"/>
                  </a:cubicBezTo>
                  <a:cubicBezTo>
                    <a:pt x="2290492" y="918611"/>
                    <a:pt x="2314539" y="894565"/>
                    <a:pt x="2344751" y="876684"/>
                  </a:cubicBezTo>
                  <a:cubicBezTo>
                    <a:pt x="2358623" y="868361"/>
                    <a:pt x="2367564" y="855413"/>
                    <a:pt x="2375887" y="842157"/>
                  </a:cubicBezTo>
                  <a:cubicBezTo>
                    <a:pt x="2398084" y="806396"/>
                    <a:pt x="2422438" y="771560"/>
                    <a:pt x="2447717" y="737957"/>
                  </a:cubicBezTo>
                  <a:cubicBezTo>
                    <a:pt x="2450492" y="734258"/>
                    <a:pt x="2453574" y="730867"/>
                    <a:pt x="2456657" y="728092"/>
                  </a:cubicBezTo>
                  <a:cubicBezTo>
                    <a:pt x="2463440" y="721927"/>
                    <a:pt x="2471455" y="718844"/>
                    <a:pt x="2480395" y="722235"/>
                  </a:cubicBezTo>
                  <a:cubicBezTo>
                    <a:pt x="2489335" y="725318"/>
                    <a:pt x="2491493" y="733333"/>
                    <a:pt x="2493343" y="741656"/>
                  </a:cubicBezTo>
                  <a:cubicBezTo>
                    <a:pt x="2493343" y="742582"/>
                    <a:pt x="2493343" y="743198"/>
                    <a:pt x="2493651" y="744123"/>
                  </a:cubicBezTo>
                  <a:cubicBezTo>
                    <a:pt x="2495501" y="749980"/>
                    <a:pt x="2490877" y="758920"/>
                    <a:pt x="2499200" y="761079"/>
                  </a:cubicBezTo>
                  <a:cubicBezTo>
                    <a:pt x="2507216" y="763236"/>
                    <a:pt x="2514306" y="757996"/>
                    <a:pt x="2519547" y="751830"/>
                  </a:cubicBezTo>
                  <a:cubicBezTo>
                    <a:pt x="2539893" y="728092"/>
                    <a:pt x="2559932" y="704355"/>
                    <a:pt x="2579970" y="680617"/>
                  </a:cubicBezTo>
                  <a:lnTo>
                    <a:pt x="2673072" y="570868"/>
                  </a:lnTo>
                  <a:cubicBezTo>
                    <a:pt x="2677387" y="565935"/>
                    <a:pt x="2682012" y="561003"/>
                    <a:pt x="2680162" y="553604"/>
                  </a:cubicBezTo>
                  <a:cubicBezTo>
                    <a:pt x="2675230" y="531099"/>
                    <a:pt x="2683553" y="512603"/>
                    <a:pt x="2696810" y="495339"/>
                  </a:cubicBezTo>
                  <a:cubicBezTo>
                    <a:pt x="2705750" y="483624"/>
                    <a:pt x="2715306" y="472218"/>
                    <a:pt x="2724247" y="460503"/>
                  </a:cubicBezTo>
                  <a:cubicBezTo>
                    <a:pt x="2727946" y="455878"/>
                    <a:pt x="2731029" y="450638"/>
                    <a:pt x="2731029" y="445089"/>
                  </a:cubicBezTo>
                  <a:cubicBezTo>
                    <a:pt x="2731337" y="435532"/>
                    <a:pt x="2732879" y="424434"/>
                    <a:pt x="2722089" y="419193"/>
                  </a:cubicBezTo>
                  <a:cubicBezTo>
                    <a:pt x="2711299" y="413644"/>
                    <a:pt x="2701126" y="416110"/>
                    <a:pt x="2692802" y="424434"/>
                  </a:cubicBezTo>
                  <a:cubicBezTo>
                    <a:pt x="2678621" y="438615"/>
                    <a:pt x="2664440" y="452796"/>
                    <a:pt x="2650567" y="467593"/>
                  </a:cubicBezTo>
                  <a:cubicBezTo>
                    <a:pt x="2612648" y="507978"/>
                    <a:pt x="2574421" y="548055"/>
                    <a:pt x="2537736" y="589365"/>
                  </a:cubicBezTo>
                  <a:cubicBezTo>
                    <a:pt x="2522321" y="606629"/>
                    <a:pt x="2512457" y="628517"/>
                    <a:pt x="2496117" y="645473"/>
                  </a:cubicBezTo>
                  <a:cubicBezTo>
                    <a:pt x="2485636" y="656262"/>
                    <a:pt x="2475154" y="667360"/>
                    <a:pt x="2460665" y="678767"/>
                  </a:cubicBezTo>
                  <a:cubicBezTo>
                    <a:pt x="2466830" y="657187"/>
                    <a:pt x="2472071" y="638074"/>
                    <a:pt x="2486561" y="624509"/>
                  </a:cubicBezTo>
                  <a:cubicBezTo>
                    <a:pt x="2538969" y="575801"/>
                    <a:pt x="2575962" y="514761"/>
                    <a:pt x="2620664" y="459578"/>
                  </a:cubicBezTo>
                  <a:cubicBezTo>
                    <a:pt x="2627446" y="451254"/>
                    <a:pt x="2633303" y="442314"/>
                    <a:pt x="2638852" y="433066"/>
                  </a:cubicBezTo>
                  <a:cubicBezTo>
                    <a:pt x="2648101" y="417652"/>
                    <a:pt x="2645326" y="408711"/>
                    <a:pt x="2629604" y="399771"/>
                  </a:cubicBezTo>
                  <a:cubicBezTo>
                    <a:pt x="2627754" y="398846"/>
                    <a:pt x="2625905" y="398230"/>
                    <a:pt x="2624055" y="396997"/>
                  </a:cubicBezTo>
                  <a:cubicBezTo>
                    <a:pt x="2618814" y="392989"/>
                    <a:pt x="2608641" y="394838"/>
                    <a:pt x="2608949" y="383741"/>
                  </a:cubicBezTo>
                  <a:cubicBezTo>
                    <a:pt x="2609257" y="372026"/>
                    <a:pt x="2612957" y="361544"/>
                    <a:pt x="2624055" y="357845"/>
                  </a:cubicBezTo>
                  <a:cubicBezTo>
                    <a:pt x="2636386" y="353529"/>
                    <a:pt x="2641935" y="344589"/>
                    <a:pt x="2647793" y="334724"/>
                  </a:cubicBezTo>
                  <a:cubicBezTo>
                    <a:pt x="2656424" y="319309"/>
                    <a:pt x="2665365" y="304204"/>
                    <a:pt x="2673997" y="288789"/>
                  </a:cubicBezTo>
                  <a:cubicBezTo>
                    <a:pt x="2676154" y="285090"/>
                    <a:pt x="2677696" y="281390"/>
                    <a:pt x="2679238" y="277691"/>
                  </a:cubicBezTo>
                  <a:cubicBezTo>
                    <a:pt x="2685711" y="261044"/>
                    <a:pt x="2682628" y="243164"/>
                    <a:pt x="2672455" y="235765"/>
                  </a:cubicBezTo>
                  <a:cubicBezTo>
                    <a:pt x="2659199" y="226516"/>
                    <a:pt x="2639161" y="228366"/>
                    <a:pt x="2625905" y="241005"/>
                  </a:cubicBezTo>
                  <a:cubicBezTo>
                    <a:pt x="2613573" y="253029"/>
                    <a:pt x="2600934" y="265052"/>
                    <a:pt x="2590144" y="278308"/>
                  </a:cubicBezTo>
                  <a:cubicBezTo>
                    <a:pt x="2573805" y="298654"/>
                    <a:pt x="2559624" y="292181"/>
                    <a:pt x="2549142" y="276458"/>
                  </a:cubicBezTo>
                  <a:cubicBezTo>
                    <a:pt x="2536811" y="258269"/>
                    <a:pt x="2536502" y="258886"/>
                    <a:pt x="2550375" y="241005"/>
                  </a:cubicBezTo>
                  <a:cubicBezTo>
                    <a:pt x="2572263" y="212644"/>
                    <a:pt x="2593535" y="184281"/>
                    <a:pt x="2615731" y="156228"/>
                  </a:cubicBezTo>
                  <a:cubicBezTo>
                    <a:pt x="2621897" y="148521"/>
                    <a:pt x="2622513" y="142355"/>
                    <a:pt x="2617273" y="134340"/>
                  </a:cubicBezTo>
                  <a:cubicBezTo>
                    <a:pt x="2613265" y="128174"/>
                    <a:pt x="2610490" y="121084"/>
                    <a:pt x="2607099" y="114610"/>
                  </a:cubicBezTo>
                  <a:cubicBezTo>
                    <a:pt x="2604171" y="108907"/>
                    <a:pt x="2601242" y="105824"/>
                    <a:pt x="2598044" y="105477"/>
                  </a:cubicBezTo>
                  <a:close/>
                  <a:moveTo>
                    <a:pt x="2604016" y="6"/>
                  </a:moveTo>
                  <a:cubicBezTo>
                    <a:pt x="2613881" y="237"/>
                    <a:pt x="2623592" y="6557"/>
                    <a:pt x="2632070" y="19042"/>
                  </a:cubicBezTo>
                  <a:cubicBezTo>
                    <a:pt x="2649334" y="44321"/>
                    <a:pt x="2665673" y="70525"/>
                    <a:pt x="2682012" y="96421"/>
                  </a:cubicBezTo>
                  <a:cubicBezTo>
                    <a:pt x="2685403" y="101662"/>
                    <a:pt x="2688794" y="104436"/>
                    <a:pt x="2695268" y="105361"/>
                  </a:cubicBezTo>
                  <a:cubicBezTo>
                    <a:pt x="2764323" y="115843"/>
                    <a:pt x="2818581" y="150987"/>
                    <a:pt x="2858966" y="207095"/>
                  </a:cubicBezTo>
                  <a:cubicBezTo>
                    <a:pt x="2922781" y="295572"/>
                    <a:pt x="2985054" y="384974"/>
                    <a:pt x="3049177" y="473451"/>
                  </a:cubicBezTo>
                  <a:cubicBezTo>
                    <a:pt x="3129022" y="584124"/>
                    <a:pt x="3208251" y="695723"/>
                    <a:pt x="3294878" y="801463"/>
                  </a:cubicBezTo>
                  <a:cubicBezTo>
                    <a:pt x="3354685" y="874527"/>
                    <a:pt x="3420041" y="942349"/>
                    <a:pt x="3480156" y="1015104"/>
                  </a:cubicBezTo>
                  <a:cubicBezTo>
                    <a:pt x="3517766" y="1060729"/>
                    <a:pt x="3566475" y="1091557"/>
                    <a:pt x="3615492" y="1122386"/>
                  </a:cubicBezTo>
                  <a:cubicBezTo>
                    <a:pt x="3662968" y="1151981"/>
                    <a:pt x="3709210" y="1183118"/>
                    <a:pt x="3745279" y="1226894"/>
                  </a:cubicBezTo>
                  <a:lnTo>
                    <a:pt x="3746204" y="1227818"/>
                  </a:lnTo>
                  <a:cubicBezTo>
                    <a:pt x="3762235" y="1243541"/>
                    <a:pt x="3768401" y="1242308"/>
                    <a:pt x="3775491" y="1221653"/>
                  </a:cubicBezTo>
                  <a:cubicBezTo>
                    <a:pt x="3783815" y="1197915"/>
                    <a:pt x="3782273" y="1195141"/>
                    <a:pt x="3761310" y="1182193"/>
                  </a:cubicBezTo>
                  <a:cubicBezTo>
                    <a:pt x="3738805" y="1168012"/>
                    <a:pt x="3723391" y="1146124"/>
                    <a:pt x="3703969" y="1128551"/>
                  </a:cubicBezTo>
                  <a:cubicBezTo>
                    <a:pt x="3691330" y="1117145"/>
                    <a:pt x="3690405" y="1106047"/>
                    <a:pt x="3698112" y="1091866"/>
                  </a:cubicBezTo>
                  <a:cubicBezTo>
                    <a:pt x="3705511" y="1077993"/>
                    <a:pt x="3707977" y="1063196"/>
                    <a:pt x="3699345" y="1048398"/>
                  </a:cubicBezTo>
                  <a:cubicBezTo>
                    <a:pt x="3696570" y="1043774"/>
                    <a:pt x="3694105" y="1041924"/>
                    <a:pt x="3688863" y="1045315"/>
                  </a:cubicBezTo>
                  <a:cubicBezTo>
                    <a:pt x="3681465" y="1049939"/>
                    <a:pt x="3674682" y="1054564"/>
                    <a:pt x="3670983" y="1063196"/>
                  </a:cubicBezTo>
                  <a:cubicBezTo>
                    <a:pt x="3664817" y="1077993"/>
                    <a:pt x="3657110" y="1092174"/>
                    <a:pt x="3651253" y="1106972"/>
                  </a:cubicBezTo>
                  <a:cubicBezTo>
                    <a:pt x="3647862" y="1115295"/>
                    <a:pt x="3644162" y="1116220"/>
                    <a:pt x="3636455" y="1113137"/>
                  </a:cubicBezTo>
                  <a:cubicBezTo>
                    <a:pt x="3629057" y="1110363"/>
                    <a:pt x="3622891" y="1106047"/>
                    <a:pt x="3617342" y="1100189"/>
                  </a:cubicBezTo>
                  <a:cubicBezTo>
                    <a:pt x="3500194" y="971944"/>
                    <a:pt x="3380889" y="845240"/>
                    <a:pt x="3267441" y="713603"/>
                  </a:cubicBezTo>
                  <a:cubicBezTo>
                    <a:pt x="3256959" y="701580"/>
                    <a:pt x="3247094" y="688940"/>
                    <a:pt x="3238462" y="675376"/>
                  </a:cubicBezTo>
                  <a:cubicBezTo>
                    <a:pt x="3220582" y="646398"/>
                    <a:pt x="3221507" y="627284"/>
                    <a:pt x="3243087" y="601388"/>
                  </a:cubicBezTo>
                  <a:cubicBezTo>
                    <a:pt x="3258501" y="582583"/>
                    <a:pt x="3276690" y="566860"/>
                    <a:pt x="3294878" y="550522"/>
                  </a:cubicBezTo>
                  <a:cubicBezTo>
                    <a:pt x="3318616" y="528942"/>
                    <a:pt x="3341121" y="506437"/>
                    <a:pt x="3366400" y="486398"/>
                  </a:cubicBezTo>
                  <a:cubicBezTo>
                    <a:pt x="3397228" y="461736"/>
                    <a:pt x="3412642" y="462353"/>
                    <a:pt x="3441004" y="489790"/>
                  </a:cubicBezTo>
                  <a:cubicBezTo>
                    <a:pt x="3461967" y="510136"/>
                    <a:pt x="3481081" y="532025"/>
                    <a:pt x="3504511" y="549597"/>
                  </a:cubicBezTo>
                  <a:cubicBezTo>
                    <a:pt x="3538730" y="575184"/>
                    <a:pt x="3575416" y="594606"/>
                    <a:pt x="3617650" y="604471"/>
                  </a:cubicBezTo>
                  <a:cubicBezTo>
                    <a:pt x="3694413" y="622351"/>
                    <a:pt x="3752370" y="666436"/>
                    <a:pt x="3791214" y="734875"/>
                  </a:cubicBezTo>
                  <a:cubicBezTo>
                    <a:pt x="3845471" y="831059"/>
                    <a:pt x="3913910" y="916144"/>
                    <a:pt x="3988823" y="996298"/>
                  </a:cubicBezTo>
                  <a:lnTo>
                    <a:pt x="4317452" y="1345582"/>
                  </a:lnTo>
                  <a:cubicBezTo>
                    <a:pt x="4329783" y="1358839"/>
                    <a:pt x="4342423" y="1371786"/>
                    <a:pt x="4354754" y="1384734"/>
                  </a:cubicBezTo>
                  <a:cubicBezTo>
                    <a:pt x="4363078" y="1393675"/>
                    <a:pt x="4370785" y="1403231"/>
                    <a:pt x="4376643" y="1414330"/>
                  </a:cubicBezTo>
                  <a:cubicBezTo>
                    <a:pt x="4398223" y="1455023"/>
                    <a:pt x="4431208" y="1485851"/>
                    <a:pt x="4465736" y="1515138"/>
                  </a:cubicBezTo>
                  <a:lnTo>
                    <a:pt x="4691091" y="1703807"/>
                  </a:lnTo>
                  <a:cubicBezTo>
                    <a:pt x="4698798" y="1710281"/>
                    <a:pt x="4704963" y="1717680"/>
                    <a:pt x="4710821" y="1725387"/>
                  </a:cubicBezTo>
                  <a:cubicBezTo>
                    <a:pt x="4710845" y="1725677"/>
                    <a:pt x="4710868" y="1725966"/>
                    <a:pt x="4710892" y="1726256"/>
                  </a:cubicBezTo>
                  <a:lnTo>
                    <a:pt x="0" y="1726256"/>
                  </a:lnTo>
                  <a:lnTo>
                    <a:pt x="10125" y="1713672"/>
                  </a:lnTo>
                  <a:cubicBezTo>
                    <a:pt x="23167" y="1687631"/>
                    <a:pt x="33811" y="1631977"/>
                    <a:pt x="78255" y="1570012"/>
                  </a:cubicBezTo>
                  <a:cubicBezTo>
                    <a:pt x="122699" y="1508047"/>
                    <a:pt x="208042" y="1415563"/>
                    <a:pt x="276789" y="1341883"/>
                  </a:cubicBezTo>
                  <a:cubicBezTo>
                    <a:pt x="338138" y="1276219"/>
                    <a:pt x="405035" y="1216412"/>
                    <a:pt x="475015" y="1159688"/>
                  </a:cubicBezTo>
                  <a:cubicBezTo>
                    <a:pt x="637789" y="1027743"/>
                    <a:pt x="781140" y="877609"/>
                    <a:pt x="898596" y="703430"/>
                  </a:cubicBezTo>
                  <a:cubicBezTo>
                    <a:pt x="911852" y="683699"/>
                    <a:pt x="924492" y="663661"/>
                    <a:pt x="937131" y="643315"/>
                  </a:cubicBezTo>
                  <a:cubicBezTo>
                    <a:pt x="955628" y="613719"/>
                    <a:pt x="978750" y="591523"/>
                    <a:pt x="1014510" y="583816"/>
                  </a:cubicBezTo>
                  <a:cubicBezTo>
                    <a:pt x="1042256" y="577959"/>
                    <a:pt x="1060444" y="556070"/>
                    <a:pt x="1080175" y="537574"/>
                  </a:cubicBezTo>
                  <a:cubicBezTo>
                    <a:pt x="1114394" y="505204"/>
                    <a:pt x="1148921" y="472834"/>
                    <a:pt x="1185299" y="442931"/>
                  </a:cubicBezTo>
                  <a:cubicBezTo>
                    <a:pt x="1207496" y="424434"/>
                    <a:pt x="1231541" y="410869"/>
                    <a:pt x="1261445" y="409020"/>
                  </a:cubicBezTo>
                  <a:cubicBezTo>
                    <a:pt x="1274701" y="408095"/>
                    <a:pt x="1284566" y="399154"/>
                    <a:pt x="1294123" y="390523"/>
                  </a:cubicBezTo>
                  <a:cubicBezTo>
                    <a:pt x="1338516" y="349521"/>
                    <a:pt x="1378592" y="304512"/>
                    <a:pt x="1421752" y="262277"/>
                  </a:cubicBezTo>
                  <a:cubicBezTo>
                    <a:pt x="1427301" y="256728"/>
                    <a:pt x="1433158" y="251487"/>
                    <a:pt x="1439016" y="246555"/>
                  </a:cubicBezTo>
                  <a:cubicBezTo>
                    <a:pt x="1464911" y="224667"/>
                    <a:pt x="1493274" y="223125"/>
                    <a:pt x="1521635" y="241622"/>
                  </a:cubicBezTo>
                  <a:cubicBezTo>
                    <a:pt x="1540749" y="253953"/>
                    <a:pt x="1557704" y="269059"/>
                    <a:pt x="1571886" y="286632"/>
                  </a:cubicBezTo>
                  <a:cubicBezTo>
                    <a:pt x="1664062" y="400079"/>
                    <a:pt x="1760863" y="509211"/>
                    <a:pt x="1854273" y="621426"/>
                  </a:cubicBezTo>
                  <a:cubicBezTo>
                    <a:pt x="1861672" y="630367"/>
                    <a:pt x="1861672" y="636224"/>
                    <a:pt x="1855506" y="645781"/>
                  </a:cubicBezTo>
                  <a:cubicBezTo>
                    <a:pt x="1833618" y="678459"/>
                    <a:pt x="1806181" y="705896"/>
                    <a:pt x="1779360" y="734258"/>
                  </a:cubicBezTo>
                  <a:lnTo>
                    <a:pt x="1544448" y="981192"/>
                  </a:lnTo>
                  <a:lnTo>
                    <a:pt x="1467994" y="1061346"/>
                  </a:lnTo>
                  <a:cubicBezTo>
                    <a:pt x="1456279" y="1073677"/>
                    <a:pt x="1446414" y="1086933"/>
                    <a:pt x="1436550" y="1100806"/>
                  </a:cubicBezTo>
                  <a:cubicBezTo>
                    <a:pt x="1429767" y="1110054"/>
                    <a:pt x="1434391" y="1117453"/>
                    <a:pt x="1439941" y="1124236"/>
                  </a:cubicBezTo>
                  <a:cubicBezTo>
                    <a:pt x="1445490" y="1131018"/>
                    <a:pt x="1452272" y="1128243"/>
                    <a:pt x="1458746" y="1124852"/>
                  </a:cubicBezTo>
                  <a:cubicBezTo>
                    <a:pt x="1474777" y="1116529"/>
                    <a:pt x="1486491" y="1102964"/>
                    <a:pt x="1499131" y="1090941"/>
                  </a:cubicBezTo>
                  <a:cubicBezTo>
                    <a:pt x="1578051" y="1015720"/>
                    <a:pt x="1656663" y="939883"/>
                    <a:pt x="1733117" y="861887"/>
                  </a:cubicBezTo>
                  <a:cubicBezTo>
                    <a:pt x="1809264" y="783891"/>
                    <a:pt x="1882018" y="702505"/>
                    <a:pt x="1949224" y="616494"/>
                  </a:cubicBezTo>
                  <a:cubicBezTo>
                    <a:pt x="1988067" y="566244"/>
                    <a:pt x="2036159" y="529866"/>
                    <a:pt x="2100899" y="519693"/>
                  </a:cubicBezTo>
                  <a:cubicBezTo>
                    <a:pt x="2121862" y="516302"/>
                    <a:pt x="2136660" y="502738"/>
                    <a:pt x="2149299" y="486398"/>
                  </a:cubicBezTo>
                  <a:cubicBezTo>
                    <a:pt x="2192459" y="430908"/>
                    <a:pt x="2235619" y="375725"/>
                    <a:pt x="2275695" y="318385"/>
                  </a:cubicBezTo>
                  <a:cubicBezTo>
                    <a:pt x="2318238" y="257653"/>
                    <a:pt x="2372804" y="207403"/>
                    <a:pt x="2431070" y="161469"/>
                  </a:cubicBezTo>
                  <a:cubicBezTo>
                    <a:pt x="2484711" y="119234"/>
                    <a:pt x="2533420" y="71758"/>
                    <a:pt x="2575038" y="17501"/>
                  </a:cubicBezTo>
                  <a:cubicBezTo>
                    <a:pt x="2584132" y="5632"/>
                    <a:pt x="2594151" y="-226"/>
                    <a:pt x="2604016" y="6"/>
                  </a:cubicBezTo>
                  <a:close/>
                </a:path>
              </a:pathLst>
            </a:custGeom>
            <a:solidFill>
              <a:schemeClr val="accent2"/>
            </a:solidFill>
            <a:ln w="67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A086C6F-E877-4D1D-8F96-ECA928544F28}"/>
                </a:ext>
              </a:extLst>
            </p:cNvPr>
            <p:cNvGrpSpPr/>
            <p:nvPr/>
          </p:nvGrpSpPr>
          <p:grpSpPr>
            <a:xfrm>
              <a:off x="4396429" y="737672"/>
              <a:ext cx="2610788" cy="1602460"/>
              <a:chOff x="4693471" y="104146"/>
              <a:chExt cx="2334988" cy="1433178"/>
            </a:xfrm>
            <a:solidFill>
              <a:schemeClr val="accent3"/>
            </a:solidFill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792D057-F1B8-49CD-9569-922C1748F390}"/>
                  </a:ext>
                </a:extLst>
              </p:cNvPr>
              <p:cNvSpPr/>
              <p:nvPr/>
            </p:nvSpPr>
            <p:spPr>
              <a:xfrm>
                <a:off x="5444180" y="852937"/>
                <a:ext cx="844695" cy="684387"/>
              </a:xfrm>
              <a:custGeom>
                <a:avLst/>
                <a:gdLst>
                  <a:gd name="connsiteX0" fmla="*/ 1092573 w 1842247"/>
                  <a:gd name="connsiteY0" fmla="*/ 0 h 1492623"/>
                  <a:gd name="connsiteX1" fmla="*/ 1524896 w 1842247"/>
                  <a:gd name="connsiteY1" fmla="*/ 59167 h 1492623"/>
                  <a:gd name="connsiteX2" fmla="*/ 1786441 w 1842247"/>
                  <a:gd name="connsiteY2" fmla="*/ 238013 h 1492623"/>
                  <a:gd name="connsiteX3" fmla="*/ 1801905 w 1842247"/>
                  <a:gd name="connsiteY3" fmla="*/ 256839 h 1492623"/>
                  <a:gd name="connsiteX4" fmla="*/ 1820731 w 1842247"/>
                  <a:gd name="connsiteY4" fmla="*/ 434340 h 1492623"/>
                  <a:gd name="connsiteX5" fmla="*/ 1601544 w 1842247"/>
                  <a:gd name="connsiteY5" fmla="*/ 729503 h 1492623"/>
                  <a:gd name="connsiteX6" fmla="*/ 1272091 w 1842247"/>
                  <a:gd name="connsiteY6" fmla="*/ 1118123 h 1492623"/>
                  <a:gd name="connsiteX7" fmla="*/ 1141654 w 1842247"/>
                  <a:gd name="connsiteY7" fmla="*/ 1288228 h 1492623"/>
                  <a:gd name="connsiteX8" fmla="*/ 1042146 w 1842247"/>
                  <a:gd name="connsiteY8" fmla="*/ 1369583 h 1492623"/>
                  <a:gd name="connsiteX9" fmla="*/ 947345 w 1842247"/>
                  <a:gd name="connsiteY9" fmla="*/ 1394460 h 1492623"/>
                  <a:gd name="connsiteX10" fmla="*/ 878765 w 1842247"/>
                  <a:gd name="connsiteY10" fmla="*/ 1411269 h 1492623"/>
                  <a:gd name="connsiteX11" fmla="*/ 766482 w 1842247"/>
                  <a:gd name="connsiteY11" fmla="*/ 1469091 h 1492623"/>
                  <a:gd name="connsiteX12" fmla="*/ 506281 w 1842247"/>
                  <a:gd name="connsiteY12" fmla="*/ 1439508 h 1492623"/>
                  <a:gd name="connsiteX13" fmla="*/ 310626 w 1842247"/>
                  <a:gd name="connsiteY13" fmla="*/ 1241164 h 1492623"/>
                  <a:gd name="connsiteX14" fmla="*/ 65890 w 1842247"/>
                  <a:gd name="connsiteY14" fmla="*/ 945328 h 1492623"/>
                  <a:gd name="connsiteX15" fmla="*/ 16136 w 1842247"/>
                  <a:gd name="connsiteY15" fmla="*/ 868680 h 1492623"/>
                  <a:gd name="connsiteX16" fmla="*/ 11429 w 1842247"/>
                  <a:gd name="connsiteY16" fmla="*/ 749001 h 1492623"/>
                  <a:gd name="connsiteX17" fmla="*/ 22187 w 1842247"/>
                  <a:gd name="connsiteY17" fmla="*/ 693868 h 1492623"/>
                  <a:gd name="connsiteX18" fmla="*/ 179518 w 1842247"/>
                  <a:gd name="connsiteY18" fmla="*/ 377862 h 1492623"/>
                  <a:gd name="connsiteX19" fmla="*/ 833717 w 1842247"/>
                  <a:gd name="connsiteY19" fmla="*/ 24877 h 1492623"/>
                  <a:gd name="connsiteX20" fmla="*/ 1092573 w 1842247"/>
                  <a:gd name="connsiteY20" fmla="*/ 0 h 149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42247" h="1492623">
                    <a:moveTo>
                      <a:pt x="1092573" y="0"/>
                    </a:moveTo>
                    <a:cubicBezTo>
                      <a:pt x="1250576" y="1345"/>
                      <a:pt x="1389753" y="17481"/>
                      <a:pt x="1524896" y="59167"/>
                    </a:cubicBezTo>
                    <a:cubicBezTo>
                      <a:pt x="1630455" y="92112"/>
                      <a:pt x="1717861" y="151952"/>
                      <a:pt x="1786441" y="238013"/>
                    </a:cubicBezTo>
                    <a:cubicBezTo>
                      <a:pt x="1791148" y="244064"/>
                      <a:pt x="1796526" y="250788"/>
                      <a:pt x="1801905" y="256839"/>
                    </a:cubicBezTo>
                    <a:cubicBezTo>
                      <a:pt x="1855693" y="315334"/>
                      <a:pt x="1861072" y="365760"/>
                      <a:pt x="1820731" y="434340"/>
                    </a:cubicBezTo>
                    <a:cubicBezTo>
                      <a:pt x="1758202" y="540572"/>
                      <a:pt x="1682226" y="636046"/>
                      <a:pt x="1601544" y="729503"/>
                    </a:cubicBezTo>
                    <a:cubicBezTo>
                      <a:pt x="1490606" y="857922"/>
                      <a:pt x="1372271" y="980291"/>
                      <a:pt x="1272091" y="1118123"/>
                    </a:cubicBezTo>
                    <a:cubicBezTo>
                      <a:pt x="1229733" y="1175945"/>
                      <a:pt x="1190064" y="1235112"/>
                      <a:pt x="1141654" y="1288228"/>
                    </a:cubicBezTo>
                    <a:cubicBezTo>
                      <a:pt x="1112743" y="1319829"/>
                      <a:pt x="1079798" y="1347395"/>
                      <a:pt x="1042146" y="1369583"/>
                    </a:cubicBezTo>
                    <a:cubicBezTo>
                      <a:pt x="1013235" y="1386392"/>
                      <a:pt x="981634" y="1397822"/>
                      <a:pt x="947345" y="1394460"/>
                    </a:cubicBezTo>
                    <a:cubicBezTo>
                      <a:pt x="921795" y="1391771"/>
                      <a:pt x="900280" y="1399167"/>
                      <a:pt x="878765" y="1411269"/>
                    </a:cubicBezTo>
                    <a:cubicBezTo>
                      <a:pt x="842457" y="1432112"/>
                      <a:pt x="804806" y="1451610"/>
                      <a:pt x="766482" y="1469091"/>
                    </a:cubicBezTo>
                    <a:cubicBezTo>
                      <a:pt x="673697" y="1511450"/>
                      <a:pt x="587636" y="1498003"/>
                      <a:pt x="506281" y="1439508"/>
                    </a:cubicBezTo>
                    <a:cubicBezTo>
                      <a:pt x="429633" y="1384375"/>
                      <a:pt x="370465" y="1312433"/>
                      <a:pt x="310626" y="1241164"/>
                    </a:cubicBezTo>
                    <a:cubicBezTo>
                      <a:pt x="227927" y="1143672"/>
                      <a:pt x="147245" y="1044164"/>
                      <a:pt x="65890" y="945328"/>
                    </a:cubicBezTo>
                    <a:cubicBezTo>
                      <a:pt x="46392" y="921796"/>
                      <a:pt x="29583" y="896919"/>
                      <a:pt x="16136" y="868680"/>
                    </a:cubicBezTo>
                    <a:cubicBezTo>
                      <a:pt x="-2690" y="829684"/>
                      <a:pt x="-6052" y="789342"/>
                      <a:pt x="11429" y="749001"/>
                    </a:cubicBezTo>
                    <a:cubicBezTo>
                      <a:pt x="19498" y="730848"/>
                      <a:pt x="18153" y="712022"/>
                      <a:pt x="22187" y="693868"/>
                    </a:cubicBezTo>
                    <a:cubicBezTo>
                      <a:pt x="46392" y="574189"/>
                      <a:pt x="98163" y="467958"/>
                      <a:pt x="179518" y="377862"/>
                    </a:cubicBezTo>
                    <a:cubicBezTo>
                      <a:pt x="355674" y="182880"/>
                      <a:pt x="580240" y="76648"/>
                      <a:pt x="833717" y="24877"/>
                    </a:cubicBezTo>
                    <a:cubicBezTo>
                      <a:pt x="925829" y="7396"/>
                      <a:pt x="1017942" y="3362"/>
                      <a:pt x="1092573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7BCB17-6AA9-416A-A4D2-29FB81F13D32}"/>
                  </a:ext>
                </a:extLst>
              </p:cNvPr>
              <p:cNvSpPr/>
              <p:nvPr/>
            </p:nvSpPr>
            <p:spPr>
              <a:xfrm>
                <a:off x="6076698" y="104146"/>
                <a:ext cx="70905" cy="465507"/>
              </a:xfrm>
              <a:custGeom>
                <a:avLst/>
                <a:gdLst>
                  <a:gd name="connsiteX0" fmla="*/ 168 w 154641"/>
                  <a:gd name="connsiteY0" fmla="*/ 461174 h 1015252"/>
                  <a:gd name="connsiteX1" fmla="*/ 168 w 154641"/>
                  <a:gd name="connsiteY1" fmla="*/ 112223 h 1015252"/>
                  <a:gd name="connsiteX2" fmla="*/ 39165 w 154641"/>
                  <a:gd name="connsiteY2" fmla="*/ 17421 h 1015252"/>
                  <a:gd name="connsiteX3" fmla="*/ 142035 w 154641"/>
                  <a:gd name="connsiteY3" fmla="*/ 43643 h 1015252"/>
                  <a:gd name="connsiteX4" fmla="*/ 155482 w 154641"/>
                  <a:gd name="connsiteY4" fmla="*/ 108861 h 1015252"/>
                  <a:gd name="connsiteX5" fmla="*/ 154809 w 154641"/>
                  <a:gd name="connsiteY5" fmla="*/ 497481 h 1015252"/>
                  <a:gd name="connsiteX6" fmla="*/ 84212 w 154641"/>
                  <a:gd name="connsiteY6" fmla="*/ 962749 h 1015252"/>
                  <a:gd name="connsiteX7" fmla="*/ 64042 w 154641"/>
                  <a:gd name="connsiteY7" fmla="*/ 1006452 h 1015252"/>
                  <a:gd name="connsiteX8" fmla="*/ 38492 w 154641"/>
                  <a:gd name="connsiteY8" fmla="*/ 1021244 h 1015252"/>
                  <a:gd name="connsiteX9" fmla="*/ 18322 w 154641"/>
                  <a:gd name="connsiteY9" fmla="*/ 997039 h 1015252"/>
                  <a:gd name="connsiteX10" fmla="*/ 840 w 154641"/>
                  <a:gd name="connsiteY10" fmla="*/ 807436 h 1015252"/>
                  <a:gd name="connsiteX11" fmla="*/ 168 w 154641"/>
                  <a:gd name="connsiteY11" fmla="*/ 461174 h 1015252"/>
                  <a:gd name="connsiteX12" fmla="*/ 168 w 154641"/>
                  <a:gd name="connsiteY12" fmla="*/ 461174 h 10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641" h="1015252">
                    <a:moveTo>
                      <a:pt x="168" y="461174"/>
                    </a:moveTo>
                    <a:cubicBezTo>
                      <a:pt x="168" y="344857"/>
                      <a:pt x="168" y="228540"/>
                      <a:pt x="168" y="112223"/>
                    </a:cubicBezTo>
                    <a:cubicBezTo>
                      <a:pt x="168" y="75243"/>
                      <a:pt x="7564" y="41626"/>
                      <a:pt x="39165" y="17421"/>
                    </a:cubicBezTo>
                    <a:cubicBezTo>
                      <a:pt x="79506" y="-12835"/>
                      <a:pt x="121192" y="-3422"/>
                      <a:pt x="142035" y="43643"/>
                    </a:cubicBezTo>
                    <a:cubicBezTo>
                      <a:pt x="150775" y="64486"/>
                      <a:pt x="154809" y="86001"/>
                      <a:pt x="155482" y="108861"/>
                    </a:cubicBezTo>
                    <a:cubicBezTo>
                      <a:pt x="158171" y="238625"/>
                      <a:pt x="162205" y="367717"/>
                      <a:pt x="154809" y="497481"/>
                    </a:cubicBezTo>
                    <a:cubicBezTo>
                      <a:pt x="146069" y="654812"/>
                      <a:pt x="131949" y="811470"/>
                      <a:pt x="84212" y="962749"/>
                    </a:cubicBezTo>
                    <a:cubicBezTo>
                      <a:pt x="79506" y="978213"/>
                      <a:pt x="73454" y="993005"/>
                      <a:pt x="64042" y="1006452"/>
                    </a:cubicBezTo>
                    <a:cubicBezTo>
                      <a:pt x="57990" y="1015193"/>
                      <a:pt x="52612" y="1023261"/>
                      <a:pt x="38492" y="1021244"/>
                    </a:cubicBezTo>
                    <a:cubicBezTo>
                      <a:pt x="23028" y="1018554"/>
                      <a:pt x="20339" y="1009142"/>
                      <a:pt x="18322" y="997039"/>
                    </a:cubicBezTo>
                    <a:cubicBezTo>
                      <a:pt x="10253" y="933838"/>
                      <a:pt x="1513" y="871309"/>
                      <a:pt x="840" y="807436"/>
                    </a:cubicBezTo>
                    <a:cubicBezTo>
                      <a:pt x="-504" y="691791"/>
                      <a:pt x="168" y="576819"/>
                      <a:pt x="168" y="461174"/>
                    </a:cubicBezTo>
                    <a:cubicBezTo>
                      <a:pt x="840" y="461174"/>
                      <a:pt x="168" y="461174"/>
                      <a:pt x="168" y="461174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943E2D5-8396-4EF6-8714-3F8B446CEBBC}"/>
                  </a:ext>
                </a:extLst>
              </p:cNvPr>
              <p:cNvSpPr/>
              <p:nvPr/>
            </p:nvSpPr>
            <p:spPr>
              <a:xfrm>
                <a:off x="6495307" y="501301"/>
                <a:ext cx="360691" cy="252792"/>
              </a:xfrm>
              <a:custGeom>
                <a:avLst/>
                <a:gdLst>
                  <a:gd name="connsiteX0" fmla="*/ 790269 w 786652"/>
                  <a:gd name="connsiteY0" fmla="*/ 71693 h 551329"/>
                  <a:gd name="connsiteX1" fmla="*/ 735136 w 786652"/>
                  <a:gd name="connsiteY1" fmla="*/ 146996 h 551329"/>
                  <a:gd name="connsiteX2" fmla="*/ 541498 w 786652"/>
                  <a:gd name="connsiteY2" fmla="*/ 268020 h 551329"/>
                  <a:gd name="connsiteX3" fmla="*/ 95056 w 786652"/>
                  <a:gd name="connsiteY3" fmla="*/ 540995 h 551329"/>
                  <a:gd name="connsiteX4" fmla="*/ 10340 w 786652"/>
                  <a:gd name="connsiteY4" fmla="*/ 551753 h 551329"/>
                  <a:gd name="connsiteX5" fmla="*/ 4288 w 786652"/>
                  <a:gd name="connsiteY5" fmla="*/ 532927 h 551329"/>
                  <a:gd name="connsiteX6" fmla="*/ 91022 w 786652"/>
                  <a:gd name="connsiteY6" fmla="*/ 421316 h 551329"/>
                  <a:gd name="connsiteX7" fmla="*/ 589908 w 786652"/>
                  <a:gd name="connsiteY7" fmla="*/ 51522 h 551329"/>
                  <a:gd name="connsiteX8" fmla="*/ 721689 w 786652"/>
                  <a:gd name="connsiteY8" fmla="*/ 423 h 551329"/>
                  <a:gd name="connsiteX9" fmla="*/ 790269 w 786652"/>
                  <a:gd name="connsiteY9" fmla="*/ 71693 h 55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6652" h="551329">
                    <a:moveTo>
                      <a:pt x="790269" y="71693"/>
                    </a:moveTo>
                    <a:cubicBezTo>
                      <a:pt x="789597" y="97914"/>
                      <a:pt x="766737" y="126826"/>
                      <a:pt x="735136" y="146996"/>
                    </a:cubicBezTo>
                    <a:cubicBezTo>
                      <a:pt x="671935" y="188682"/>
                      <a:pt x="606717" y="228351"/>
                      <a:pt x="541498" y="268020"/>
                    </a:cubicBezTo>
                    <a:cubicBezTo>
                      <a:pt x="392909" y="358787"/>
                      <a:pt x="242974" y="448883"/>
                      <a:pt x="95056" y="540995"/>
                    </a:cubicBezTo>
                    <a:cubicBezTo>
                      <a:pt x="66817" y="558476"/>
                      <a:pt x="39923" y="557132"/>
                      <a:pt x="10340" y="551753"/>
                    </a:cubicBezTo>
                    <a:cubicBezTo>
                      <a:pt x="-5124" y="549063"/>
                      <a:pt x="254" y="540995"/>
                      <a:pt x="4288" y="532927"/>
                    </a:cubicBezTo>
                    <a:cubicBezTo>
                      <a:pt x="25131" y="489224"/>
                      <a:pt x="56060" y="454262"/>
                      <a:pt x="91022" y="421316"/>
                    </a:cubicBezTo>
                    <a:cubicBezTo>
                      <a:pt x="242301" y="278105"/>
                      <a:pt x="409045" y="155064"/>
                      <a:pt x="589908" y="51522"/>
                    </a:cubicBezTo>
                    <a:cubicBezTo>
                      <a:pt x="631594" y="27990"/>
                      <a:pt x="672607" y="5802"/>
                      <a:pt x="721689" y="423"/>
                    </a:cubicBezTo>
                    <a:cubicBezTo>
                      <a:pt x="760013" y="-3611"/>
                      <a:pt x="790269" y="21266"/>
                      <a:pt x="790269" y="71693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9E29BCC-E0EC-4B9D-9A64-2A5AA0FFF658}"/>
                  </a:ext>
                </a:extLst>
              </p:cNvPr>
              <p:cNvSpPr/>
              <p:nvPr/>
            </p:nvSpPr>
            <p:spPr>
              <a:xfrm>
                <a:off x="4941629" y="572400"/>
                <a:ext cx="305199" cy="323697"/>
              </a:xfrm>
              <a:custGeom>
                <a:avLst/>
                <a:gdLst>
                  <a:gd name="connsiteX0" fmla="*/ 57930 w 665629"/>
                  <a:gd name="connsiteY0" fmla="*/ 0 h 705970"/>
                  <a:gd name="connsiteX1" fmla="*/ 121803 w 665629"/>
                  <a:gd name="connsiteY1" fmla="*/ 28239 h 705970"/>
                  <a:gd name="connsiteX2" fmla="*/ 644894 w 665629"/>
                  <a:gd name="connsiteY2" fmla="*/ 619237 h 705970"/>
                  <a:gd name="connsiteX3" fmla="*/ 667754 w 665629"/>
                  <a:gd name="connsiteY3" fmla="*/ 679077 h 705970"/>
                  <a:gd name="connsiteX4" fmla="*/ 659686 w 665629"/>
                  <a:gd name="connsiteY4" fmla="*/ 703281 h 705970"/>
                  <a:gd name="connsiteX5" fmla="*/ 637498 w 665629"/>
                  <a:gd name="connsiteY5" fmla="*/ 698575 h 705970"/>
                  <a:gd name="connsiteX6" fmla="*/ 412932 w 665629"/>
                  <a:gd name="connsiteY6" fmla="*/ 521074 h 705970"/>
                  <a:gd name="connsiteX7" fmla="*/ 27001 w 665629"/>
                  <a:gd name="connsiteY7" fmla="*/ 117662 h 705970"/>
                  <a:gd name="connsiteX8" fmla="*/ 107 w 665629"/>
                  <a:gd name="connsiteY8" fmla="*/ 55805 h 705970"/>
                  <a:gd name="connsiteX9" fmla="*/ 57930 w 665629"/>
                  <a:gd name="connsiteY9" fmla="*/ 0 h 70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629" h="705970">
                    <a:moveTo>
                      <a:pt x="57930" y="0"/>
                    </a:moveTo>
                    <a:cubicBezTo>
                      <a:pt x="81462" y="1345"/>
                      <a:pt x="103650" y="11430"/>
                      <a:pt x="121803" y="28239"/>
                    </a:cubicBezTo>
                    <a:cubicBezTo>
                      <a:pt x="316113" y="207085"/>
                      <a:pt x="505717" y="390637"/>
                      <a:pt x="644894" y="619237"/>
                    </a:cubicBezTo>
                    <a:cubicBezTo>
                      <a:pt x="656324" y="638063"/>
                      <a:pt x="664392" y="657561"/>
                      <a:pt x="667754" y="679077"/>
                    </a:cubicBezTo>
                    <a:cubicBezTo>
                      <a:pt x="669098" y="688490"/>
                      <a:pt x="667081" y="697230"/>
                      <a:pt x="659686" y="703281"/>
                    </a:cubicBezTo>
                    <a:cubicBezTo>
                      <a:pt x="651617" y="710005"/>
                      <a:pt x="644221" y="702609"/>
                      <a:pt x="637498" y="698575"/>
                    </a:cubicBezTo>
                    <a:cubicBezTo>
                      <a:pt x="552109" y="652855"/>
                      <a:pt x="482857" y="586292"/>
                      <a:pt x="412932" y="521074"/>
                    </a:cubicBezTo>
                    <a:cubicBezTo>
                      <a:pt x="277117" y="393999"/>
                      <a:pt x="156093" y="252132"/>
                      <a:pt x="27001" y="117662"/>
                    </a:cubicBezTo>
                    <a:cubicBezTo>
                      <a:pt x="10193" y="100181"/>
                      <a:pt x="-1238" y="82027"/>
                      <a:pt x="107" y="55805"/>
                    </a:cubicBezTo>
                    <a:cubicBezTo>
                      <a:pt x="2124" y="16809"/>
                      <a:pt x="17588" y="0"/>
                      <a:pt x="57930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0BE6F02-A594-4F74-B808-DB99B6ECF04B}"/>
                  </a:ext>
                </a:extLst>
              </p:cNvPr>
              <p:cNvSpPr/>
              <p:nvPr/>
            </p:nvSpPr>
            <p:spPr>
              <a:xfrm>
                <a:off x="5425184" y="219668"/>
                <a:ext cx="221964" cy="406933"/>
              </a:xfrm>
              <a:custGeom>
                <a:avLst/>
                <a:gdLst>
                  <a:gd name="connsiteX0" fmla="*/ 486525 w 484094"/>
                  <a:gd name="connsiteY0" fmla="*/ 890320 h 887505"/>
                  <a:gd name="connsiteX1" fmla="*/ 374242 w 484094"/>
                  <a:gd name="connsiteY1" fmla="*/ 802242 h 887505"/>
                  <a:gd name="connsiteX2" fmla="*/ 239099 w 484094"/>
                  <a:gd name="connsiteY2" fmla="*/ 558178 h 887505"/>
                  <a:gd name="connsiteX3" fmla="*/ 35376 w 484094"/>
                  <a:gd name="connsiteY3" fmla="*/ 176954 h 887505"/>
                  <a:gd name="connsiteX4" fmla="*/ 12516 w 484094"/>
                  <a:gd name="connsiteY4" fmla="*/ 131234 h 887505"/>
                  <a:gd name="connsiteX5" fmla="*/ 34032 w 484094"/>
                  <a:gd name="connsiteY5" fmla="*/ 5504 h 887505"/>
                  <a:gd name="connsiteX6" fmla="*/ 54202 w 484094"/>
                  <a:gd name="connsiteY6" fmla="*/ 10210 h 887505"/>
                  <a:gd name="connsiteX7" fmla="*/ 153038 w 484094"/>
                  <a:gd name="connsiteY7" fmla="*/ 162834 h 887505"/>
                  <a:gd name="connsiteX8" fmla="*/ 428702 w 484094"/>
                  <a:gd name="connsiteY8" fmla="*/ 706095 h 887505"/>
                  <a:gd name="connsiteX9" fmla="*/ 486525 w 484094"/>
                  <a:gd name="connsiteY9" fmla="*/ 890320 h 88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4094" h="887505">
                    <a:moveTo>
                      <a:pt x="486525" y="890320"/>
                    </a:moveTo>
                    <a:cubicBezTo>
                      <a:pt x="435426" y="871494"/>
                      <a:pt x="399791" y="842583"/>
                      <a:pt x="374242" y="802242"/>
                    </a:cubicBezTo>
                    <a:cubicBezTo>
                      <a:pt x="325160" y="722904"/>
                      <a:pt x="283474" y="640205"/>
                      <a:pt x="239099" y="558178"/>
                    </a:cubicBezTo>
                    <a:cubicBezTo>
                      <a:pt x="170519" y="431103"/>
                      <a:pt x="103284" y="304028"/>
                      <a:pt x="35376" y="176954"/>
                    </a:cubicBezTo>
                    <a:cubicBezTo>
                      <a:pt x="27308" y="162162"/>
                      <a:pt x="19240" y="146698"/>
                      <a:pt x="12516" y="131234"/>
                    </a:cubicBezTo>
                    <a:cubicBezTo>
                      <a:pt x="-9671" y="81480"/>
                      <a:pt x="-2276" y="44500"/>
                      <a:pt x="34032" y="5504"/>
                    </a:cubicBezTo>
                    <a:cubicBezTo>
                      <a:pt x="45461" y="-6599"/>
                      <a:pt x="48823" y="4159"/>
                      <a:pt x="54202" y="10210"/>
                    </a:cubicBezTo>
                    <a:cubicBezTo>
                      <a:pt x="98577" y="53913"/>
                      <a:pt x="125471" y="108374"/>
                      <a:pt x="153038" y="162834"/>
                    </a:cubicBezTo>
                    <a:cubicBezTo>
                      <a:pt x="245150" y="343697"/>
                      <a:pt x="336590" y="525232"/>
                      <a:pt x="428702" y="706095"/>
                    </a:cubicBezTo>
                    <a:cubicBezTo>
                      <a:pt x="458286" y="762573"/>
                      <a:pt x="468371" y="823757"/>
                      <a:pt x="486525" y="89032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18DCBFC-591E-4038-A726-4C63D5ECCE8C}"/>
                  </a:ext>
                </a:extLst>
              </p:cNvPr>
              <p:cNvSpPr/>
              <p:nvPr/>
            </p:nvSpPr>
            <p:spPr>
              <a:xfrm>
                <a:off x="4693471" y="1068427"/>
                <a:ext cx="373022" cy="98651"/>
              </a:xfrm>
              <a:custGeom>
                <a:avLst/>
                <a:gdLst>
                  <a:gd name="connsiteX0" fmla="*/ 654286 w 813547"/>
                  <a:gd name="connsiteY0" fmla="*/ 215825 h 215152"/>
                  <a:gd name="connsiteX1" fmla="*/ 112370 w 813547"/>
                  <a:gd name="connsiteY1" fmla="*/ 133798 h 215152"/>
                  <a:gd name="connsiteX2" fmla="*/ 8155 w 813547"/>
                  <a:gd name="connsiteY2" fmla="*/ 68580 h 215152"/>
                  <a:gd name="connsiteX3" fmla="*/ 3449 w 813547"/>
                  <a:gd name="connsiteY3" fmla="*/ 36979 h 215152"/>
                  <a:gd name="connsiteX4" fmla="*/ 38411 w 813547"/>
                  <a:gd name="connsiteY4" fmla="*/ 672 h 215152"/>
                  <a:gd name="connsiteX5" fmla="*/ 84131 w 813547"/>
                  <a:gd name="connsiteY5" fmla="*/ 2689 h 215152"/>
                  <a:gd name="connsiteX6" fmla="*/ 772620 w 813547"/>
                  <a:gd name="connsiteY6" fmla="*/ 145901 h 215152"/>
                  <a:gd name="connsiteX7" fmla="*/ 801532 w 813547"/>
                  <a:gd name="connsiteY7" fmla="*/ 159348 h 215152"/>
                  <a:gd name="connsiteX8" fmla="*/ 812961 w 813547"/>
                  <a:gd name="connsiteY8" fmla="*/ 192965 h 215152"/>
                  <a:gd name="connsiteX9" fmla="*/ 788085 w 813547"/>
                  <a:gd name="connsiteY9" fmla="*/ 204395 h 215152"/>
                  <a:gd name="connsiteX10" fmla="*/ 654286 w 813547"/>
                  <a:gd name="connsiteY10" fmla="*/ 215825 h 2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547" h="215152">
                    <a:moveTo>
                      <a:pt x="654286" y="215825"/>
                    </a:moveTo>
                    <a:cubicBezTo>
                      <a:pt x="451908" y="214481"/>
                      <a:pt x="280458" y="182880"/>
                      <a:pt x="112370" y="133798"/>
                    </a:cubicBezTo>
                    <a:cubicBezTo>
                      <a:pt x="72029" y="122368"/>
                      <a:pt x="40428" y="95474"/>
                      <a:pt x="8155" y="68580"/>
                    </a:cubicBezTo>
                    <a:cubicBezTo>
                      <a:pt x="-3947" y="58495"/>
                      <a:pt x="87" y="48409"/>
                      <a:pt x="3449" y="36979"/>
                    </a:cubicBezTo>
                    <a:cubicBezTo>
                      <a:pt x="9500" y="19498"/>
                      <a:pt x="16896" y="3362"/>
                      <a:pt x="38411" y="672"/>
                    </a:cubicBezTo>
                    <a:cubicBezTo>
                      <a:pt x="53875" y="-672"/>
                      <a:pt x="68667" y="0"/>
                      <a:pt x="84131" y="2689"/>
                    </a:cubicBezTo>
                    <a:cubicBezTo>
                      <a:pt x="313403" y="50426"/>
                      <a:pt x="543348" y="98163"/>
                      <a:pt x="772620" y="145901"/>
                    </a:cubicBezTo>
                    <a:cubicBezTo>
                      <a:pt x="783378" y="147918"/>
                      <a:pt x="793463" y="151279"/>
                      <a:pt x="801532" y="159348"/>
                    </a:cubicBezTo>
                    <a:cubicBezTo>
                      <a:pt x="811617" y="168088"/>
                      <a:pt x="816323" y="180191"/>
                      <a:pt x="812961" y="192965"/>
                    </a:cubicBezTo>
                    <a:cubicBezTo>
                      <a:pt x="809600" y="204395"/>
                      <a:pt x="797497" y="203723"/>
                      <a:pt x="788085" y="204395"/>
                    </a:cubicBezTo>
                    <a:cubicBezTo>
                      <a:pt x="734296" y="209774"/>
                      <a:pt x="681180" y="213808"/>
                      <a:pt x="654286" y="215825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C39473D-9486-49BE-8D27-C6CD742FA9DC}"/>
                  </a:ext>
                </a:extLst>
              </p:cNvPr>
              <p:cNvSpPr/>
              <p:nvPr/>
            </p:nvSpPr>
            <p:spPr>
              <a:xfrm>
                <a:off x="6683183" y="1085734"/>
                <a:ext cx="345276" cy="61657"/>
              </a:xfrm>
              <a:custGeom>
                <a:avLst/>
                <a:gdLst>
                  <a:gd name="connsiteX0" fmla="*/ 755018 w 753035"/>
                  <a:gd name="connsiteY0" fmla="*/ 73866 h 134470"/>
                  <a:gd name="connsiteX1" fmla="*/ 609118 w 753035"/>
                  <a:gd name="connsiteY1" fmla="*/ 113535 h 134470"/>
                  <a:gd name="connsiteX2" fmla="*/ 336143 w 753035"/>
                  <a:gd name="connsiteY2" fmla="*/ 125637 h 134470"/>
                  <a:gd name="connsiteX3" fmla="*/ 81993 w 753035"/>
                  <a:gd name="connsiteY3" fmla="*/ 139084 h 134470"/>
                  <a:gd name="connsiteX4" fmla="*/ 1311 w 753035"/>
                  <a:gd name="connsiteY4" fmla="*/ 101432 h 134470"/>
                  <a:gd name="connsiteX5" fmla="*/ 51737 w 753035"/>
                  <a:gd name="connsiteY5" fmla="*/ 28146 h 134470"/>
                  <a:gd name="connsiteX6" fmla="*/ 209068 w 753035"/>
                  <a:gd name="connsiteY6" fmla="*/ 1924 h 134470"/>
                  <a:gd name="connsiteX7" fmla="*/ 728797 w 753035"/>
                  <a:gd name="connsiteY7" fmla="*/ 60419 h 134470"/>
                  <a:gd name="connsiteX8" fmla="*/ 751656 w 753035"/>
                  <a:gd name="connsiteY8" fmla="*/ 68487 h 134470"/>
                  <a:gd name="connsiteX9" fmla="*/ 755018 w 753035"/>
                  <a:gd name="connsiteY9" fmla="*/ 73866 h 13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035" h="134470">
                    <a:moveTo>
                      <a:pt x="755018" y="73866"/>
                    </a:moveTo>
                    <a:cubicBezTo>
                      <a:pt x="707953" y="94709"/>
                      <a:pt x="660216" y="110845"/>
                      <a:pt x="609118" y="113535"/>
                    </a:cubicBezTo>
                    <a:cubicBezTo>
                      <a:pt x="518350" y="118241"/>
                      <a:pt x="426910" y="120930"/>
                      <a:pt x="336143" y="125637"/>
                    </a:cubicBezTo>
                    <a:cubicBezTo>
                      <a:pt x="251426" y="129671"/>
                      <a:pt x="166710" y="134378"/>
                      <a:pt x="81993" y="139084"/>
                    </a:cubicBezTo>
                    <a:cubicBezTo>
                      <a:pt x="38963" y="141773"/>
                      <a:pt x="8707" y="128326"/>
                      <a:pt x="1311" y="101432"/>
                    </a:cubicBezTo>
                    <a:cubicBezTo>
                      <a:pt x="-5413" y="75211"/>
                      <a:pt x="14085" y="46972"/>
                      <a:pt x="51737" y="28146"/>
                    </a:cubicBezTo>
                    <a:cubicBezTo>
                      <a:pt x="101491" y="2596"/>
                      <a:pt x="155952" y="4613"/>
                      <a:pt x="209068" y="1924"/>
                    </a:cubicBezTo>
                    <a:cubicBezTo>
                      <a:pt x="385224" y="-5472"/>
                      <a:pt x="559363" y="7303"/>
                      <a:pt x="728797" y="60419"/>
                    </a:cubicBezTo>
                    <a:cubicBezTo>
                      <a:pt x="736193" y="63108"/>
                      <a:pt x="744261" y="65125"/>
                      <a:pt x="751656" y="68487"/>
                    </a:cubicBezTo>
                    <a:cubicBezTo>
                      <a:pt x="752329" y="69159"/>
                      <a:pt x="753001" y="71176"/>
                      <a:pt x="755018" y="73866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764B33B-5A84-4BB1-BADF-5280BDAE5E51}"/>
                  </a:ext>
                </a:extLst>
              </p:cNvPr>
              <p:cNvSpPr/>
              <p:nvPr/>
            </p:nvSpPr>
            <p:spPr>
              <a:xfrm>
                <a:off x="6303104" y="419601"/>
                <a:ext cx="114065" cy="184970"/>
              </a:xfrm>
              <a:custGeom>
                <a:avLst/>
                <a:gdLst>
                  <a:gd name="connsiteX0" fmla="*/ 567 w 248770"/>
                  <a:gd name="connsiteY0" fmla="*/ 356781 h 403411"/>
                  <a:gd name="connsiteX1" fmla="*/ 69819 w 248770"/>
                  <a:gd name="connsiteY1" fmla="*/ 137594 h 403411"/>
                  <a:gd name="connsiteX2" fmla="*/ 110160 w 248770"/>
                  <a:gd name="connsiteY2" fmla="*/ 55567 h 403411"/>
                  <a:gd name="connsiteX3" fmla="*/ 198238 w 248770"/>
                  <a:gd name="connsiteY3" fmla="*/ 434 h 403411"/>
                  <a:gd name="connsiteX4" fmla="*/ 248665 w 248770"/>
                  <a:gd name="connsiteY4" fmla="*/ 68342 h 403411"/>
                  <a:gd name="connsiteX5" fmla="*/ 214375 w 248770"/>
                  <a:gd name="connsiteY5" fmla="*/ 147007 h 403411"/>
                  <a:gd name="connsiteX6" fmla="*/ 125624 w 248770"/>
                  <a:gd name="connsiteY6" fmla="*/ 324508 h 403411"/>
                  <a:gd name="connsiteX7" fmla="*/ 72509 w 248770"/>
                  <a:gd name="connsiteY7" fmla="*/ 391071 h 403411"/>
                  <a:gd name="connsiteX8" fmla="*/ 24099 w 248770"/>
                  <a:gd name="connsiteY8" fmla="*/ 401829 h 403411"/>
                  <a:gd name="connsiteX9" fmla="*/ 567 w 248770"/>
                  <a:gd name="connsiteY9" fmla="*/ 356781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770" h="403411">
                    <a:moveTo>
                      <a:pt x="567" y="356781"/>
                    </a:moveTo>
                    <a:cubicBezTo>
                      <a:pt x="14014" y="280805"/>
                      <a:pt x="38219" y="208191"/>
                      <a:pt x="69819" y="137594"/>
                    </a:cubicBezTo>
                    <a:cubicBezTo>
                      <a:pt x="81921" y="110028"/>
                      <a:pt x="98058" y="83806"/>
                      <a:pt x="110160" y="55567"/>
                    </a:cubicBezTo>
                    <a:cubicBezTo>
                      <a:pt x="126969" y="15226"/>
                      <a:pt x="161259" y="5140"/>
                      <a:pt x="198238" y="434"/>
                    </a:cubicBezTo>
                    <a:cubicBezTo>
                      <a:pt x="236563" y="-4272"/>
                      <a:pt x="261440" y="30018"/>
                      <a:pt x="248665" y="68342"/>
                    </a:cubicBezTo>
                    <a:cubicBezTo>
                      <a:pt x="239252" y="95236"/>
                      <a:pt x="226477" y="121458"/>
                      <a:pt x="214375" y="147007"/>
                    </a:cubicBezTo>
                    <a:cubicBezTo>
                      <a:pt x="185464" y="206174"/>
                      <a:pt x="155208" y="265341"/>
                      <a:pt x="125624" y="324508"/>
                    </a:cubicBezTo>
                    <a:cubicBezTo>
                      <a:pt x="112850" y="350730"/>
                      <a:pt x="94024" y="372245"/>
                      <a:pt x="72509" y="391071"/>
                    </a:cubicBezTo>
                    <a:cubicBezTo>
                      <a:pt x="57717" y="403846"/>
                      <a:pt x="42925" y="411242"/>
                      <a:pt x="24099" y="401829"/>
                    </a:cubicBezTo>
                    <a:cubicBezTo>
                      <a:pt x="4601" y="392416"/>
                      <a:pt x="-2123" y="376952"/>
                      <a:pt x="567" y="35678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25708E5-4FDA-4DD6-837B-9DCC264AFDC1}"/>
                  </a:ext>
                </a:extLst>
              </p:cNvPr>
              <p:cNvSpPr/>
              <p:nvPr/>
            </p:nvSpPr>
            <p:spPr>
              <a:xfrm>
                <a:off x="5309002" y="603840"/>
                <a:ext cx="114065" cy="151058"/>
              </a:xfrm>
              <a:custGeom>
                <a:avLst/>
                <a:gdLst>
                  <a:gd name="connsiteX0" fmla="*/ 49409 w 248770"/>
                  <a:gd name="connsiteY0" fmla="*/ 11 h 329452"/>
                  <a:gd name="connsiteX1" fmla="*/ 119334 w 248770"/>
                  <a:gd name="connsiteY1" fmla="*/ 31611 h 329452"/>
                  <a:gd name="connsiteX2" fmla="*/ 247753 w 248770"/>
                  <a:gd name="connsiteY2" fmla="*/ 260883 h 329452"/>
                  <a:gd name="connsiteX3" fmla="*/ 253804 w 248770"/>
                  <a:gd name="connsiteY3" fmla="*/ 297863 h 329452"/>
                  <a:gd name="connsiteX4" fmla="*/ 212118 w 248770"/>
                  <a:gd name="connsiteY4" fmla="*/ 326102 h 329452"/>
                  <a:gd name="connsiteX5" fmla="*/ 85716 w 248770"/>
                  <a:gd name="connsiteY5" fmla="*/ 229955 h 329452"/>
                  <a:gd name="connsiteX6" fmla="*/ 4361 w 248770"/>
                  <a:gd name="connsiteY6" fmla="*/ 71280 h 329452"/>
                  <a:gd name="connsiteX7" fmla="*/ 49409 w 248770"/>
                  <a:gd name="connsiteY7" fmla="*/ 11 h 32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770" h="329452">
                    <a:moveTo>
                      <a:pt x="49409" y="11"/>
                    </a:moveTo>
                    <a:cubicBezTo>
                      <a:pt x="76976" y="683"/>
                      <a:pt x="100508" y="8079"/>
                      <a:pt x="119334" y="31611"/>
                    </a:cubicBezTo>
                    <a:cubicBezTo>
                      <a:pt x="175139" y="100863"/>
                      <a:pt x="226910" y="172133"/>
                      <a:pt x="247753" y="260883"/>
                    </a:cubicBezTo>
                    <a:cubicBezTo>
                      <a:pt x="250443" y="272986"/>
                      <a:pt x="253804" y="285761"/>
                      <a:pt x="253804" y="297863"/>
                    </a:cubicBezTo>
                    <a:cubicBezTo>
                      <a:pt x="254477" y="326102"/>
                      <a:pt x="237668" y="336859"/>
                      <a:pt x="212118" y="326102"/>
                    </a:cubicBezTo>
                    <a:cubicBezTo>
                      <a:pt x="161692" y="305259"/>
                      <a:pt x="119334" y="273658"/>
                      <a:pt x="85716" y="229955"/>
                    </a:cubicBezTo>
                    <a:cubicBezTo>
                      <a:pt x="49409" y="181546"/>
                      <a:pt x="23187" y="127758"/>
                      <a:pt x="4361" y="71280"/>
                    </a:cubicBezTo>
                    <a:cubicBezTo>
                      <a:pt x="-9758" y="30939"/>
                      <a:pt x="11757" y="-662"/>
                      <a:pt x="49409" y="1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3D25B98-387E-4100-AD04-7108AD089A79}"/>
                  </a:ext>
                </a:extLst>
              </p:cNvPr>
              <p:cNvSpPr/>
              <p:nvPr/>
            </p:nvSpPr>
            <p:spPr>
              <a:xfrm>
                <a:off x="5805564" y="402431"/>
                <a:ext cx="61657" cy="200383"/>
              </a:xfrm>
              <a:custGeom>
                <a:avLst/>
                <a:gdLst>
                  <a:gd name="connsiteX0" fmla="*/ 140353 w 134470"/>
                  <a:gd name="connsiteY0" fmla="*/ 312201 h 437029"/>
                  <a:gd name="connsiteX1" fmla="*/ 124889 w 134470"/>
                  <a:gd name="connsiteY1" fmla="*/ 425156 h 437029"/>
                  <a:gd name="connsiteX2" fmla="*/ 115477 w 134470"/>
                  <a:gd name="connsiteY2" fmla="*/ 442637 h 437029"/>
                  <a:gd name="connsiteX3" fmla="*/ 100685 w 134470"/>
                  <a:gd name="connsiteY3" fmla="*/ 429190 h 437029"/>
                  <a:gd name="connsiteX4" fmla="*/ 504 w 134470"/>
                  <a:gd name="connsiteY4" fmla="*/ 129321 h 437029"/>
                  <a:gd name="connsiteX5" fmla="*/ 504 w 134470"/>
                  <a:gd name="connsiteY5" fmla="*/ 62085 h 437029"/>
                  <a:gd name="connsiteX6" fmla="*/ 36811 w 134470"/>
                  <a:gd name="connsiteY6" fmla="*/ 6953 h 437029"/>
                  <a:gd name="connsiteX7" fmla="*/ 93961 w 134470"/>
                  <a:gd name="connsiteY7" fmla="*/ 33847 h 437029"/>
                  <a:gd name="connsiteX8" fmla="*/ 140353 w 134470"/>
                  <a:gd name="connsiteY8" fmla="*/ 312201 h 43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70" h="437029">
                    <a:moveTo>
                      <a:pt x="140353" y="312201"/>
                    </a:moveTo>
                    <a:cubicBezTo>
                      <a:pt x="139009" y="346491"/>
                      <a:pt x="135647" y="386160"/>
                      <a:pt x="124889" y="425156"/>
                    </a:cubicBezTo>
                    <a:cubicBezTo>
                      <a:pt x="122872" y="431880"/>
                      <a:pt x="122872" y="441292"/>
                      <a:pt x="115477" y="442637"/>
                    </a:cubicBezTo>
                    <a:cubicBezTo>
                      <a:pt x="107408" y="444654"/>
                      <a:pt x="104719" y="434569"/>
                      <a:pt x="100685" y="429190"/>
                    </a:cubicBezTo>
                    <a:cubicBezTo>
                      <a:pt x="35467" y="339767"/>
                      <a:pt x="4539" y="238914"/>
                      <a:pt x="504" y="129321"/>
                    </a:cubicBezTo>
                    <a:cubicBezTo>
                      <a:pt x="-168" y="107133"/>
                      <a:pt x="-168" y="84945"/>
                      <a:pt x="504" y="62085"/>
                    </a:cubicBezTo>
                    <a:cubicBezTo>
                      <a:pt x="1177" y="36536"/>
                      <a:pt x="14624" y="18383"/>
                      <a:pt x="36811" y="6953"/>
                    </a:cubicBezTo>
                    <a:cubicBezTo>
                      <a:pt x="67067" y="-7839"/>
                      <a:pt x="85893" y="901"/>
                      <a:pt x="93961" y="33847"/>
                    </a:cubicBezTo>
                    <a:cubicBezTo>
                      <a:pt x="116149" y="123942"/>
                      <a:pt x="137664" y="213365"/>
                      <a:pt x="140353" y="31220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3911D4D-1B72-40ED-B158-83A8BF3172F5}"/>
                  </a:ext>
                </a:extLst>
              </p:cNvPr>
              <p:cNvSpPr/>
              <p:nvPr/>
            </p:nvSpPr>
            <p:spPr>
              <a:xfrm>
                <a:off x="6623509" y="848005"/>
                <a:ext cx="184970" cy="77070"/>
              </a:xfrm>
              <a:custGeom>
                <a:avLst/>
                <a:gdLst>
                  <a:gd name="connsiteX0" fmla="*/ 249793 w 403411"/>
                  <a:gd name="connsiteY0" fmla="*/ 0 h 168088"/>
                  <a:gd name="connsiteX1" fmla="*/ 389642 w 403411"/>
                  <a:gd name="connsiteY1" fmla="*/ 22860 h 168088"/>
                  <a:gd name="connsiteX2" fmla="*/ 403762 w 403411"/>
                  <a:gd name="connsiteY2" fmla="*/ 32273 h 168088"/>
                  <a:gd name="connsiteX3" fmla="*/ 393676 w 403411"/>
                  <a:gd name="connsiteY3" fmla="*/ 43703 h 168088"/>
                  <a:gd name="connsiteX4" fmla="*/ 61534 w 403411"/>
                  <a:gd name="connsiteY4" fmla="*/ 170105 h 168088"/>
                  <a:gd name="connsiteX5" fmla="*/ 1695 w 403411"/>
                  <a:gd name="connsiteY5" fmla="*/ 133126 h 168088"/>
                  <a:gd name="connsiteX6" fmla="*/ 29261 w 403411"/>
                  <a:gd name="connsiteY6" fmla="*/ 65218 h 168088"/>
                  <a:gd name="connsiteX7" fmla="*/ 249793 w 403411"/>
                  <a:gd name="connsiteY7" fmla="*/ 0 h 16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411" h="168088">
                    <a:moveTo>
                      <a:pt x="249793" y="0"/>
                    </a:moveTo>
                    <a:cubicBezTo>
                      <a:pt x="296858" y="3362"/>
                      <a:pt x="343923" y="8741"/>
                      <a:pt x="389642" y="22860"/>
                    </a:cubicBezTo>
                    <a:cubicBezTo>
                      <a:pt x="395021" y="24877"/>
                      <a:pt x="403762" y="24877"/>
                      <a:pt x="403762" y="32273"/>
                    </a:cubicBezTo>
                    <a:cubicBezTo>
                      <a:pt x="403762" y="36307"/>
                      <a:pt x="397711" y="41013"/>
                      <a:pt x="393676" y="43703"/>
                    </a:cubicBezTo>
                    <a:cubicBezTo>
                      <a:pt x="293496" y="112955"/>
                      <a:pt x="181885" y="153969"/>
                      <a:pt x="61534" y="170105"/>
                    </a:cubicBezTo>
                    <a:cubicBezTo>
                      <a:pt x="37329" y="173467"/>
                      <a:pt x="9763" y="155313"/>
                      <a:pt x="1695" y="133126"/>
                    </a:cubicBezTo>
                    <a:cubicBezTo>
                      <a:pt x="-5029" y="114300"/>
                      <a:pt x="9091" y="78665"/>
                      <a:pt x="29261" y="65218"/>
                    </a:cubicBezTo>
                    <a:cubicBezTo>
                      <a:pt x="87084" y="26894"/>
                      <a:pt x="177179" y="0"/>
                      <a:pt x="249793" y="0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DDE748E-4181-435D-B5B2-00259949EA47}"/>
                  </a:ext>
                </a:extLst>
              </p:cNvPr>
              <p:cNvSpPr/>
              <p:nvPr/>
            </p:nvSpPr>
            <p:spPr>
              <a:xfrm>
                <a:off x="4870535" y="1318663"/>
                <a:ext cx="163390" cy="110982"/>
              </a:xfrm>
              <a:custGeom>
                <a:avLst/>
                <a:gdLst>
                  <a:gd name="connsiteX0" fmla="*/ 49602 w 356347"/>
                  <a:gd name="connsiteY0" fmla="*/ 244931 h 242047"/>
                  <a:gd name="connsiteX1" fmla="*/ 5227 w 356347"/>
                  <a:gd name="connsiteY1" fmla="*/ 216693 h 242047"/>
                  <a:gd name="connsiteX2" fmla="*/ 15985 w 356347"/>
                  <a:gd name="connsiteY2" fmla="*/ 154836 h 242047"/>
                  <a:gd name="connsiteX3" fmla="*/ 338714 w 356347"/>
                  <a:gd name="connsiteY3" fmla="*/ 195 h 242047"/>
                  <a:gd name="connsiteX4" fmla="*/ 356195 w 356347"/>
                  <a:gd name="connsiteY4" fmla="*/ 23727 h 242047"/>
                  <a:gd name="connsiteX5" fmla="*/ 323922 w 356347"/>
                  <a:gd name="connsiteY5" fmla="*/ 65413 h 242047"/>
                  <a:gd name="connsiteX6" fmla="*/ 87254 w 356347"/>
                  <a:gd name="connsiteY6" fmla="*/ 231484 h 242047"/>
                  <a:gd name="connsiteX7" fmla="*/ 49602 w 356347"/>
                  <a:gd name="connsiteY7" fmla="*/ 244931 h 24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47" h="242047">
                    <a:moveTo>
                      <a:pt x="49602" y="244931"/>
                    </a:moveTo>
                    <a:cubicBezTo>
                      <a:pt x="34138" y="241570"/>
                      <a:pt x="13968" y="236863"/>
                      <a:pt x="5227" y="216693"/>
                    </a:cubicBezTo>
                    <a:cubicBezTo>
                      <a:pt x="-3514" y="194505"/>
                      <a:pt x="-2169" y="173662"/>
                      <a:pt x="15985" y="154836"/>
                    </a:cubicBezTo>
                    <a:cubicBezTo>
                      <a:pt x="104735" y="64068"/>
                      <a:pt x="209622" y="6918"/>
                      <a:pt x="338714" y="195"/>
                    </a:cubicBezTo>
                    <a:cubicBezTo>
                      <a:pt x="358885" y="-1150"/>
                      <a:pt x="365608" y="4229"/>
                      <a:pt x="356195" y="23727"/>
                    </a:cubicBezTo>
                    <a:cubicBezTo>
                      <a:pt x="348799" y="40536"/>
                      <a:pt x="339386" y="53983"/>
                      <a:pt x="323922" y="65413"/>
                    </a:cubicBezTo>
                    <a:cubicBezTo>
                      <a:pt x="245929" y="121891"/>
                      <a:pt x="167936" y="178368"/>
                      <a:pt x="87254" y="231484"/>
                    </a:cubicBezTo>
                    <a:cubicBezTo>
                      <a:pt x="77169" y="238208"/>
                      <a:pt x="67756" y="246276"/>
                      <a:pt x="49602" y="244931"/>
                    </a:cubicBezTo>
                    <a:close/>
                  </a:path>
                </a:pathLst>
              </a:custGeom>
              <a:grpFill/>
              <a:ln w="6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6A23F52-1E3A-40FA-87FB-A0AE6B678EFC}"/>
                </a:ext>
              </a:extLst>
            </p:cNvPr>
            <p:cNvGrpSpPr/>
            <p:nvPr/>
          </p:nvGrpSpPr>
          <p:grpSpPr>
            <a:xfrm>
              <a:off x="3861880" y="3154726"/>
              <a:ext cx="4259471" cy="601689"/>
              <a:chOff x="3861880" y="3154726"/>
              <a:chExt cx="4259471" cy="601689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735D6710-2694-43A6-89D0-7BFEF5E3FA5C}"/>
                  </a:ext>
                </a:extLst>
              </p:cNvPr>
              <p:cNvGrpSpPr/>
              <p:nvPr/>
            </p:nvGrpSpPr>
            <p:grpSpPr>
              <a:xfrm>
                <a:off x="3861880" y="3229949"/>
                <a:ext cx="416210" cy="526466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AF15B538-800D-4CDB-BF22-659489481866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3B4F134C-7946-4CB7-AC1A-4A3BE906FB20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66A0B8D4-3C7E-43A0-9F38-8B9FEB6B0AE6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" name="Graphic 88">
                <a:extLst>
                  <a:ext uri="{FF2B5EF4-FFF2-40B4-BE49-F238E27FC236}">
                    <a16:creationId xmlns:a16="http://schemas.microsoft.com/office/drawing/2014/main" id="{5F2CBC4F-D5FA-444F-ADDC-D61E3FF51044}"/>
                  </a:ext>
                </a:extLst>
              </p:cNvPr>
              <p:cNvGrpSpPr/>
              <p:nvPr/>
            </p:nvGrpSpPr>
            <p:grpSpPr>
              <a:xfrm>
                <a:off x="6091238" y="3229491"/>
                <a:ext cx="820515" cy="526924"/>
                <a:chOff x="132878" y="3186506"/>
                <a:chExt cx="3142790" cy="2018260"/>
              </a:xfrm>
              <a:solidFill>
                <a:schemeClr val="bg1"/>
              </a:solidFill>
            </p:grpSpPr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BFA803AF-9E3C-4E09-B47D-3819E8A41CE0}"/>
                    </a:ext>
                  </a:extLst>
                </p:cNvPr>
                <p:cNvSpPr/>
                <p:nvPr/>
              </p:nvSpPr>
              <p:spPr>
                <a:xfrm>
                  <a:off x="779605" y="3829796"/>
                  <a:ext cx="2455" cy="2455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71CA8BBB-CDDD-483E-8384-9CB5EC03F5BD}"/>
                    </a:ext>
                  </a:extLst>
                </p:cNvPr>
                <p:cNvSpPr/>
                <p:nvPr/>
              </p:nvSpPr>
              <p:spPr>
                <a:xfrm>
                  <a:off x="132878" y="3186506"/>
                  <a:ext cx="3142790" cy="2018260"/>
                </a:xfrm>
                <a:custGeom>
                  <a:avLst/>
                  <a:gdLst>
                    <a:gd name="connsiteX0" fmla="*/ 246 w 3142790"/>
                    <a:gd name="connsiteY0" fmla="*/ 1708892 h 2018259"/>
                    <a:gd name="connsiteX1" fmla="*/ 82498 w 3142790"/>
                    <a:gd name="connsiteY1" fmla="*/ 1709874 h 2018259"/>
                    <a:gd name="connsiteX2" fmla="*/ 112698 w 3142790"/>
                    <a:gd name="connsiteY2" fmla="*/ 1740811 h 2018259"/>
                    <a:gd name="connsiteX3" fmla="*/ 112698 w 3142790"/>
                    <a:gd name="connsiteY3" fmla="*/ 1771011 h 2018259"/>
                    <a:gd name="connsiteX4" fmla="*/ 115154 w 3142790"/>
                    <a:gd name="connsiteY4" fmla="*/ 1771993 h 2018259"/>
                    <a:gd name="connsiteX5" fmla="*/ 122274 w 3142790"/>
                    <a:gd name="connsiteY5" fmla="*/ 1760208 h 2018259"/>
                    <a:gd name="connsiteX6" fmla="*/ 627085 w 3142790"/>
                    <a:gd name="connsiteY6" fmla="*/ 860584 h 2018259"/>
                    <a:gd name="connsiteX7" fmla="*/ 948239 w 3142790"/>
                    <a:gd name="connsiteY7" fmla="*/ 384010 h 2018259"/>
                    <a:gd name="connsiteX8" fmla="*/ 1231090 w 3142790"/>
                    <a:gd name="connsiteY8" fmla="*/ 116872 h 2018259"/>
                    <a:gd name="connsiteX9" fmla="*/ 1494544 w 3142790"/>
                    <a:gd name="connsiteY9" fmla="*/ 5893 h 2018259"/>
                    <a:gd name="connsiteX10" fmla="*/ 1522534 w 3142790"/>
                    <a:gd name="connsiteY10" fmla="*/ 0 h 2018259"/>
                    <a:gd name="connsiteX11" fmla="*/ 1618291 w 3142790"/>
                    <a:gd name="connsiteY11" fmla="*/ 0 h 2018259"/>
                    <a:gd name="connsiteX12" fmla="*/ 1648737 w 3142790"/>
                    <a:gd name="connsiteY12" fmla="*/ 5893 h 2018259"/>
                    <a:gd name="connsiteX13" fmla="*/ 1944110 w 3142790"/>
                    <a:gd name="connsiteY13" fmla="*/ 139707 h 2018259"/>
                    <a:gd name="connsiteX14" fmla="*/ 2207074 w 3142790"/>
                    <a:gd name="connsiteY14" fmla="*/ 399724 h 2018259"/>
                    <a:gd name="connsiteX15" fmla="*/ 2529701 w 3142790"/>
                    <a:gd name="connsiteY15" fmla="*/ 888575 h 2018259"/>
                    <a:gd name="connsiteX16" fmla="*/ 3021989 w 3142790"/>
                    <a:gd name="connsiteY16" fmla="*/ 1761435 h 2018259"/>
                    <a:gd name="connsiteX17" fmla="*/ 3030583 w 3142790"/>
                    <a:gd name="connsiteY17" fmla="*/ 1771257 h 2018259"/>
                    <a:gd name="connsiteX18" fmla="*/ 3030583 w 3142790"/>
                    <a:gd name="connsiteY18" fmla="*/ 1735409 h 2018259"/>
                    <a:gd name="connsiteX19" fmla="*/ 3059555 w 3142790"/>
                    <a:gd name="connsiteY19" fmla="*/ 1706928 h 2018259"/>
                    <a:gd name="connsiteX20" fmla="*/ 3143036 w 3142790"/>
                    <a:gd name="connsiteY20" fmla="*/ 1706436 h 2018259"/>
                    <a:gd name="connsiteX21" fmla="*/ 3143281 w 3142790"/>
                    <a:gd name="connsiteY21" fmla="*/ 2009666 h 2018259"/>
                    <a:gd name="connsiteX22" fmla="*/ 3134442 w 3142790"/>
                    <a:gd name="connsiteY22" fmla="*/ 2018506 h 2018259"/>
                    <a:gd name="connsiteX23" fmla="*/ 3030092 w 3142790"/>
                    <a:gd name="connsiteY23" fmla="*/ 2018260 h 2018259"/>
                    <a:gd name="connsiteX24" fmla="*/ 3030828 w 3142790"/>
                    <a:gd name="connsiteY24" fmla="*/ 1961788 h 2018259"/>
                    <a:gd name="connsiteX25" fmla="*/ 3024199 w 3142790"/>
                    <a:gd name="connsiteY25" fmla="*/ 1944846 h 2018259"/>
                    <a:gd name="connsiteX26" fmla="*/ 2545660 w 3142790"/>
                    <a:gd name="connsiteY26" fmla="*/ 1109306 h 2018259"/>
                    <a:gd name="connsiteX27" fmla="*/ 2458006 w 3142790"/>
                    <a:gd name="connsiteY27" fmla="*/ 956095 h 2018259"/>
                    <a:gd name="connsiteX28" fmla="*/ 2444747 w 3142790"/>
                    <a:gd name="connsiteY28" fmla="*/ 942346 h 2018259"/>
                    <a:gd name="connsiteX29" fmla="*/ 1719450 w 3142790"/>
                    <a:gd name="connsiteY29" fmla="*/ 494007 h 2018259"/>
                    <a:gd name="connsiteX30" fmla="*/ 1637934 w 3142790"/>
                    <a:gd name="connsiteY30" fmla="*/ 443919 h 2018259"/>
                    <a:gd name="connsiteX31" fmla="*/ 1504611 w 3142790"/>
                    <a:gd name="connsiteY31" fmla="*/ 443919 h 2018259"/>
                    <a:gd name="connsiteX32" fmla="*/ 1345998 w 3142790"/>
                    <a:gd name="connsiteY32" fmla="*/ 542131 h 2018259"/>
                    <a:gd name="connsiteX33" fmla="*/ 700744 w 3142790"/>
                    <a:gd name="connsiteY33" fmla="*/ 940873 h 2018259"/>
                    <a:gd name="connsiteX34" fmla="*/ 684048 w 3142790"/>
                    <a:gd name="connsiteY34" fmla="*/ 958305 h 2018259"/>
                    <a:gd name="connsiteX35" fmla="*/ 120064 w 3142790"/>
                    <a:gd name="connsiteY35" fmla="*/ 1942882 h 2018259"/>
                    <a:gd name="connsiteX36" fmla="*/ 112453 w 3142790"/>
                    <a:gd name="connsiteY36" fmla="*/ 1971855 h 2018259"/>
                    <a:gd name="connsiteX37" fmla="*/ 113190 w 3142790"/>
                    <a:gd name="connsiteY37" fmla="*/ 2018506 h 2018259"/>
                    <a:gd name="connsiteX38" fmla="*/ 8839 w 3142790"/>
                    <a:gd name="connsiteY38" fmla="*/ 2018751 h 2018259"/>
                    <a:gd name="connsiteX39" fmla="*/ 0 w 3142790"/>
                    <a:gd name="connsiteY39" fmla="*/ 2009912 h 2018259"/>
                    <a:gd name="connsiteX40" fmla="*/ 246 w 3142790"/>
                    <a:gd name="connsiteY40" fmla="*/ 1708892 h 201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142790" h="2018259">
                      <a:moveTo>
                        <a:pt x="246" y="1708892"/>
                      </a:moveTo>
                      <a:cubicBezTo>
                        <a:pt x="27745" y="1709137"/>
                        <a:pt x="54999" y="1709628"/>
                        <a:pt x="82498" y="1709874"/>
                      </a:cubicBezTo>
                      <a:cubicBezTo>
                        <a:pt x="112698" y="1710119"/>
                        <a:pt x="112698" y="1709874"/>
                        <a:pt x="112698" y="1740811"/>
                      </a:cubicBezTo>
                      <a:cubicBezTo>
                        <a:pt x="112698" y="1750877"/>
                        <a:pt x="112698" y="1760944"/>
                        <a:pt x="112698" y="1771011"/>
                      </a:cubicBezTo>
                      <a:cubicBezTo>
                        <a:pt x="113435" y="1771257"/>
                        <a:pt x="114417" y="1771502"/>
                        <a:pt x="115154" y="1771993"/>
                      </a:cubicBezTo>
                      <a:cubicBezTo>
                        <a:pt x="117609" y="1768065"/>
                        <a:pt x="119819" y="1764136"/>
                        <a:pt x="122274" y="1760208"/>
                      </a:cubicBezTo>
                      <a:cubicBezTo>
                        <a:pt x="290463" y="1460415"/>
                        <a:pt x="458160" y="1160131"/>
                        <a:pt x="627085" y="860584"/>
                      </a:cubicBezTo>
                      <a:cubicBezTo>
                        <a:pt x="721614" y="693378"/>
                        <a:pt x="825473" y="532310"/>
                        <a:pt x="948239" y="384010"/>
                      </a:cubicBezTo>
                      <a:cubicBezTo>
                        <a:pt x="1031474" y="283342"/>
                        <a:pt x="1122320" y="190777"/>
                        <a:pt x="1231090" y="116872"/>
                      </a:cubicBezTo>
                      <a:cubicBezTo>
                        <a:pt x="1311378" y="62119"/>
                        <a:pt x="1397805" y="21607"/>
                        <a:pt x="1494544" y="5893"/>
                      </a:cubicBezTo>
                      <a:cubicBezTo>
                        <a:pt x="1503874" y="4420"/>
                        <a:pt x="1513941" y="5893"/>
                        <a:pt x="1522534" y="0"/>
                      </a:cubicBezTo>
                      <a:cubicBezTo>
                        <a:pt x="1554453" y="0"/>
                        <a:pt x="1586372" y="0"/>
                        <a:pt x="1618291" y="0"/>
                      </a:cubicBezTo>
                      <a:cubicBezTo>
                        <a:pt x="1627867" y="5156"/>
                        <a:pt x="1638670" y="4420"/>
                        <a:pt x="1648737" y="5893"/>
                      </a:cubicBezTo>
                      <a:cubicBezTo>
                        <a:pt x="1759226" y="23816"/>
                        <a:pt x="1855474" y="73659"/>
                        <a:pt x="1944110" y="139707"/>
                      </a:cubicBezTo>
                      <a:cubicBezTo>
                        <a:pt x="2044041" y="213857"/>
                        <a:pt x="2128995" y="303230"/>
                        <a:pt x="2207074" y="399724"/>
                      </a:cubicBezTo>
                      <a:cubicBezTo>
                        <a:pt x="2330575" y="552198"/>
                        <a:pt x="2433698" y="718176"/>
                        <a:pt x="2529701" y="888575"/>
                      </a:cubicBezTo>
                      <a:cubicBezTo>
                        <a:pt x="2693469" y="1179528"/>
                        <a:pt x="2857729" y="1470482"/>
                        <a:pt x="3021989" y="1761435"/>
                      </a:cubicBezTo>
                      <a:cubicBezTo>
                        <a:pt x="3023953" y="1764873"/>
                        <a:pt x="3026163" y="1768065"/>
                        <a:pt x="3030583" y="1771257"/>
                      </a:cubicBezTo>
                      <a:cubicBezTo>
                        <a:pt x="3030583" y="1759225"/>
                        <a:pt x="3030583" y="1747440"/>
                        <a:pt x="3030583" y="1735409"/>
                      </a:cubicBezTo>
                      <a:cubicBezTo>
                        <a:pt x="3030583" y="1706928"/>
                        <a:pt x="3030583" y="1707173"/>
                        <a:pt x="3059555" y="1706928"/>
                      </a:cubicBezTo>
                      <a:cubicBezTo>
                        <a:pt x="3087300" y="1706928"/>
                        <a:pt x="3115291" y="1706682"/>
                        <a:pt x="3143036" y="1706436"/>
                      </a:cubicBezTo>
                      <a:cubicBezTo>
                        <a:pt x="3143036" y="1807595"/>
                        <a:pt x="3143036" y="1908508"/>
                        <a:pt x="3143281" y="2009666"/>
                      </a:cubicBezTo>
                      <a:cubicBezTo>
                        <a:pt x="3143281" y="2017032"/>
                        <a:pt x="3141808" y="2018506"/>
                        <a:pt x="3134442" y="2018506"/>
                      </a:cubicBezTo>
                      <a:cubicBezTo>
                        <a:pt x="3099577" y="2018015"/>
                        <a:pt x="3064957" y="2018260"/>
                        <a:pt x="3030092" y="2018260"/>
                      </a:cubicBezTo>
                      <a:cubicBezTo>
                        <a:pt x="3030337" y="1999354"/>
                        <a:pt x="3030337" y="1980694"/>
                        <a:pt x="3030828" y="1961788"/>
                      </a:cubicBezTo>
                      <a:cubicBezTo>
                        <a:pt x="3031074" y="1955159"/>
                        <a:pt x="3027145" y="1950248"/>
                        <a:pt x="3024199" y="1944846"/>
                      </a:cubicBezTo>
                      <a:cubicBezTo>
                        <a:pt x="2864604" y="1666169"/>
                        <a:pt x="2705255" y="1387738"/>
                        <a:pt x="2545660" y="1109306"/>
                      </a:cubicBezTo>
                      <a:cubicBezTo>
                        <a:pt x="2516442" y="1058236"/>
                        <a:pt x="2486978" y="1007166"/>
                        <a:pt x="2458006" y="956095"/>
                      </a:cubicBezTo>
                      <a:cubicBezTo>
                        <a:pt x="2454568" y="950203"/>
                        <a:pt x="2450394" y="945783"/>
                        <a:pt x="2444747" y="942346"/>
                      </a:cubicBezTo>
                      <a:cubicBezTo>
                        <a:pt x="2202900" y="793063"/>
                        <a:pt x="1961052" y="643535"/>
                        <a:pt x="1719450" y="494007"/>
                      </a:cubicBezTo>
                      <a:cubicBezTo>
                        <a:pt x="1692442" y="477311"/>
                        <a:pt x="1665679" y="459878"/>
                        <a:pt x="1637934" y="443919"/>
                      </a:cubicBezTo>
                      <a:cubicBezTo>
                        <a:pt x="1593738" y="418875"/>
                        <a:pt x="1548315" y="418384"/>
                        <a:pt x="1504611" y="443919"/>
                      </a:cubicBezTo>
                      <a:cubicBezTo>
                        <a:pt x="1451085" y="475347"/>
                        <a:pt x="1399033" y="509476"/>
                        <a:pt x="1345998" y="542131"/>
                      </a:cubicBezTo>
                      <a:cubicBezTo>
                        <a:pt x="1130913" y="674963"/>
                        <a:pt x="915829" y="808041"/>
                        <a:pt x="700744" y="940873"/>
                      </a:cubicBezTo>
                      <a:cubicBezTo>
                        <a:pt x="693624" y="945292"/>
                        <a:pt x="688467" y="950939"/>
                        <a:pt x="684048" y="958305"/>
                      </a:cubicBezTo>
                      <a:cubicBezTo>
                        <a:pt x="496217" y="1286579"/>
                        <a:pt x="308386" y="1614608"/>
                        <a:pt x="120064" y="1942882"/>
                      </a:cubicBezTo>
                      <a:cubicBezTo>
                        <a:pt x="114663" y="1952212"/>
                        <a:pt x="111716" y="1961052"/>
                        <a:pt x="112453" y="1971855"/>
                      </a:cubicBezTo>
                      <a:cubicBezTo>
                        <a:pt x="113190" y="1987323"/>
                        <a:pt x="112944" y="2003037"/>
                        <a:pt x="113190" y="2018506"/>
                      </a:cubicBezTo>
                      <a:cubicBezTo>
                        <a:pt x="78324" y="2018506"/>
                        <a:pt x="43704" y="2018260"/>
                        <a:pt x="8839" y="2018751"/>
                      </a:cubicBezTo>
                      <a:cubicBezTo>
                        <a:pt x="1473" y="2018751"/>
                        <a:pt x="0" y="2017278"/>
                        <a:pt x="0" y="2009912"/>
                      </a:cubicBezTo>
                      <a:cubicBezTo>
                        <a:pt x="246" y="1909490"/>
                        <a:pt x="246" y="1809068"/>
                        <a:pt x="246" y="1708892"/>
                      </a:cubicBez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A4246C7-CE62-4896-A078-9656E61CA8E5}"/>
                    </a:ext>
                  </a:extLst>
                </p:cNvPr>
                <p:cNvSpPr/>
                <p:nvPr/>
              </p:nvSpPr>
              <p:spPr>
                <a:xfrm>
                  <a:off x="481108" y="3932427"/>
                  <a:ext cx="2445483" cy="1215376"/>
                </a:xfrm>
                <a:custGeom>
                  <a:avLst/>
                  <a:gdLst>
                    <a:gd name="connsiteX0" fmla="*/ 824669 w 2445483"/>
                    <a:gd name="connsiteY0" fmla="*/ 0 h 1215375"/>
                    <a:gd name="connsiteX1" fmla="*/ 809938 w 2445483"/>
                    <a:gd name="connsiteY1" fmla="*/ 149037 h 1215375"/>
                    <a:gd name="connsiteX2" fmla="*/ 781456 w 2445483"/>
                    <a:gd name="connsiteY2" fmla="*/ 434834 h 1215375"/>
                    <a:gd name="connsiteX3" fmla="*/ 747573 w 2445483"/>
                    <a:gd name="connsiteY3" fmla="*/ 771702 h 1215375"/>
                    <a:gd name="connsiteX4" fmla="*/ 776791 w 2445483"/>
                    <a:gd name="connsiteY4" fmla="*/ 875562 h 1215375"/>
                    <a:gd name="connsiteX5" fmla="*/ 857325 w 2445483"/>
                    <a:gd name="connsiteY5" fmla="*/ 910918 h 1215375"/>
                    <a:gd name="connsiteX6" fmla="*/ 1595144 w 2445483"/>
                    <a:gd name="connsiteY6" fmla="*/ 910918 h 1215375"/>
                    <a:gd name="connsiteX7" fmla="*/ 1706124 w 2445483"/>
                    <a:gd name="connsiteY7" fmla="*/ 787416 h 1215375"/>
                    <a:gd name="connsiteX8" fmla="*/ 1640322 w 2445483"/>
                    <a:gd name="connsiteY8" fmla="*/ 150265 h 1215375"/>
                    <a:gd name="connsiteX9" fmla="*/ 1626572 w 2445483"/>
                    <a:gd name="connsiteY9" fmla="*/ 18415 h 1215375"/>
                    <a:gd name="connsiteX10" fmla="*/ 1625344 w 2445483"/>
                    <a:gd name="connsiteY10" fmla="*/ 0 h 1215375"/>
                    <a:gd name="connsiteX11" fmla="*/ 1679361 w 2445483"/>
                    <a:gd name="connsiteY11" fmla="*/ 33147 h 1215375"/>
                    <a:gd name="connsiteX12" fmla="*/ 2015001 w 2445483"/>
                    <a:gd name="connsiteY12" fmla="*/ 239147 h 1215375"/>
                    <a:gd name="connsiteX13" fmla="*/ 2031452 w 2445483"/>
                    <a:gd name="connsiteY13" fmla="*/ 257807 h 1215375"/>
                    <a:gd name="connsiteX14" fmla="*/ 2443206 w 2445483"/>
                    <a:gd name="connsiteY14" fmla="*/ 1200644 h 1215375"/>
                    <a:gd name="connsiteX15" fmla="*/ 2432894 w 2445483"/>
                    <a:gd name="connsiteY15" fmla="*/ 1216112 h 1215375"/>
                    <a:gd name="connsiteX16" fmla="*/ 14664 w 2445483"/>
                    <a:gd name="connsiteY16" fmla="*/ 1216112 h 1215375"/>
                    <a:gd name="connsiteX17" fmla="*/ 4107 w 2445483"/>
                    <a:gd name="connsiteY17" fmla="*/ 1200889 h 1215375"/>
                    <a:gd name="connsiteX18" fmla="*/ 416107 w 2445483"/>
                    <a:gd name="connsiteY18" fmla="*/ 258052 h 1215375"/>
                    <a:gd name="connsiteX19" fmla="*/ 429365 w 2445483"/>
                    <a:gd name="connsiteY19" fmla="*/ 241111 h 1215375"/>
                    <a:gd name="connsiteX20" fmla="*/ 818040 w 2445483"/>
                    <a:gd name="connsiteY20" fmla="*/ 4174 h 1215375"/>
                    <a:gd name="connsiteX21" fmla="*/ 824669 w 2445483"/>
                    <a:gd name="connsiteY21" fmla="*/ 0 h 121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45483" h="1215375">
                      <a:moveTo>
                        <a:pt x="824669" y="0"/>
                      </a:moveTo>
                      <a:cubicBezTo>
                        <a:pt x="819513" y="51561"/>
                        <a:pt x="814848" y="100422"/>
                        <a:pt x="809938" y="149037"/>
                      </a:cubicBezTo>
                      <a:cubicBezTo>
                        <a:pt x="800362" y="244303"/>
                        <a:pt x="790786" y="339569"/>
                        <a:pt x="781456" y="434834"/>
                      </a:cubicBezTo>
                      <a:cubicBezTo>
                        <a:pt x="770162" y="547042"/>
                        <a:pt x="759358" y="659495"/>
                        <a:pt x="747573" y="771702"/>
                      </a:cubicBezTo>
                      <a:cubicBezTo>
                        <a:pt x="743399" y="810741"/>
                        <a:pt x="749537" y="845852"/>
                        <a:pt x="776791" y="875562"/>
                      </a:cubicBezTo>
                      <a:cubicBezTo>
                        <a:pt x="798398" y="898887"/>
                        <a:pt x="825160" y="910918"/>
                        <a:pt x="857325" y="910918"/>
                      </a:cubicBezTo>
                      <a:cubicBezTo>
                        <a:pt x="1103347" y="910918"/>
                        <a:pt x="1349123" y="910918"/>
                        <a:pt x="1595144" y="910918"/>
                      </a:cubicBezTo>
                      <a:cubicBezTo>
                        <a:pt x="1660210" y="910918"/>
                        <a:pt x="1712753" y="852236"/>
                        <a:pt x="1706124" y="787416"/>
                      </a:cubicBezTo>
                      <a:cubicBezTo>
                        <a:pt x="1684272" y="575032"/>
                        <a:pt x="1662174" y="362648"/>
                        <a:pt x="1640322" y="150265"/>
                      </a:cubicBezTo>
                      <a:cubicBezTo>
                        <a:pt x="1635657" y="106315"/>
                        <a:pt x="1630991" y="62365"/>
                        <a:pt x="1626572" y="18415"/>
                      </a:cubicBezTo>
                      <a:cubicBezTo>
                        <a:pt x="1626081" y="13013"/>
                        <a:pt x="1625835" y="7366"/>
                        <a:pt x="1625344" y="0"/>
                      </a:cubicBezTo>
                      <a:cubicBezTo>
                        <a:pt x="1644496" y="11786"/>
                        <a:pt x="1661928" y="22343"/>
                        <a:pt x="1679361" y="33147"/>
                      </a:cubicBezTo>
                      <a:cubicBezTo>
                        <a:pt x="1791323" y="101895"/>
                        <a:pt x="1903039" y="170644"/>
                        <a:pt x="2015001" y="239147"/>
                      </a:cubicBezTo>
                      <a:cubicBezTo>
                        <a:pt x="2022613" y="243812"/>
                        <a:pt x="2027769" y="249459"/>
                        <a:pt x="2031452" y="257807"/>
                      </a:cubicBezTo>
                      <a:cubicBezTo>
                        <a:pt x="2168703" y="572086"/>
                        <a:pt x="2305955" y="886365"/>
                        <a:pt x="2443206" y="1200644"/>
                      </a:cubicBezTo>
                      <a:cubicBezTo>
                        <a:pt x="2449836" y="1216112"/>
                        <a:pt x="2449836" y="1216112"/>
                        <a:pt x="2432894" y="1216112"/>
                      </a:cubicBezTo>
                      <a:cubicBezTo>
                        <a:pt x="1626818" y="1216112"/>
                        <a:pt x="820741" y="1216112"/>
                        <a:pt x="14664" y="1216112"/>
                      </a:cubicBezTo>
                      <a:cubicBezTo>
                        <a:pt x="-2523" y="1216112"/>
                        <a:pt x="-2523" y="1216112"/>
                        <a:pt x="4107" y="1200889"/>
                      </a:cubicBezTo>
                      <a:cubicBezTo>
                        <a:pt x="141358" y="886610"/>
                        <a:pt x="278855" y="572332"/>
                        <a:pt x="416107" y="258052"/>
                      </a:cubicBezTo>
                      <a:cubicBezTo>
                        <a:pt x="419053" y="251178"/>
                        <a:pt x="422491" y="245285"/>
                        <a:pt x="429365" y="241111"/>
                      </a:cubicBezTo>
                      <a:cubicBezTo>
                        <a:pt x="559005" y="162296"/>
                        <a:pt x="688400" y="83235"/>
                        <a:pt x="818040" y="4174"/>
                      </a:cubicBezTo>
                      <a:cubicBezTo>
                        <a:pt x="819022" y="3192"/>
                        <a:pt x="820741" y="2210"/>
                        <a:pt x="824669" y="0"/>
                      </a:cubicBezTo>
                      <a:close/>
                    </a:path>
                  </a:pathLst>
                </a:custGeom>
                <a:grpFill/>
                <a:ln w="24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2FD4FA4-CBF8-4E28-941D-078F38C99CA5}"/>
                  </a:ext>
                </a:extLst>
              </p:cNvPr>
              <p:cNvGrpSpPr/>
              <p:nvPr/>
            </p:nvGrpSpPr>
            <p:grpSpPr>
              <a:xfrm>
                <a:off x="4235432" y="3321426"/>
                <a:ext cx="343891" cy="4349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0EFAFBAC-F069-4A05-B8FD-E56EB66713A5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D7C9C9B8-CCA4-4779-9271-0A855E371F30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A67138A0-3B1F-4002-BDB6-B9012259A05F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6E20F5FD-1FBF-4920-BE85-22B6CB285D04}"/>
                  </a:ext>
                </a:extLst>
              </p:cNvPr>
              <p:cNvGrpSpPr/>
              <p:nvPr/>
            </p:nvGrpSpPr>
            <p:grpSpPr>
              <a:xfrm>
                <a:off x="4569846" y="3154726"/>
                <a:ext cx="475680" cy="6016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C641979-D0C6-4A40-B14A-D4FC1AA49896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D2B73018-701E-400A-8176-BF94FFA0B2CB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5D6BE721-E058-4827-99BB-2B8CD7D094CF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D7B010F8-7A56-491B-877E-FED96F8EDB2D}"/>
                  </a:ext>
                </a:extLst>
              </p:cNvPr>
              <p:cNvGrpSpPr/>
              <p:nvPr/>
            </p:nvGrpSpPr>
            <p:grpSpPr>
              <a:xfrm>
                <a:off x="5027148" y="3321426"/>
                <a:ext cx="343891" cy="434989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3A72E7D5-1062-43EF-900C-0D986A5FAAA2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C805F6D9-357E-4E00-B7EF-38A6A292D771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7335A25A-DBFB-4720-B211-E4311706C7EE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F8A91DB5-57DD-41C7-8082-BF5E3A4C21B7}"/>
                  </a:ext>
                </a:extLst>
              </p:cNvPr>
              <p:cNvGrpSpPr/>
              <p:nvPr/>
            </p:nvGrpSpPr>
            <p:grpSpPr>
              <a:xfrm>
                <a:off x="5809667" y="3428150"/>
                <a:ext cx="259518" cy="328265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370F20EC-A136-4E62-91DC-05BAF263B767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4EDD2324-2AB7-437A-AE47-930563B818C4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3AE9E306-269A-4365-9DB0-3598528CF57B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94671291-63FB-4E9E-A150-3E4D91394FAA}"/>
                  </a:ext>
                </a:extLst>
              </p:cNvPr>
              <p:cNvGrpSpPr/>
              <p:nvPr/>
            </p:nvGrpSpPr>
            <p:grpSpPr>
              <a:xfrm>
                <a:off x="7135245" y="3428150"/>
                <a:ext cx="259518" cy="328265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3543CBBD-5B15-4F41-AABF-59291EDBE958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D5FCE739-CC73-40A5-AC2B-94761ED76F09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2CD4ABA5-E83A-4478-A368-C2EEF035027A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9F26BFE1-46F3-456B-B0CD-5F6CA2C01C0A}"/>
                  </a:ext>
                </a:extLst>
              </p:cNvPr>
              <p:cNvGrpSpPr/>
              <p:nvPr/>
            </p:nvGrpSpPr>
            <p:grpSpPr>
              <a:xfrm>
                <a:off x="7440616" y="3266131"/>
                <a:ext cx="387606" cy="490284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7DA012CC-6FD2-44B8-A939-4B98F3F6C273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12C31AA-F778-4ED5-99A6-0E1BBD852198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666A71A6-0B5A-493F-BF2E-A52324AB2279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6688D4-87F2-423E-950F-0690D598A3E5}"/>
                  </a:ext>
                </a:extLst>
              </p:cNvPr>
              <p:cNvGrpSpPr/>
              <p:nvPr/>
            </p:nvGrpSpPr>
            <p:grpSpPr>
              <a:xfrm>
                <a:off x="7776927" y="3320752"/>
                <a:ext cx="344424" cy="435663"/>
                <a:chOff x="10299941" y="2432122"/>
                <a:chExt cx="373176" cy="612113"/>
              </a:xfrm>
              <a:solidFill>
                <a:schemeClr val="bg1"/>
              </a:solidFill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B394E687-61E0-4475-9C08-000C18AF42B3}"/>
                    </a:ext>
                  </a:extLst>
                </p:cNvPr>
                <p:cNvSpPr/>
                <p:nvPr/>
              </p:nvSpPr>
              <p:spPr>
                <a:xfrm>
                  <a:off x="10345551" y="2432122"/>
                  <a:ext cx="279882" cy="253967"/>
                </a:xfrm>
                <a:custGeom>
                  <a:avLst/>
                  <a:gdLst>
                    <a:gd name="connsiteX0" fmla="*/ 141496 w 279882"/>
                    <a:gd name="connsiteY0" fmla="*/ 0 h 253967"/>
                    <a:gd name="connsiteX1" fmla="*/ 0 w 279882"/>
                    <a:gd name="connsiteY1" fmla="*/ 258632 h 253967"/>
                    <a:gd name="connsiteX2" fmla="*/ 282992 w 279882"/>
                    <a:gd name="connsiteY2" fmla="*/ 258632 h 253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882" h="253967">
                      <a:moveTo>
                        <a:pt x="141496" y="0"/>
                      </a:moveTo>
                      <a:lnTo>
                        <a:pt x="0" y="258632"/>
                      </a:lnTo>
                      <a:lnTo>
                        <a:pt x="282992" y="258632"/>
                      </a:lnTo>
                      <a:close/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BE906FF0-260B-4EDE-BF17-A8CCAFFEB0D8}"/>
                    </a:ext>
                  </a:extLst>
                </p:cNvPr>
                <p:cNvSpPr/>
                <p:nvPr/>
              </p:nvSpPr>
              <p:spPr>
                <a:xfrm>
                  <a:off x="10319636" y="2555996"/>
                  <a:ext cx="331712" cy="305797"/>
                </a:xfrm>
                <a:custGeom>
                  <a:avLst/>
                  <a:gdLst>
                    <a:gd name="connsiteX0" fmla="*/ 334822 w 331712"/>
                    <a:gd name="connsiteY0" fmla="*/ 306316 h 305797"/>
                    <a:gd name="connsiteX1" fmla="*/ 167411 w 331712"/>
                    <a:gd name="connsiteY1" fmla="*/ 0 h 305797"/>
                    <a:gd name="connsiteX2" fmla="*/ 0 w 331712"/>
                    <a:gd name="connsiteY2" fmla="*/ 306316 h 305797"/>
                    <a:gd name="connsiteX3" fmla="*/ 334822 w 331712"/>
                    <a:gd name="connsiteY3" fmla="*/ 306316 h 305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712" h="305797">
                      <a:moveTo>
                        <a:pt x="334822" y="306316"/>
                      </a:moveTo>
                      <a:lnTo>
                        <a:pt x="167411" y="0"/>
                      </a:lnTo>
                      <a:lnTo>
                        <a:pt x="0" y="306316"/>
                      </a:lnTo>
                      <a:lnTo>
                        <a:pt x="334822" y="306316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25E88C46-147D-4FD8-A3E0-61867DC54048}"/>
                    </a:ext>
                  </a:extLst>
                </p:cNvPr>
                <p:cNvSpPr/>
                <p:nvPr/>
              </p:nvSpPr>
              <p:spPr>
                <a:xfrm>
                  <a:off x="10299941" y="2702157"/>
                  <a:ext cx="373176" cy="342078"/>
                </a:xfrm>
                <a:custGeom>
                  <a:avLst/>
                  <a:gdLst>
                    <a:gd name="connsiteX0" fmla="*/ 374213 w 373176"/>
                    <a:gd name="connsiteY0" fmla="*/ 342597 h 342078"/>
                    <a:gd name="connsiteX1" fmla="*/ 187106 w 373176"/>
                    <a:gd name="connsiteY1" fmla="*/ 0 h 342078"/>
                    <a:gd name="connsiteX2" fmla="*/ 0 w 373176"/>
                    <a:gd name="connsiteY2" fmla="*/ 342597 h 342078"/>
                    <a:gd name="connsiteX3" fmla="*/ 374213 w 373176"/>
                    <a:gd name="connsiteY3" fmla="*/ 342597 h 342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176" h="342078">
                      <a:moveTo>
                        <a:pt x="374213" y="342597"/>
                      </a:moveTo>
                      <a:lnTo>
                        <a:pt x="187106" y="0"/>
                      </a:lnTo>
                      <a:lnTo>
                        <a:pt x="0" y="342597"/>
                      </a:lnTo>
                      <a:lnTo>
                        <a:pt x="374213" y="342597"/>
                      </a:lnTo>
                    </a:path>
                  </a:pathLst>
                </a:custGeom>
                <a:grpFill/>
                <a:ln w="51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0" name="Graphic 1">
            <a:extLst>
              <a:ext uri="{FF2B5EF4-FFF2-40B4-BE49-F238E27FC236}">
                <a16:creationId xmlns:a16="http://schemas.microsoft.com/office/drawing/2014/main" id="{ABB3E39E-0FFB-4BAE-9404-F552E87E6443}"/>
              </a:ext>
            </a:extLst>
          </p:cNvPr>
          <p:cNvGrpSpPr/>
          <p:nvPr/>
        </p:nvGrpSpPr>
        <p:grpSpPr>
          <a:xfrm>
            <a:off x="5160272" y="4682056"/>
            <a:ext cx="3282774" cy="1873839"/>
            <a:chOff x="85725" y="0"/>
            <a:chExt cx="12016740" cy="6859270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D4A0402-F141-4674-9D5C-F5A76681A091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1894059-5583-434F-B43E-81EB47C1715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897D13A-9561-4148-B174-08931F5B4E38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DFF53BA-3075-42D5-87F9-8014DF8B2217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B3E9F21-C6EF-4607-9633-F29C0667630D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577D884-9418-4A7A-96BB-281E17AA9A70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444DA52-80F0-4BCE-BD07-B18D8D987CE3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B39EABD-75E5-4E90-8264-B2DE516AFA94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F1EF773-C843-40BC-832B-0D2195EA9BCB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3C6DA3A-3222-4871-82EB-F49EA1AE1217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F29C712C-EAC6-46B9-8B05-E8CAC01B3D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770C40-6657-462E-B9F6-B55B20947B0A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6D8A058-181E-4BD1-8A40-29CE2D2CD650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973FE9B-2AE3-4ED2-B4EB-3C29439ABF88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FCFB8DB-DA2C-49D8-A3C1-6B560C7E7F47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069BAF7-6063-4977-836D-385431E89122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4CB4C74-6500-44B1-9764-1846518CBF89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C872C02-EF12-42AC-9714-BF1ED6E95C9E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CFD6476-3FAC-4EAD-B4CB-738A310E7EA0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8B2CC2E-35E1-495D-A811-E735D8733C49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00866EE-F55D-4D99-9C90-E30EA8BBD90E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3A48491-9465-4E08-A08C-7BBA0E7CB8CB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4A22CA0-E697-4294-9C3C-0E0F27DFB370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2E80B9E-46C2-4FAE-94DB-C9BB96291534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C481FAF-FD4B-463B-8FB0-B63E3FE101BE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44DFF3A-B797-4485-AB8B-7945B7CFFEB5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5E8722-5333-4E38-90CE-EC64FD37AC1C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14F649A-7A22-4E31-8716-BF7394DB2576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D4E734A-90E5-4E80-8A55-2AB8228F269A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4EC477D-8F7E-4E44-A6B9-E63DA6D8D61E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D6FBC71-A5E9-4F57-8AB2-6CEEDD19A9EC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DCC397A-41F8-4A2B-AE7F-122F78853CBF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38FECE7-91B4-4D76-8379-A63522AE34B4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C5B10F0-5A24-49E1-BBDC-751BFE7D8EB4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42F9A0B-759F-49BE-BB06-7D9900F55E64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8DA8708-3775-444D-A90E-732E64976138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A3D84D7-8007-42B8-9388-682EDEE02570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AAE276B8-892C-4C82-9D93-4BB7438A1226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51A28B7-9E2F-4E48-85DC-16396D0E68D1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0912EF2-4DE1-49E7-8AA0-841474A5A610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C5DECDA-603C-4664-8B33-D4B9AC03A830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3144459-6D36-49A4-B554-E95F0693B9D1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D8EA6A1-5983-4E88-B382-8C9D81170BF1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94AA600-BF67-4E5E-BF96-907B87FE1355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F296044-B7B4-483E-9969-8668305FBE2A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7987291-85FB-4378-A044-517B12D34321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D42E1C1-C580-4ECC-A00B-17308EFF3F83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B70D678-33B2-4DB0-B466-87670DDB85B0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0961344-308F-4F79-8F9B-BA6AFCA71329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05946F2-46E2-4A4D-BD17-2B5187B8368D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B4C145E-5D17-49D4-8DD3-519374F4FE0D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1AE69C1-539F-4B5B-BD56-FE9733BE2127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6E64443-7D26-4472-904C-A3BC03DA760E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5D0F5AF-0C66-45B0-B18D-6545C4CDA58C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EB45B2A-C1F0-4554-AB62-E9E0D128F138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FD162C9-9CD7-4A08-974A-C1BA40261BD4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1791A63-ED79-460B-A0C3-B838A195882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377FFB3-861F-4C17-B25F-2178550826F9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A7F5E02-5264-4B6F-8D3B-60C9014E1EB4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CE78A33-5F1D-4F88-98DD-8B505428300D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D4788E-1BCE-4B3F-BA1D-073C8A77A24F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EADD54A-2860-4EA6-8CF7-B15ECB0D6241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F69B295-74C6-46AE-9176-1C87166E6220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140B398-74AB-4D45-84EE-55317955CD01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56BEE83-47B2-41B3-B368-52906FCC0510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2DE87A3-E5C4-4948-8E21-86335C8794B4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336080F-4D80-407E-BD6B-7004B5AE464E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C0EA54C-FA01-4789-877D-30C027CEB7C1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EEC91F7-0B17-477F-B653-2A992D689B67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93CED21-8099-462F-898B-539BC79C3F53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722E7D8-F95A-472F-B722-00E91E7454DE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FC3D0A8-FE9F-414E-AAFA-2C01993A01C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9F95CF3-677E-4E3F-A2FC-94D66A292389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ED68470-BFE9-4388-9772-63E4B39F5410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9BD04A9-D9BF-4172-8E80-955FFA8C262B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7AA3BEBC-726F-4903-9373-915719760864}"/>
              </a:ext>
            </a:extLst>
          </p:cNvPr>
          <p:cNvGrpSpPr/>
          <p:nvPr/>
        </p:nvGrpSpPr>
        <p:grpSpPr>
          <a:xfrm>
            <a:off x="182313" y="1697073"/>
            <a:ext cx="6350780" cy="2192737"/>
            <a:chOff x="1888284" y="1083778"/>
            <a:chExt cx="8550976" cy="2952400"/>
          </a:xfrm>
        </p:grpSpPr>
        <p:grpSp>
          <p:nvGrpSpPr>
            <p:cNvPr id="336" name="Graphic 5">
              <a:extLst>
                <a:ext uri="{FF2B5EF4-FFF2-40B4-BE49-F238E27FC236}">
                  <a16:creationId xmlns:a16="http://schemas.microsoft.com/office/drawing/2014/main" id="{5E88D827-8E15-44FB-9F8A-683607C811B1}"/>
                </a:ext>
              </a:extLst>
            </p:cNvPr>
            <p:cNvGrpSpPr/>
            <p:nvPr/>
          </p:nvGrpSpPr>
          <p:grpSpPr>
            <a:xfrm>
              <a:off x="1888284" y="1109609"/>
              <a:ext cx="8550976" cy="2926569"/>
              <a:chOff x="1668198" y="1094644"/>
              <a:chExt cx="8855603" cy="3030827"/>
            </a:xfrm>
          </p:grpSpPr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960A04-FCEF-4334-A299-172E07876621}"/>
                  </a:ext>
                </a:extLst>
              </p:cNvPr>
              <p:cNvSpPr/>
              <p:nvPr/>
            </p:nvSpPr>
            <p:spPr>
              <a:xfrm>
                <a:off x="1667751" y="1095553"/>
                <a:ext cx="8855603" cy="3030827"/>
              </a:xfrm>
              <a:custGeom>
                <a:avLst/>
                <a:gdLst>
                  <a:gd name="connsiteX0" fmla="*/ 747525 w 8855603"/>
                  <a:gd name="connsiteY0" fmla="*/ 2222103 h 3030827"/>
                  <a:gd name="connsiteX1" fmla="*/ 860497 w 8855603"/>
                  <a:gd name="connsiteY1" fmla="*/ 2072687 h 3030827"/>
                  <a:gd name="connsiteX2" fmla="*/ 928524 w 8855603"/>
                  <a:gd name="connsiteY2" fmla="*/ 2003446 h 3030827"/>
                  <a:gd name="connsiteX3" fmla="*/ 1178765 w 8855603"/>
                  <a:gd name="connsiteY3" fmla="*/ 1867393 h 3030827"/>
                  <a:gd name="connsiteX4" fmla="*/ 1244362 w 8855603"/>
                  <a:gd name="connsiteY4" fmla="*/ 1824876 h 3030827"/>
                  <a:gd name="connsiteX5" fmla="*/ 1532260 w 8855603"/>
                  <a:gd name="connsiteY5" fmla="*/ 1467129 h 3030827"/>
                  <a:gd name="connsiteX6" fmla="*/ 1602109 w 8855603"/>
                  <a:gd name="connsiteY6" fmla="*/ 1434938 h 3030827"/>
                  <a:gd name="connsiteX7" fmla="*/ 1695038 w 8855603"/>
                  <a:gd name="connsiteY7" fmla="*/ 1397281 h 3030827"/>
                  <a:gd name="connsiteX8" fmla="*/ 1786752 w 8855603"/>
                  <a:gd name="connsiteY8" fmla="*/ 1304351 h 3030827"/>
                  <a:gd name="connsiteX9" fmla="*/ 1857816 w 8855603"/>
                  <a:gd name="connsiteY9" fmla="*/ 1289774 h 3030827"/>
                  <a:gd name="connsiteX10" fmla="*/ 1951352 w 8855603"/>
                  <a:gd name="connsiteY10" fmla="*/ 1326825 h 3030827"/>
                  <a:gd name="connsiteX11" fmla="*/ 1990832 w 8855603"/>
                  <a:gd name="connsiteY11" fmla="*/ 1319536 h 3030827"/>
                  <a:gd name="connsiteX12" fmla="*/ 2629189 w 8855603"/>
                  <a:gd name="connsiteY12" fmla="*/ 769857 h 3030827"/>
                  <a:gd name="connsiteX13" fmla="*/ 2705111 w 8855603"/>
                  <a:gd name="connsiteY13" fmla="*/ 704867 h 3030827"/>
                  <a:gd name="connsiteX14" fmla="*/ 2794396 w 8855603"/>
                  <a:gd name="connsiteY14" fmla="*/ 712156 h 3030827"/>
                  <a:gd name="connsiteX15" fmla="*/ 3156394 w 8855603"/>
                  <a:gd name="connsiteY15" fmla="*/ 1163439 h 3030827"/>
                  <a:gd name="connsiteX16" fmla="*/ 3174616 w 8855603"/>
                  <a:gd name="connsiteY16" fmla="*/ 1185912 h 3030827"/>
                  <a:gd name="connsiteX17" fmla="*/ 3194052 w 8855603"/>
                  <a:gd name="connsiteY17" fmla="*/ 1165869 h 3030827"/>
                  <a:gd name="connsiteX18" fmla="*/ 4208377 w 8855603"/>
                  <a:gd name="connsiteY18" fmla="*/ 35534 h 3030827"/>
                  <a:gd name="connsiteX19" fmla="*/ 4222347 w 8855603"/>
                  <a:gd name="connsiteY19" fmla="*/ 20350 h 3030827"/>
                  <a:gd name="connsiteX20" fmla="*/ 4300092 w 8855603"/>
                  <a:gd name="connsiteY20" fmla="*/ 21564 h 3030827"/>
                  <a:gd name="connsiteX21" fmla="*/ 4564909 w 8855603"/>
                  <a:gd name="connsiteY21" fmla="*/ 326469 h 3030827"/>
                  <a:gd name="connsiteX22" fmla="*/ 5040488 w 8855603"/>
                  <a:gd name="connsiteY22" fmla="*/ 874326 h 3030827"/>
                  <a:gd name="connsiteX23" fmla="*/ 5078146 w 8855603"/>
                  <a:gd name="connsiteY23" fmla="*/ 889511 h 3030827"/>
                  <a:gd name="connsiteX24" fmla="*/ 5124306 w 8855603"/>
                  <a:gd name="connsiteY24" fmla="*/ 884044 h 3030827"/>
                  <a:gd name="connsiteX25" fmla="*/ 5190511 w 8855603"/>
                  <a:gd name="connsiteY25" fmla="*/ 915021 h 3030827"/>
                  <a:gd name="connsiteX26" fmla="*/ 5777848 w 8855603"/>
                  <a:gd name="connsiteY26" fmla="*/ 1776893 h 3030827"/>
                  <a:gd name="connsiteX27" fmla="*/ 5801535 w 8855603"/>
                  <a:gd name="connsiteY27" fmla="*/ 1810299 h 3030827"/>
                  <a:gd name="connsiteX28" fmla="*/ 5814898 w 8855603"/>
                  <a:gd name="connsiteY28" fmla="*/ 1786004 h 3030827"/>
                  <a:gd name="connsiteX29" fmla="*/ 5951558 w 8855603"/>
                  <a:gd name="connsiteY29" fmla="*/ 1632944 h 3030827"/>
                  <a:gd name="connsiteX30" fmla="*/ 6006830 w 8855603"/>
                  <a:gd name="connsiteY30" fmla="*/ 1609864 h 3030827"/>
                  <a:gd name="connsiteX31" fmla="*/ 6074249 w 8855603"/>
                  <a:gd name="connsiteY31" fmla="*/ 1616545 h 3030827"/>
                  <a:gd name="connsiteX32" fmla="*/ 6129521 w 8855603"/>
                  <a:gd name="connsiteY32" fmla="*/ 1597109 h 3030827"/>
                  <a:gd name="connsiteX33" fmla="*/ 6317201 w 8855603"/>
                  <a:gd name="connsiteY33" fmla="*/ 1408821 h 3030827"/>
                  <a:gd name="connsiteX34" fmla="*/ 6399198 w 8855603"/>
                  <a:gd name="connsiteY34" fmla="*/ 1405177 h 3030827"/>
                  <a:gd name="connsiteX35" fmla="*/ 6957380 w 8855603"/>
                  <a:gd name="connsiteY35" fmla="*/ 1880148 h 3030827"/>
                  <a:gd name="connsiteX36" fmla="*/ 7003541 w 8855603"/>
                  <a:gd name="connsiteY36" fmla="*/ 1896547 h 3030827"/>
                  <a:gd name="connsiteX37" fmla="*/ 7101936 w 8855603"/>
                  <a:gd name="connsiteY37" fmla="*/ 1895940 h 3030827"/>
                  <a:gd name="connsiteX38" fmla="*/ 7154171 w 8855603"/>
                  <a:gd name="connsiteY38" fmla="*/ 1917198 h 3030827"/>
                  <a:gd name="connsiteX39" fmla="*/ 7234345 w 8855603"/>
                  <a:gd name="connsiteY39" fmla="*/ 1994943 h 3030827"/>
                  <a:gd name="connsiteX40" fmla="*/ 7371006 w 8855603"/>
                  <a:gd name="connsiteY40" fmla="*/ 2138285 h 3030827"/>
                  <a:gd name="connsiteX41" fmla="*/ 7619424 w 8855603"/>
                  <a:gd name="connsiteY41" fmla="*/ 1985225 h 3030827"/>
                  <a:gd name="connsiteX42" fmla="*/ 7691703 w 8855603"/>
                  <a:gd name="connsiteY42" fmla="*/ 1989476 h 3030827"/>
                  <a:gd name="connsiteX43" fmla="*/ 8048235 w 8855603"/>
                  <a:gd name="connsiteY43" fmla="*/ 2268871 h 3030827"/>
                  <a:gd name="connsiteX44" fmla="*/ 8086500 w 8855603"/>
                  <a:gd name="connsiteY44" fmla="*/ 2290130 h 3030827"/>
                  <a:gd name="connsiteX45" fmla="*/ 8246848 w 8855603"/>
                  <a:gd name="connsiteY45" fmla="*/ 2347223 h 3030827"/>
                  <a:gd name="connsiteX46" fmla="*/ 8286327 w 8855603"/>
                  <a:gd name="connsiteY46" fmla="*/ 2373948 h 3030827"/>
                  <a:gd name="connsiteX47" fmla="*/ 8839651 w 8855603"/>
                  <a:gd name="connsiteY47" fmla="*/ 2948530 h 3030827"/>
                  <a:gd name="connsiteX48" fmla="*/ 8851799 w 8855603"/>
                  <a:gd name="connsiteY48" fmla="*/ 3005623 h 3030827"/>
                  <a:gd name="connsiteX49" fmla="*/ 8800779 w 8855603"/>
                  <a:gd name="connsiteY49" fmla="*/ 3031133 h 3030827"/>
                  <a:gd name="connsiteX50" fmla="*/ 8781950 w 8855603"/>
                  <a:gd name="connsiteY50" fmla="*/ 3031133 h 3030827"/>
                  <a:gd name="connsiteX51" fmla="*/ 73333 w 8855603"/>
                  <a:gd name="connsiteY51" fmla="*/ 3031133 h 3030827"/>
                  <a:gd name="connsiteX52" fmla="*/ 5306 w 8855603"/>
                  <a:gd name="connsiteY52" fmla="*/ 3006231 h 3030827"/>
                  <a:gd name="connsiteX53" fmla="*/ 26564 w 8855603"/>
                  <a:gd name="connsiteY53" fmla="*/ 2935775 h 3030827"/>
                  <a:gd name="connsiteX54" fmla="*/ 624227 w 8855603"/>
                  <a:gd name="connsiteY54" fmla="*/ 2171690 h 3030827"/>
                  <a:gd name="connsiteX55" fmla="*/ 718370 w 8855603"/>
                  <a:gd name="connsiteY55" fmla="*/ 2177157 h 3030827"/>
                  <a:gd name="connsiteX56" fmla="*/ 747525 w 8855603"/>
                  <a:gd name="connsiteY56" fmla="*/ 2222103 h 3030827"/>
                  <a:gd name="connsiteX57" fmla="*/ 747525 w 8855603"/>
                  <a:gd name="connsiteY57" fmla="*/ 2222103 h 3030827"/>
                  <a:gd name="connsiteX58" fmla="*/ 5302876 w 8855603"/>
                  <a:gd name="connsiteY58" fmla="*/ 2916946 h 3030827"/>
                  <a:gd name="connsiteX59" fmla="*/ 5526392 w 8855603"/>
                  <a:gd name="connsiteY59" fmla="*/ 2875644 h 3030827"/>
                  <a:gd name="connsiteX60" fmla="*/ 5457151 w 8855603"/>
                  <a:gd name="connsiteY60" fmla="*/ 2879288 h 3030827"/>
                  <a:gd name="connsiteX61" fmla="*/ 5536718 w 8855603"/>
                  <a:gd name="connsiteY61" fmla="*/ 2801544 h 3030827"/>
                  <a:gd name="connsiteX62" fmla="*/ 5514245 w 8855603"/>
                  <a:gd name="connsiteY62" fmla="*/ 2797899 h 3030827"/>
                  <a:gd name="connsiteX63" fmla="*/ 5562228 w 8855603"/>
                  <a:gd name="connsiteY63" fmla="*/ 2726836 h 3030827"/>
                  <a:gd name="connsiteX64" fmla="*/ 5532466 w 8855603"/>
                  <a:gd name="connsiteY64" fmla="*/ 2720762 h 3030827"/>
                  <a:gd name="connsiteX65" fmla="*/ 5601100 w 8855603"/>
                  <a:gd name="connsiteY65" fmla="*/ 2630870 h 3030827"/>
                  <a:gd name="connsiteX66" fmla="*/ 5557369 w 8855603"/>
                  <a:gd name="connsiteY66" fmla="*/ 2635121 h 3030827"/>
                  <a:gd name="connsiteX67" fmla="*/ 5607781 w 8855603"/>
                  <a:gd name="connsiteY67" fmla="*/ 2567702 h 3030827"/>
                  <a:gd name="connsiteX68" fmla="*/ 5556761 w 8855603"/>
                  <a:gd name="connsiteY68" fmla="*/ 2576205 h 3030827"/>
                  <a:gd name="connsiteX69" fmla="*/ 5616892 w 8855603"/>
                  <a:gd name="connsiteY69" fmla="*/ 2506357 h 3030827"/>
                  <a:gd name="connsiteX70" fmla="*/ 5607781 w 8855603"/>
                  <a:gd name="connsiteY70" fmla="*/ 2500890 h 3030827"/>
                  <a:gd name="connsiteX71" fmla="*/ 5604137 w 8855603"/>
                  <a:gd name="connsiteY71" fmla="*/ 2497246 h 3030827"/>
                  <a:gd name="connsiteX72" fmla="*/ 5643009 w 8855603"/>
                  <a:gd name="connsiteY72" fmla="*/ 2435293 h 3030827"/>
                  <a:gd name="connsiteX73" fmla="*/ 5612640 w 8855603"/>
                  <a:gd name="connsiteY73" fmla="*/ 2444404 h 3030827"/>
                  <a:gd name="connsiteX74" fmla="*/ 5686741 w 8855603"/>
                  <a:gd name="connsiteY74" fmla="*/ 2313817 h 3030827"/>
                  <a:gd name="connsiteX75" fmla="*/ 5766915 w 8855603"/>
                  <a:gd name="connsiteY75" fmla="*/ 2427397 h 3030827"/>
                  <a:gd name="connsiteX76" fmla="*/ 5762056 w 8855603"/>
                  <a:gd name="connsiteY76" fmla="*/ 2432864 h 3030827"/>
                  <a:gd name="connsiteX77" fmla="*/ 5810039 w 8855603"/>
                  <a:gd name="connsiteY77" fmla="*/ 2476595 h 3030827"/>
                  <a:gd name="connsiteX78" fmla="*/ 5772381 w 8855603"/>
                  <a:gd name="connsiteY78" fmla="*/ 2471736 h 3030827"/>
                  <a:gd name="connsiteX79" fmla="*/ 5827045 w 8855603"/>
                  <a:gd name="connsiteY79" fmla="*/ 2534904 h 3030827"/>
                  <a:gd name="connsiteX80" fmla="*/ 5800928 w 8855603"/>
                  <a:gd name="connsiteY80" fmla="*/ 2537941 h 3030827"/>
                  <a:gd name="connsiteX81" fmla="*/ 5856807 w 8855603"/>
                  <a:gd name="connsiteY81" fmla="*/ 2602930 h 3030827"/>
                  <a:gd name="connsiteX82" fmla="*/ 5802143 w 8855603"/>
                  <a:gd name="connsiteY82" fmla="*/ 2590783 h 3030827"/>
                  <a:gd name="connsiteX83" fmla="*/ 5847089 w 8855603"/>
                  <a:gd name="connsiteY83" fmla="*/ 2652128 h 3030827"/>
                  <a:gd name="connsiteX84" fmla="*/ 5819757 w 8855603"/>
                  <a:gd name="connsiteY84" fmla="*/ 2656380 h 3030827"/>
                  <a:gd name="connsiteX85" fmla="*/ 5867740 w 8855603"/>
                  <a:gd name="connsiteY85" fmla="*/ 2718333 h 3030827"/>
                  <a:gd name="connsiteX86" fmla="*/ 5833727 w 8855603"/>
                  <a:gd name="connsiteY86" fmla="*/ 2721369 h 3030827"/>
                  <a:gd name="connsiteX87" fmla="*/ 5884139 w 8855603"/>
                  <a:gd name="connsiteY87" fmla="*/ 2774211 h 3030827"/>
                  <a:gd name="connsiteX88" fmla="*/ 5931515 w 8855603"/>
                  <a:gd name="connsiteY88" fmla="*/ 2714688 h 3030827"/>
                  <a:gd name="connsiteX89" fmla="*/ 5900539 w 8855603"/>
                  <a:gd name="connsiteY89" fmla="*/ 2711651 h 3030827"/>
                  <a:gd name="connsiteX90" fmla="*/ 5950343 w 8855603"/>
                  <a:gd name="connsiteY90" fmla="*/ 2644840 h 3030827"/>
                  <a:gd name="connsiteX91" fmla="*/ 5932122 w 8855603"/>
                  <a:gd name="connsiteY91" fmla="*/ 2607182 h 3030827"/>
                  <a:gd name="connsiteX92" fmla="*/ 5927263 w 8855603"/>
                  <a:gd name="connsiteY92" fmla="*/ 2605360 h 3030827"/>
                  <a:gd name="connsiteX93" fmla="*/ 6018978 w 8855603"/>
                  <a:gd name="connsiteY93" fmla="*/ 2487528 h 3030827"/>
                  <a:gd name="connsiteX94" fmla="*/ 6014118 w 8855603"/>
                  <a:gd name="connsiteY94" fmla="*/ 2483276 h 3030827"/>
                  <a:gd name="connsiteX95" fmla="*/ 5962491 w 8855603"/>
                  <a:gd name="connsiteY95" fmla="*/ 2487528 h 3030827"/>
                  <a:gd name="connsiteX96" fmla="*/ 6028088 w 8855603"/>
                  <a:gd name="connsiteY96" fmla="*/ 2401887 h 3030827"/>
                  <a:gd name="connsiteX97" fmla="*/ 6023837 w 8855603"/>
                  <a:gd name="connsiteY97" fmla="*/ 2397028 h 3030827"/>
                  <a:gd name="connsiteX98" fmla="*/ 5961277 w 8855603"/>
                  <a:gd name="connsiteY98" fmla="*/ 2407354 h 3030827"/>
                  <a:gd name="connsiteX99" fmla="*/ 6045702 w 8855603"/>
                  <a:gd name="connsiteY99" fmla="*/ 2310173 h 3030827"/>
                  <a:gd name="connsiteX100" fmla="*/ 6025051 w 8855603"/>
                  <a:gd name="connsiteY100" fmla="*/ 2300455 h 3030827"/>
                  <a:gd name="connsiteX101" fmla="*/ 6076679 w 8855603"/>
                  <a:gd name="connsiteY101" fmla="*/ 2219673 h 3030827"/>
                  <a:gd name="connsiteX102" fmla="*/ 6071819 w 8855603"/>
                  <a:gd name="connsiteY102" fmla="*/ 2216637 h 3030827"/>
                  <a:gd name="connsiteX103" fmla="*/ 6031125 w 8855603"/>
                  <a:gd name="connsiteY103" fmla="*/ 2228784 h 3030827"/>
                  <a:gd name="connsiteX104" fmla="*/ 6133772 w 8855603"/>
                  <a:gd name="connsiteY104" fmla="*/ 2059325 h 3030827"/>
                  <a:gd name="connsiteX105" fmla="*/ 6147742 w 8855603"/>
                  <a:gd name="connsiteY105" fmla="*/ 2036244 h 3030827"/>
                  <a:gd name="connsiteX106" fmla="*/ 6258286 w 8855603"/>
                  <a:gd name="connsiteY106" fmla="*/ 2201452 h 3030827"/>
                  <a:gd name="connsiteX107" fmla="*/ 6238849 w 8855603"/>
                  <a:gd name="connsiteY107" fmla="*/ 2208740 h 3030827"/>
                  <a:gd name="connsiteX108" fmla="*/ 6310520 w 8855603"/>
                  <a:gd name="connsiteY108" fmla="*/ 2273123 h 3030827"/>
                  <a:gd name="connsiteX109" fmla="*/ 6264967 w 8855603"/>
                  <a:gd name="connsiteY109" fmla="*/ 2264620 h 3030827"/>
                  <a:gd name="connsiteX110" fmla="*/ 6261930 w 8855603"/>
                  <a:gd name="connsiteY110" fmla="*/ 2269478 h 3030827"/>
                  <a:gd name="connsiteX111" fmla="*/ 6334208 w 8855603"/>
                  <a:gd name="connsiteY111" fmla="*/ 2352082 h 3030827"/>
                  <a:gd name="connsiteX112" fmla="*/ 6294120 w 8855603"/>
                  <a:gd name="connsiteY112" fmla="*/ 2352082 h 3030827"/>
                  <a:gd name="connsiteX113" fmla="*/ 6374295 w 8855603"/>
                  <a:gd name="connsiteY113" fmla="*/ 2445012 h 3030827"/>
                  <a:gd name="connsiteX114" fmla="*/ 6304446 w 8855603"/>
                  <a:gd name="connsiteY114" fmla="*/ 2429220 h 3030827"/>
                  <a:gd name="connsiteX115" fmla="*/ 6301409 w 8855603"/>
                  <a:gd name="connsiteY115" fmla="*/ 2433471 h 3030827"/>
                  <a:gd name="connsiteX116" fmla="*/ 6359718 w 8855603"/>
                  <a:gd name="connsiteY116" fmla="*/ 2513645 h 3030827"/>
                  <a:gd name="connsiteX117" fmla="*/ 6320238 w 8855603"/>
                  <a:gd name="connsiteY117" fmla="*/ 2517290 h 3030827"/>
                  <a:gd name="connsiteX118" fmla="*/ 6388264 w 8855603"/>
                  <a:gd name="connsiteY118" fmla="*/ 2604145 h 3030827"/>
                  <a:gd name="connsiteX119" fmla="*/ 6345141 w 8855603"/>
                  <a:gd name="connsiteY119" fmla="*/ 2607182 h 3030827"/>
                  <a:gd name="connsiteX120" fmla="*/ 6339674 w 8855603"/>
                  <a:gd name="connsiteY120" fmla="*/ 2614471 h 3030827"/>
                  <a:gd name="connsiteX121" fmla="*/ 6440500 w 8855603"/>
                  <a:gd name="connsiteY121" fmla="*/ 2705578 h 3030827"/>
                  <a:gd name="connsiteX122" fmla="*/ 6436855 w 8855603"/>
                  <a:gd name="connsiteY122" fmla="*/ 2710437 h 3030827"/>
                  <a:gd name="connsiteX123" fmla="*/ 6385227 w 8855603"/>
                  <a:gd name="connsiteY123" fmla="*/ 2703148 h 3030827"/>
                  <a:gd name="connsiteX124" fmla="*/ 6466009 w 8855603"/>
                  <a:gd name="connsiteY124" fmla="*/ 2812477 h 3030827"/>
                  <a:gd name="connsiteX125" fmla="*/ 6404664 w 8855603"/>
                  <a:gd name="connsiteY125" fmla="*/ 2812477 h 3030827"/>
                  <a:gd name="connsiteX126" fmla="*/ 6447788 w 8855603"/>
                  <a:gd name="connsiteY126" fmla="*/ 2857423 h 3030827"/>
                  <a:gd name="connsiteX127" fmla="*/ 6472690 w 8855603"/>
                  <a:gd name="connsiteY127" fmla="*/ 2798507 h 3030827"/>
                  <a:gd name="connsiteX128" fmla="*/ 6463580 w 8855603"/>
                  <a:gd name="connsiteY128" fmla="*/ 2795470 h 3030827"/>
                  <a:gd name="connsiteX129" fmla="*/ 6479371 w 8855603"/>
                  <a:gd name="connsiteY129" fmla="*/ 2771175 h 3030827"/>
                  <a:gd name="connsiteX130" fmla="*/ 6468439 w 8855603"/>
                  <a:gd name="connsiteY130" fmla="*/ 2768745 h 3030827"/>
                  <a:gd name="connsiteX131" fmla="*/ 6520066 w 8855603"/>
                  <a:gd name="connsiteY131" fmla="*/ 2652735 h 3030827"/>
                  <a:gd name="connsiteX132" fmla="*/ 6588093 w 8855603"/>
                  <a:gd name="connsiteY132" fmla="*/ 2780893 h 3030827"/>
                  <a:gd name="connsiteX133" fmla="*/ 6571086 w 8855603"/>
                  <a:gd name="connsiteY133" fmla="*/ 2780893 h 3030827"/>
                  <a:gd name="connsiteX134" fmla="*/ 6584448 w 8855603"/>
                  <a:gd name="connsiteY134" fmla="*/ 2803973 h 3030827"/>
                  <a:gd name="connsiteX135" fmla="*/ 6609351 w 8855603"/>
                  <a:gd name="connsiteY135" fmla="*/ 2865318 h 3030827"/>
                  <a:gd name="connsiteX136" fmla="*/ 6599026 w 8855603"/>
                  <a:gd name="connsiteY136" fmla="*/ 2870785 h 3030827"/>
                  <a:gd name="connsiteX137" fmla="*/ 6617854 w 8855603"/>
                  <a:gd name="connsiteY137" fmla="*/ 2897510 h 3030827"/>
                  <a:gd name="connsiteX138" fmla="*/ 6609958 w 8855603"/>
                  <a:gd name="connsiteY138" fmla="*/ 2904191 h 3030827"/>
                  <a:gd name="connsiteX139" fmla="*/ 6681022 w 8855603"/>
                  <a:gd name="connsiteY139" fmla="*/ 2939419 h 3030827"/>
                  <a:gd name="connsiteX140" fmla="*/ 6950091 w 8855603"/>
                  <a:gd name="connsiteY140" fmla="*/ 2940026 h 3030827"/>
                  <a:gd name="connsiteX141" fmla="*/ 7038769 w 8855603"/>
                  <a:gd name="connsiteY141" fmla="*/ 2888399 h 3030827"/>
                  <a:gd name="connsiteX142" fmla="*/ 7036339 w 8855603"/>
                  <a:gd name="connsiteY142" fmla="*/ 2882932 h 3030827"/>
                  <a:gd name="connsiteX143" fmla="*/ 6970135 w 8855603"/>
                  <a:gd name="connsiteY143" fmla="*/ 2887184 h 3030827"/>
                  <a:gd name="connsiteX144" fmla="*/ 7048487 w 8855603"/>
                  <a:gd name="connsiteY144" fmla="*/ 2810047 h 3030827"/>
                  <a:gd name="connsiteX145" fmla="*/ 7026622 w 8855603"/>
                  <a:gd name="connsiteY145" fmla="*/ 2805188 h 3030827"/>
                  <a:gd name="connsiteX146" fmla="*/ 7074604 w 8855603"/>
                  <a:gd name="connsiteY146" fmla="*/ 2734124 h 3030827"/>
                  <a:gd name="connsiteX147" fmla="*/ 7044235 w 8855603"/>
                  <a:gd name="connsiteY147" fmla="*/ 2728051 h 3030827"/>
                  <a:gd name="connsiteX148" fmla="*/ 7112262 w 8855603"/>
                  <a:gd name="connsiteY148" fmla="*/ 2639980 h 3030827"/>
                  <a:gd name="connsiteX149" fmla="*/ 7072175 w 8855603"/>
                  <a:gd name="connsiteY149" fmla="*/ 2639980 h 3030827"/>
                  <a:gd name="connsiteX150" fmla="*/ 7120157 w 8855603"/>
                  <a:gd name="connsiteY150" fmla="*/ 2575598 h 3030827"/>
                  <a:gd name="connsiteX151" fmla="*/ 7068530 w 8855603"/>
                  <a:gd name="connsiteY151" fmla="*/ 2583494 h 3030827"/>
                  <a:gd name="connsiteX152" fmla="*/ 7128661 w 8855603"/>
                  <a:gd name="connsiteY152" fmla="*/ 2514253 h 3030827"/>
                  <a:gd name="connsiteX153" fmla="*/ 7115906 w 8855603"/>
                  <a:gd name="connsiteY153" fmla="*/ 2504535 h 3030827"/>
                  <a:gd name="connsiteX154" fmla="*/ 7153563 w 8855603"/>
                  <a:gd name="connsiteY154" fmla="*/ 2443189 h 3030827"/>
                  <a:gd name="connsiteX155" fmla="*/ 7120157 w 8855603"/>
                  <a:gd name="connsiteY155" fmla="*/ 2450478 h 3030827"/>
                  <a:gd name="connsiteX156" fmla="*/ 7196688 w 8855603"/>
                  <a:gd name="connsiteY156" fmla="*/ 2318676 h 3030827"/>
                  <a:gd name="connsiteX157" fmla="*/ 7278076 w 8855603"/>
                  <a:gd name="connsiteY157" fmla="*/ 2434686 h 3030827"/>
                  <a:gd name="connsiteX158" fmla="*/ 7272003 w 8855603"/>
                  <a:gd name="connsiteY158" fmla="*/ 2438938 h 3030827"/>
                  <a:gd name="connsiteX159" fmla="*/ 7321201 w 8855603"/>
                  <a:gd name="connsiteY159" fmla="*/ 2483884 h 3030827"/>
                  <a:gd name="connsiteX160" fmla="*/ 7283543 w 8855603"/>
                  <a:gd name="connsiteY160" fmla="*/ 2479025 h 3030827"/>
                  <a:gd name="connsiteX161" fmla="*/ 7337600 w 8855603"/>
                  <a:gd name="connsiteY161" fmla="*/ 2542192 h 3030827"/>
                  <a:gd name="connsiteX162" fmla="*/ 7311482 w 8855603"/>
                  <a:gd name="connsiteY162" fmla="*/ 2544622 h 3030827"/>
                  <a:gd name="connsiteX163" fmla="*/ 7365539 w 8855603"/>
                  <a:gd name="connsiteY163" fmla="*/ 2609611 h 3030827"/>
                  <a:gd name="connsiteX164" fmla="*/ 7313305 w 8855603"/>
                  <a:gd name="connsiteY164" fmla="*/ 2599286 h 3030827"/>
                  <a:gd name="connsiteX165" fmla="*/ 7357644 w 8855603"/>
                  <a:gd name="connsiteY165" fmla="*/ 2660631 h 3030827"/>
                  <a:gd name="connsiteX166" fmla="*/ 7329704 w 8855603"/>
                  <a:gd name="connsiteY166" fmla="*/ 2663668 h 3030827"/>
                  <a:gd name="connsiteX167" fmla="*/ 7376472 w 8855603"/>
                  <a:gd name="connsiteY167" fmla="*/ 2722584 h 3030827"/>
                  <a:gd name="connsiteX168" fmla="*/ 7397123 w 8855603"/>
                  <a:gd name="connsiteY168" fmla="*/ 2689786 h 3030827"/>
                  <a:gd name="connsiteX169" fmla="*/ 7369791 w 8855603"/>
                  <a:gd name="connsiteY169" fmla="*/ 2689786 h 3030827"/>
                  <a:gd name="connsiteX170" fmla="*/ 7405019 w 8855603"/>
                  <a:gd name="connsiteY170" fmla="*/ 2641195 h 3030827"/>
                  <a:gd name="connsiteX171" fmla="*/ 7376472 w 8855603"/>
                  <a:gd name="connsiteY171" fmla="*/ 2644232 h 3030827"/>
                  <a:gd name="connsiteX172" fmla="*/ 7426884 w 8855603"/>
                  <a:gd name="connsiteY172" fmla="*/ 2547051 h 3030827"/>
                  <a:gd name="connsiteX173" fmla="*/ 7425670 w 8855603"/>
                  <a:gd name="connsiteY173" fmla="*/ 2542192 h 3030827"/>
                  <a:gd name="connsiteX174" fmla="*/ 7411700 w 8855603"/>
                  <a:gd name="connsiteY174" fmla="*/ 2544014 h 3030827"/>
                  <a:gd name="connsiteX175" fmla="*/ 7445106 w 8855603"/>
                  <a:gd name="connsiteY175" fmla="*/ 2499068 h 3030827"/>
                  <a:gd name="connsiteX176" fmla="*/ 7464543 w 8855603"/>
                  <a:gd name="connsiteY176" fmla="*/ 2451085 h 3030827"/>
                  <a:gd name="connsiteX177" fmla="*/ 7549576 w 8855603"/>
                  <a:gd name="connsiteY177" fmla="*/ 2564058 h 3030827"/>
                  <a:gd name="connsiteX178" fmla="*/ 7551397 w 8855603"/>
                  <a:gd name="connsiteY178" fmla="*/ 2568917 h 3030827"/>
                  <a:gd name="connsiteX179" fmla="*/ 7531962 w 8855603"/>
                  <a:gd name="connsiteY179" fmla="*/ 2570739 h 3030827"/>
                  <a:gd name="connsiteX180" fmla="*/ 7569619 w 8855603"/>
                  <a:gd name="connsiteY180" fmla="*/ 2615078 h 3030827"/>
                  <a:gd name="connsiteX181" fmla="*/ 7552613 w 8855603"/>
                  <a:gd name="connsiteY181" fmla="*/ 2619330 h 3030827"/>
                  <a:gd name="connsiteX182" fmla="*/ 7589055 w 8855603"/>
                  <a:gd name="connsiteY182" fmla="*/ 2664276 h 3030827"/>
                  <a:gd name="connsiteX183" fmla="*/ 7552613 w 8855603"/>
                  <a:gd name="connsiteY183" fmla="*/ 2659417 h 3030827"/>
                  <a:gd name="connsiteX184" fmla="*/ 7584196 w 8855603"/>
                  <a:gd name="connsiteY184" fmla="*/ 2703755 h 3030827"/>
                  <a:gd name="connsiteX185" fmla="*/ 7564760 w 8855603"/>
                  <a:gd name="connsiteY185" fmla="*/ 2708007 h 3030827"/>
                  <a:gd name="connsiteX186" fmla="*/ 7599381 w 8855603"/>
                  <a:gd name="connsiteY186" fmla="*/ 2754168 h 3030827"/>
                  <a:gd name="connsiteX187" fmla="*/ 7576301 w 8855603"/>
                  <a:gd name="connsiteY187" fmla="*/ 2759027 h 3030827"/>
                  <a:gd name="connsiteX188" fmla="*/ 7627320 w 8855603"/>
                  <a:gd name="connsiteY188" fmla="*/ 2812477 h 3030827"/>
                  <a:gd name="connsiteX189" fmla="*/ 7600596 w 8855603"/>
                  <a:gd name="connsiteY189" fmla="*/ 2811262 h 3030827"/>
                  <a:gd name="connsiteX190" fmla="*/ 7640683 w 8855603"/>
                  <a:gd name="connsiteY190" fmla="*/ 2867748 h 3030827"/>
                  <a:gd name="connsiteX191" fmla="*/ 7614565 w 8855603"/>
                  <a:gd name="connsiteY191" fmla="*/ 2871392 h 3030827"/>
                  <a:gd name="connsiteX192" fmla="*/ 7610314 w 8855603"/>
                  <a:gd name="connsiteY192" fmla="*/ 2878073 h 3030827"/>
                  <a:gd name="connsiteX193" fmla="*/ 7652223 w 8855603"/>
                  <a:gd name="connsiteY193" fmla="*/ 2913909 h 3030827"/>
                  <a:gd name="connsiteX194" fmla="*/ 7632179 w 8855603"/>
                  <a:gd name="connsiteY194" fmla="*/ 2913909 h 3030827"/>
                  <a:gd name="connsiteX195" fmla="*/ 7822290 w 8855603"/>
                  <a:gd name="connsiteY195" fmla="*/ 2926664 h 3030827"/>
                  <a:gd name="connsiteX196" fmla="*/ 7786454 w 8855603"/>
                  <a:gd name="connsiteY196" fmla="*/ 2924234 h 3030827"/>
                  <a:gd name="connsiteX197" fmla="*/ 7844155 w 8855603"/>
                  <a:gd name="connsiteY197" fmla="*/ 2879288 h 3030827"/>
                  <a:gd name="connsiteX198" fmla="*/ 7841118 w 8855603"/>
                  <a:gd name="connsiteY198" fmla="*/ 2873822 h 3030827"/>
                  <a:gd name="connsiteX199" fmla="*/ 7791921 w 8855603"/>
                  <a:gd name="connsiteY199" fmla="*/ 2876251 h 3030827"/>
                  <a:gd name="connsiteX200" fmla="*/ 7855088 w 8855603"/>
                  <a:gd name="connsiteY200" fmla="*/ 2820980 h 3030827"/>
                  <a:gd name="connsiteX201" fmla="*/ 7835652 w 8855603"/>
                  <a:gd name="connsiteY201" fmla="*/ 2813691 h 3030827"/>
                  <a:gd name="connsiteX202" fmla="*/ 7869665 w 8855603"/>
                  <a:gd name="connsiteY202" fmla="*/ 2761456 h 3030827"/>
                  <a:gd name="connsiteX203" fmla="*/ 7849014 w 8855603"/>
                  <a:gd name="connsiteY203" fmla="*/ 2754775 h 3030827"/>
                  <a:gd name="connsiteX204" fmla="*/ 7898212 w 8855603"/>
                  <a:gd name="connsiteY204" fmla="*/ 2689786 h 3030827"/>
                  <a:gd name="connsiteX205" fmla="*/ 7869058 w 8855603"/>
                  <a:gd name="connsiteY205" fmla="*/ 2689786 h 3030827"/>
                  <a:gd name="connsiteX206" fmla="*/ 7904286 w 8855603"/>
                  <a:gd name="connsiteY206" fmla="*/ 2641195 h 3030827"/>
                  <a:gd name="connsiteX207" fmla="*/ 7876346 w 8855603"/>
                  <a:gd name="connsiteY207" fmla="*/ 2644232 h 3030827"/>
                  <a:gd name="connsiteX208" fmla="*/ 7927366 w 8855603"/>
                  <a:gd name="connsiteY208" fmla="*/ 2546444 h 3030827"/>
                  <a:gd name="connsiteX209" fmla="*/ 7926151 w 8855603"/>
                  <a:gd name="connsiteY209" fmla="*/ 2542800 h 3030827"/>
                  <a:gd name="connsiteX210" fmla="*/ 7918255 w 8855603"/>
                  <a:gd name="connsiteY210" fmla="*/ 2544014 h 3030827"/>
                  <a:gd name="connsiteX211" fmla="*/ 7968061 w 8855603"/>
                  <a:gd name="connsiteY211" fmla="*/ 2454729 h 3030827"/>
                  <a:gd name="connsiteX212" fmla="*/ 8050664 w 8855603"/>
                  <a:gd name="connsiteY212" fmla="*/ 2565273 h 3030827"/>
                  <a:gd name="connsiteX213" fmla="*/ 8051879 w 8855603"/>
                  <a:gd name="connsiteY213" fmla="*/ 2569524 h 3030827"/>
                  <a:gd name="connsiteX214" fmla="*/ 8033050 w 8855603"/>
                  <a:gd name="connsiteY214" fmla="*/ 2571954 h 3030827"/>
                  <a:gd name="connsiteX215" fmla="*/ 8070707 w 8855603"/>
                  <a:gd name="connsiteY215" fmla="*/ 2615685 h 3030827"/>
                  <a:gd name="connsiteX216" fmla="*/ 8053094 w 8855603"/>
                  <a:gd name="connsiteY216" fmla="*/ 2619937 h 3030827"/>
                  <a:gd name="connsiteX217" fmla="*/ 8092574 w 8855603"/>
                  <a:gd name="connsiteY217" fmla="*/ 2666705 h 3030827"/>
                  <a:gd name="connsiteX218" fmla="*/ 8053094 w 8855603"/>
                  <a:gd name="connsiteY218" fmla="*/ 2659417 h 3030827"/>
                  <a:gd name="connsiteX219" fmla="*/ 8084678 w 8855603"/>
                  <a:gd name="connsiteY219" fmla="*/ 2704363 h 3030827"/>
                  <a:gd name="connsiteX220" fmla="*/ 8065849 w 8855603"/>
                  <a:gd name="connsiteY220" fmla="*/ 2709829 h 3030827"/>
                  <a:gd name="connsiteX221" fmla="*/ 8100469 w 8855603"/>
                  <a:gd name="connsiteY221" fmla="*/ 2754775 h 3030827"/>
                  <a:gd name="connsiteX222" fmla="*/ 8077996 w 8855603"/>
                  <a:gd name="connsiteY222" fmla="*/ 2759027 h 3030827"/>
                  <a:gd name="connsiteX223" fmla="*/ 8113224 w 8855603"/>
                  <a:gd name="connsiteY223" fmla="*/ 2797292 h 3030827"/>
                  <a:gd name="connsiteX224" fmla="*/ 8132053 w 8855603"/>
                  <a:gd name="connsiteY224" fmla="*/ 2772997 h 3030827"/>
                  <a:gd name="connsiteX225" fmla="*/ 8121120 w 8855603"/>
                  <a:gd name="connsiteY225" fmla="*/ 2769352 h 3030827"/>
                  <a:gd name="connsiteX226" fmla="*/ 8172748 w 8855603"/>
                  <a:gd name="connsiteY226" fmla="*/ 2653950 h 3030827"/>
                  <a:gd name="connsiteX227" fmla="*/ 8240774 w 8855603"/>
                  <a:gd name="connsiteY227" fmla="*/ 2780893 h 3030827"/>
                  <a:gd name="connsiteX228" fmla="*/ 8225589 w 8855603"/>
                  <a:gd name="connsiteY228" fmla="*/ 2782715 h 3030827"/>
                  <a:gd name="connsiteX229" fmla="*/ 8268106 w 8855603"/>
                  <a:gd name="connsiteY229" fmla="*/ 2901761 h 3030827"/>
                  <a:gd name="connsiteX230" fmla="*/ 8262032 w 8855603"/>
                  <a:gd name="connsiteY230" fmla="*/ 2905406 h 3030827"/>
                  <a:gd name="connsiteX231" fmla="*/ 8325807 w 8855603"/>
                  <a:gd name="connsiteY231" fmla="*/ 2940634 h 3030827"/>
                  <a:gd name="connsiteX232" fmla="*/ 8688413 w 8855603"/>
                  <a:gd name="connsiteY232" fmla="*/ 2940634 h 3030827"/>
                  <a:gd name="connsiteX233" fmla="*/ 8715745 w 8855603"/>
                  <a:gd name="connsiteY233" fmla="*/ 2939419 h 3030827"/>
                  <a:gd name="connsiteX234" fmla="*/ 8703598 w 8855603"/>
                  <a:gd name="connsiteY234" fmla="*/ 2924234 h 3030827"/>
                  <a:gd name="connsiteX235" fmla="*/ 8233486 w 8855603"/>
                  <a:gd name="connsiteY235" fmla="*/ 2445012 h 3030827"/>
                  <a:gd name="connsiteX236" fmla="*/ 8204939 w 8855603"/>
                  <a:gd name="connsiteY236" fmla="*/ 2426790 h 3030827"/>
                  <a:gd name="connsiteX237" fmla="*/ 8048842 w 8855603"/>
                  <a:gd name="connsiteY237" fmla="*/ 2370911 h 3030827"/>
                  <a:gd name="connsiteX238" fmla="*/ 8010577 w 8855603"/>
                  <a:gd name="connsiteY238" fmla="*/ 2349653 h 3030827"/>
                  <a:gd name="connsiteX239" fmla="*/ 7676518 w 8855603"/>
                  <a:gd name="connsiteY239" fmla="*/ 2086657 h 3030827"/>
                  <a:gd name="connsiteX240" fmla="*/ 7635823 w 8855603"/>
                  <a:gd name="connsiteY240" fmla="*/ 2084835 h 3030827"/>
                  <a:gd name="connsiteX241" fmla="*/ 7521028 w 8855603"/>
                  <a:gd name="connsiteY241" fmla="*/ 2155899 h 3030827"/>
                  <a:gd name="connsiteX242" fmla="*/ 7357644 w 8855603"/>
                  <a:gd name="connsiteY242" fmla="*/ 2249435 h 3030827"/>
                  <a:gd name="connsiteX243" fmla="*/ 7220983 w 8855603"/>
                  <a:gd name="connsiteY243" fmla="*/ 2098805 h 3030827"/>
                  <a:gd name="connsiteX244" fmla="*/ 7188185 w 8855603"/>
                  <a:gd name="connsiteY244" fmla="*/ 2069043 h 3030827"/>
                  <a:gd name="connsiteX245" fmla="*/ 7101936 w 8855603"/>
                  <a:gd name="connsiteY245" fmla="*/ 1991906 h 3030827"/>
                  <a:gd name="connsiteX246" fmla="*/ 6984105 w 8855603"/>
                  <a:gd name="connsiteY246" fmla="*/ 1987654 h 3030827"/>
                  <a:gd name="connsiteX247" fmla="*/ 6925189 w 8855603"/>
                  <a:gd name="connsiteY247" fmla="*/ 1965788 h 3030827"/>
                  <a:gd name="connsiteX248" fmla="*/ 6388264 w 8855603"/>
                  <a:gd name="connsiteY248" fmla="*/ 1509039 h 3030827"/>
                  <a:gd name="connsiteX249" fmla="*/ 6368829 w 8855603"/>
                  <a:gd name="connsiteY249" fmla="*/ 1493247 h 3030827"/>
                  <a:gd name="connsiteX250" fmla="*/ 6372473 w 8855603"/>
                  <a:gd name="connsiteY250" fmla="*/ 1500535 h 3030827"/>
                  <a:gd name="connsiteX251" fmla="*/ 6300194 w 8855603"/>
                  <a:gd name="connsiteY251" fmla="*/ 1571599 h 3030827"/>
                  <a:gd name="connsiteX252" fmla="*/ 6390694 w 8855603"/>
                  <a:gd name="connsiteY252" fmla="*/ 1594072 h 3030827"/>
                  <a:gd name="connsiteX253" fmla="*/ 6303839 w 8855603"/>
                  <a:gd name="connsiteY253" fmla="*/ 1618974 h 3030827"/>
                  <a:gd name="connsiteX254" fmla="*/ 6166571 w 8855603"/>
                  <a:gd name="connsiteY254" fmla="*/ 1693075 h 3030827"/>
                  <a:gd name="connsiteX255" fmla="*/ 6113729 w 8855603"/>
                  <a:gd name="connsiteY255" fmla="*/ 1710081 h 3030827"/>
                  <a:gd name="connsiteX256" fmla="*/ 6072427 w 8855603"/>
                  <a:gd name="connsiteY256" fmla="*/ 1707045 h 3030827"/>
                  <a:gd name="connsiteX257" fmla="*/ 6072427 w 8855603"/>
                  <a:gd name="connsiteY257" fmla="*/ 1711296 h 3030827"/>
                  <a:gd name="connsiteX258" fmla="*/ 6246138 w 8855603"/>
                  <a:gd name="connsiteY258" fmla="*/ 1738628 h 3030827"/>
                  <a:gd name="connsiteX259" fmla="*/ 6159890 w 8855603"/>
                  <a:gd name="connsiteY259" fmla="*/ 1756242 h 3030827"/>
                  <a:gd name="connsiteX260" fmla="*/ 5972817 w 8855603"/>
                  <a:gd name="connsiteY260" fmla="*/ 1784182 h 3030827"/>
                  <a:gd name="connsiteX261" fmla="*/ 5919367 w 8855603"/>
                  <a:gd name="connsiteY261" fmla="*/ 1815158 h 3030827"/>
                  <a:gd name="connsiteX262" fmla="*/ 6135594 w 8855603"/>
                  <a:gd name="connsiteY262" fmla="*/ 1849171 h 3030827"/>
                  <a:gd name="connsiteX263" fmla="*/ 5854377 w 8855603"/>
                  <a:gd name="connsiteY263" fmla="*/ 1897154 h 3030827"/>
                  <a:gd name="connsiteX264" fmla="*/ 5837371 w 8855603"/>
                  <a:gd name="connsiteY264" fmla="*/ 1902013 h 3030827"/>
                  <a:gd name="connsiteX265" fmla="*/ 5751730 w 8855603"/>
                  <a:gd name="connsiteY265" fmla="*/ 1888651 h 3030827"/>
                  <a:gd name="connsiteX266" fmla="*/ 5166216 w 8855603"/>
                  <a:gd name="connsiteY266" fmla="*/ 1027993 h 3030827"/>
                  <a:gd name="connsiteX267" fmla="*/ 5063568 w 8855603"/>
                  <a:gd name="connsiteY267" fmla="*/ 980618 h 3030827"/>
                  <a:gd name="connsiteX268" fmla="*/ 4994934 w 8855603"/>
                  <a:gd name="connsiteY268" fmla="*/ 953893 h 3030827"/>
                  <a:gd name="connsiteX269" fmla="*/ 4282478 w 8855603"/>
                  <a:gd name="connsiteY269" fmla="*/ 132715 h 3030827"/>
                  <a:gd name="connsiteX270" fmla="*/ 4264256 w 8855603"/>
                  <a:gd name="connsiteY270" fmla="*/ 113886 h 3030827"/>
                  <a:gd name="connsiteX271" fmla="*/ 4058354 w 8855603"/>
                  <a:gd name="connsiteY271" fmla="*/ 343476 h 3030827"/>
                  <a:gd name="connsiteX272" fmla="*/ 4342001 w 8855603"/>
                  <a:gd name="connsiteY272" fmla="*/ 377489 h 3030827"/>
                  <a:gd name="connsiteX273" fmla="*/ 4321957 w 8855603"/>
                  <a:gd name="connsiteY273" fmla="*/ 384170 h 3030827"/>
                  <a:gd name="connsiteX274" fmla="*/ 4001868 w 8855603"/>
                  <a:gd name="connsiteY274" fmla="*/ 423043 h 3030827"/>
                  <a:gd name="connsiteX275" fmla="*/ 3970892 w 8855603"/>
                  <a:gd name="connsiteY275" fmla="*/ 438227 h 3030827"/>
                  <a:gd name="connsiteX276" fmla="*/ 3973928 w 8855603"/>
                  <a:gd name="connsiteY276" fmla="*/ 445516 h 3030827"/>
                  <a:gd name="connsiteX277" fmla="*/ 4266686 w 8855603"/>
                  <a:gd name="connsiteY277" fmla="*/ 480744 h 3030827"/>
                  <a:gd name="connsiteX278" fmla="*/ 4257575 w 8855603"/>
                  <a:gd name="connsiteY278" fmla="*/ 484996 h 3030827"/>
                  <a:gd name="connsiteX279" fmla="*/ 3911976 w 8855603"/>
                  <a:gd name="connsiteY279" fmla="*/ 526905 h 3030827"/>
                  <a:gd name="connsiteX280" fmla="*/ 3880392 w 8855603"/>
                  <a:gd name="connsiteY280" fmla="*/ 537838 h 3030827"/>
                  <a:gd name="connsiteX281" fmla="*/ 3882214 w 8855603"/>
                  <a:gd name="connsiteY281" fmla="*/ 545734 h 3030827"/>
                  <a:gd name="connsiteX282" fmla="*/ 4186511 w 8855603"/>
                  <a:gd name="connsiteY282" fmla="*/ 582784 h 3030827"/>
                  <a:gd name="connsiteX283" fmla="*/ 4121522 w 8855603"/>
                  <a:gd name="connsiteY283" fmla="*/ 593717 h 3030827"/>
                  <a:gd name="connsiteX284" fmla="*/ 3812973 w 8855603"/>
                  <a:gd name="connsiteY284" fmla="*/ 629552 h 3030827"/>
                  <a:gd name="connsiteX285" fmla="*/ 3787463 w 8855603"/>
                  <a:gd name="connsiteY285" fmla="*/ 642307 h 3030827"/>
                  <a:gd name="connsiteX286" fmla="*/ 3789892 w 8855603"/>
                  <a:gd name="connsiteY286" fmla="*/ 648988 h 3030827"/>
                  <a:gd name="connsiteX287" fmla="*/ 4078398 w 8855603"/>
                  <a:gd name="connsiteY287" fmla="*/ 683609 h 3030827"/>
                  <a:gd name="connsiteX288" fmla="*/ 4026163 w 8855603"/>
                  <a:gd name="connsiteY288" fmla="*/ 693934 h 3030827"/>
                  <a:gd name="connsiteX289" fmla="*/ 3726725 w 8855603"/>
                  <a:gd name="connsiteY289" fmla="*/ 730377 h 3030827"/>
                  <a:gd name="connsiteX290" fmla="*/ 3697570 w 8855603"/>
                  <a:gd name="connsiteY290" fmla="*/ 743132 h 3030827"/>
                  <a:gd name="connsiteX291" fmla="*/ 3700607 w 8855603"/>
                  <a:gd name="connsiteY291" fmla="*/ 750421 h 3030827"/>
                  <a:gd name="connsiteX292" fmla="*/ 3990935 w 8855603"/>
                  <a:gd name="connsiteY292" fmla="*/ 785041 h 3030827"/>
                  <a:gd name="connsiteX293" fmla="*/ 3973928 w 8855603"/>
                  <a:gd name="connsiteY293" fmla="*/ 791723 h 3030827"/>
                  <a:gd name="connsiteX294" fmla="*/ 3635618 w 8855603"/>
                  <a:gd name="connsiteY294" fmla="*/ 831810 h 3030827"/>
                  <a:gd name="connsiteX295" fmla="*/ 3600390 w 8855603"/>
                  <a:gd name="connsiteY295" fmla="*/ 860964 h 3030827"/>
                  <a:gd name="connsiteX296" fmla="*/ 3899828 w 8855603"/>
                  <a:gd name="connsiteY296" fmla="*/ 896799 h 3030827"/>
                  <a:gd name="connsiteX297" fmla="*/ 3892539 w 8855603"/>
                  <a:gd name="connsiteY297" fmla="*/ 902873 h 3030827"/>
                  <a:gd name="connsiteX298" fmla="*/ 3560910 w 8855603"/>
                  <a:gd name="connsiteY298" fmla="*/ 940531 h 3030827"/>
                  <a:gd name="connsiteX299" fmla="*/ 3480736 w 8855603"/>
                  <a:gd name="connsiteY299" fmla="*/ 993373 h 3030827"/>
                  <a:gd name="connsiteX300" fmla="*/ 3791107 w 8855603"/>
                  <a:gd name="connsiteY300" fmla="*/ 1030423 h 3030827"/>
                  <a:gd name="connsiteX301" fmla="*/ 3733406 w 8855603"/>
                  <a:gd name="connsiteY301" fmla="*/ 1040748 h 3030827"/>
                  <a:gd name="connsiteX302" fmla="*/ 3410887 w 8855603"/>
                  <a:gd name="connsiteY302" fmla="*/ 1077191 h 3030827"/>
                  <a:gd name="connsiteX303" fmla="*/ 3391451 w 8855603"/>
                  <a:gd name="connsiteY303" fmla="*/ 1088731 h 3030827"/>
                  <a:gd name="connsiteX304" fmla="*/ 3394488 w 8855603"/>
                  <a:gd name="connsiteY304" fmla="*/ 1093590 h 3030827"/>
                  <a:gd name="connsiteX305" fmla="*/ 3695748 w 8855603"/>
                  <a:gd name="connsiteY305" fmla="*/ 1129426 h 3030827"/>
                  <a:gd name="connsiteX306" fmla="*/ 3689067 w 8855603"/>
                  <a:gd name="connsiteY306" fmla="*/ 1134285 h 3030827"/>
                  <a:gd name="connsiteX307" fmla="*/ 3324639 w 8855603"/>
                  <a:gd name="connsiteY307" fmla="*/ 1177409 h 3030827"/>
                  <a:gd name="connsiteX308" fmla="*/ 3301558 w 8855603"/>
                  <a:gd name="connsiteY308" fmla="*/ 1186520 h 3030827"/>
                  <a:gd name="connsiteX309" fmla="*/ 3303988 w 8855603"/>
                  <a:gd name="connsiteY309" fmla="*/ 1193201 h 3030827"/>
                  <a:gd name="connsiteX310" fmla="*/ 3602212 w 8855603"/>
                  <a:gd name="connsiteY310" fmla="*/ 1229036 h 3030827"/>
                  <a:gd name="connsiteX311" fmla="*/ 3232925 w 8855603"/>
                  <a:gd name="connsiteY311" fmla="*/ 1276412 h 3030827"/>
                  <a:gd name="connsiteX312" fmla="*/ 3218347 w 8855603"/>
                  <a:gd name="connsiteY312" fmla="*/ 1281271 h 3030827"/>
                  <a:gd name="connsiteX313" fmla="*/ 3132099 w 8855603"/>
                  <a:gd name="connsiteY313" fmla="*/ 1270945 h 3030827"/>
                  <a:gd name="connsiteX314" fmla="*/ 2901902 w 8855603"/>
                  <a:gd name="connsiteY314" fmla="*/ 983655 h 3030827"/>
                  <a:gd name="connsiteX315" fmla="*/ 2748843 w 8855603"/>
                  <a:gd name="connsiteY315" fmla="*/ 792330 h 3030827"/>
                  <a:gd name="connsiteX316" fmla="*/ 2620078 w 8855603"/>
                  <a:gd name="connsiteY316" fmla="*/ 903480 h 3030827"/>
                  <a:gd name="connsiteX317" fmla="*/ 2813225 w 8855603"/>
                  <a:gd name="connsiteY317" fmla="*/ 934457 h 3030827"/>
                  <a:gd name="connsiteX318" fmla="*/ 2550229 w 8855603"/>
                  <a:gd name="connsiteY318" fmla="*/ 980618 h 3030827"/>
                  <a:gd name="connsiteX319" fmla="*/ 2497387 w 8855603"/>
                  <a:gd name="connsiteY319" fmla="*/ 1003091 h 3030827"/>
                  <a:gd name="connsiteX320" fmla="*/ 2499817 w 8855603"/>
                  <a:gd name="connsiteY320" fmla="*/ 1012202 h 3030827"/>
                  <a:gd name="connsiteX321" fmla="*/ 2693571 w 8855603"/>
                  <a:gd name="connsiteY321" fmla="*/ 1043178 h 3030827"/>
                  <a:gd name="connsiteX322" fmla="*/ 2425109 w 8855603"/>
                  <a:gd name="connsiteY322" fmla="*/ 1088124 h 3030827"/>
                  <a:gd name="connsiteX323" fmla="*/ 2341290 w 8855603"/>
                  <a:gd name="connsiteY323" fmla="*/ 1143396 h 3030827"/>
                  <a:gd name="connsiteX324" fmla="*/ 2550229 w 8855603"/>
                  <a:gd name="connsiteY324" fmla="*/ 1176194 h 3030827"/>
                  <a:gd name="connsiteX325" fmla="*/ 2544155 w 8855603"/>
                  <a:gd name="connsiteY325" fmla="*/ 1180446 h 3030827"/>
                  <a:gd name="connsiteX326" fmla="*/ 2269620 w 8855603"/>
                  <a:gd name="connsiteY326" fmla="*/ 1223570 h 3030827"/>
                  <a:gd name="connsiteX327" fmla="*/ 2245324 w 8855603"/>
                  <a:gd name="connsiteY327" fmla="*/ 1226607 h 3030827"/>
                  <a:gd name="connsiteX328" fmla="*/ 2187016 w 8855603"/>
                  <a:gd name="connsiteY328" fmla="*/ 1275805 h 3030827"/>
                  <a:gd name="connsiteX329" fmla="*/ 2395347 w 8855603"/>
                  <a:gd name="connsiteY329" fmla="*/ 1308603 h 3030827"/>
                  <a:gd name="connsiteX330" fmla="*/ 2182764 w 8855603"/>
                  <a:gd name="connsiteY330" fmla="*/ 1344439 h 3030827"/>
                  <a:gd name="connsiteX331" fmla="*/ 2021201 w 8855603"/>
                  <a:gd name="connsiteY331" fmla="*/ 1416717 h 3030827"/>
                  <a:gd name="connsiteX332" fmla="*/ 1965322 w 8855603"/>
                  <a:gd name="connsiteY332" fmla="*/ 1426435 h 3030827"/>
                  <a:gd name="connsiteX333" fmla="*/ 1876037 w 8855603"/>
                  <a:gd name="connsiteY333" fmla="*/ 1392422 h 3030827"/>
                  <a:gd name="connsiteX334" fmla="*/ 1814084 w 8855603"/>
                  <a:gd name="connsiteY334" fmla="*/ 1419146 h 3030827"/>
                  <a:gd name="connsiteX335" fmla="*/ 2013912 w 8855603"/>
                  <a:gd name="connsiteY335" fmla="*/ 1450123 h 3030827"/>
                  <a:gd name="connsiteX336" fmla="*/ 2002980 w 8855603"/>
                  <a:gd name="connsiteY336" fmla="*/ 1456196 h 3030827"/>
                  <a:gd name="connsiteX337" fmla="*/ 1756383 w 8855603"/>
                  <a:gd name="connsiteY337" fmla="*/ 1495069 h 3030827"/>
                  <a:gd name="connsiteX338" fmla="*/ 1710830 w 8855603"/>
                  <a:gd name="connsiteY338" fmla="*/ 1513898 h 3030827"/>
                  <a:gd name="connsiteX339" fmla="*/ 1676209 w 8855603"/>
                  <a:gd name="connsiteY339" fmla="*/ 1524830 h 3030827"/>
                  <a:gd name="connsiteX340" fmla="*/ 1622152 w 8855603"/>
                  <a:gd name="connsiteY340" fmla="*/ 1526045 h 3030827"/>
                  <a:gd name="connsiteX341" fmla="*/ 1605146 w 8855603"/>
                  <a:gd name="connsiteY341" fmla="*/ 1530904 h 3030827"/>
                  <a:gd name="connsiteX342" fmla="*/ 1555948 w 8855603"/>
                  <a:gd name="connsiteY342" fmla="*/ 1589820 h 3030827"/>
                  <a:gd name="connsiteX343" fmla="*/ 1768531 w 8855603"/>
                  <a:gd name="connsiteY343" fmla="*/ 1623226 h 3030827"/>
                  <a:gd name="connsiteX344" fmla="*/ 1526794 w 8855603"/>
                  <a:gd name="connsiteY344" fmla="*/ 1664528 h 3030827"/>
                  <a:gd name="connsiteX345" fmla="*/ 1444797 w 8855603"/>
                  <a:gd name="connsiteY345" fmla="*/ 1728303 h 3030827"/>
                  <a:gd name="connsiteX346" fmla="*/ 1682890 w 8855603"/>
                  <a:gd name="connsiteY346" fmla="*/ 1765960 h 3030827"/>
                  <a:gd name="connsiteX347" fmla="*/ 1532867 w 8855603"/>
                  <a:gd name="connsiteY347" fmla="*/ 1792685 h 3030827"/>
                  <a:gd name="connsiteX348" fmla="*/ 1401066 w 8855603"/>
                  <a:gd name="connsiteY348" fmla="*/ 1811514 h 3030827"/>
                  <a:gd name="connsiteX349" fmla="*/ 1359157 w 8855603"/>
                  <a:gd name="connsiteY349" fmla="*/ 1832772 h 3030827"/>
                  <a:gd name="connsiteX350" fmla="*/ 1289308 w 8855603"/>
                  <a:gd name="connsiteY350" fmla="*/ 1920235 h 3030827"/>
                  <a:gd name="connsiteX351" fmla="*/ 1234644 w 8855603"/>
                  <a:gd name="connsiteY351" fmla="*/ 1949997 h 3030827"/>
                  <a:gd name="connsiteX352" fmla="*/ 1184839 w 8855603"/>
                  <a:gd name="connsiteY352" fmla="*/ 1959715 h 3030827"/>
                  <a:gd name="connsiteX353" fmla="*/ 1186053 w 8855603"/>
                  <a:gd name="connsiteY353" fmla="*/ 1965181 h 3030827"/>
                  <a:gd name="connsiteX354" fmla="*/ 1337898 w 8855603"/>
                  <a:gd name="connsiteY354" fmla="*/ 1989476 h 3030827"/>
                  <a:gd name="connsiteX355" fmla="*/ 1063970 w 8855603"/>
                  <a:gd name="connsiteY355" fmla="*/ 2034422 h 3030827"/>
                  <a:gd name="connsiteX356" fmla="*/ 983188 w 8855603"/>
                  <a:gd name="connsiteY356" fmla="*/ 2085442 h 3030827"/>
                  <a:gd name="connsiteX357" fmla="*/ 1183624 w 8855603"/>
                  <a:gd name="connsiteY357" fmla="*/ 2117633 h 3030827"/>
                  <a:gd name="connsiteX358" fmla="*/ 933990 w 8855603"/>
                  <a:gd name="connsiteY358" fmla="*/ 2160757 h 3030827"/>
                  <a:gd name="connsiteX359" fmla="*/ 896333 w 8855603"/>
                  <a:gd name="connsiteY359" fmla="*/ 2183838 h 3030827"/>
                  <a:gd name="connsiteX360" fmla="*/ 788219 w 8855603"/>
                  <a:gd name="connsiteY360" fmla="*/ 2327180 h 3030827"/>
                  <a:gd name="connsiteX361" fmla="*/ 708045 w 8855603"/>
                  <a:gd name="connsiteY361" fmla="*/ 2322928 h 3030827"/>
                  <a:gd name="connsiteX362" fmla="*/ 673424 w 8855603"/>
                  <a:gd name="connsiteY362" fmla="*/ 2266442 h 3030827"/>
                  <a:gd name="connsiteX363" fmla="*/ 585354 w 8855603"/>
                  <a:gd name="connsiteY363" fmla="*/ 2378807 h 3030827"/>
                  <a:gd name="connsiteX364" fmla="*/ 799759 w 8855603"/>
                  <a:gd name="connsiteY364" fmla="*/ 2412820 h 3030827"/>
                  <a:gd name="connsiteX365" fmla="*/ 566525 w 8855603"/>
                  <a:gd name="connsiteY365" fmla="*/ 2451693 h 3030827"/>
                  <a:gd name="connsiteX366" fmla="*/ 480277 w 8855603"/>
                  <a:gd name="connsiteY366" fmla="*/ 2516075 h 3030827"/>
                  <a:gd name="connsiteX367" fmla="*/ 692861 w 8855603"/>
                  <a:gd name="connsiteY367" fmla="*/ 2549481 h 3030827"/>
                  <a:gd name="connsiteX368" fmla="*/ 679498 w 8855603"/>
                  <a:gd name="connsiteY368" fmla="*/ 2556162 h 3030827"/>
                  <a:gd name="connsiteX369" fmla="*/ 432902 w 8855603"/>
                  <a:gd name="connsiteY369" fmla="*/ 2595034 h 3030827"/>
                  <a:gd name="connsiteX370" fmla="*/ 411643 w 8855603"/>
                  <a:gd name="connsiteY370" fmla="*/ 2602323 h 3030827"/>
                  <a:gd name="connsiteX371" fmla="*/ 361838 w 8855603"/>
                  <a:gd name="connsiteY371" fmla="*/ 2665490 h 3030827"/>
                  <a:gd name="connsiteX372" fmla="*/ 579888 w 8855603"/>
                  <a:gd name="connsiteY372" fmla="*/ 2700111 h 3030827"/>
                  <a:gd name="connsiteX373" fmla="*/ 564703 w 8855603"/>
                  <a:gd name="connsiteY373" fmla="*/ 2707400 h 3030827"/>
                  <a:gd name="connsiteX374" fmla="*/ 336328 w 8855603"/>
                  <a:gd name="connsiteY374" fmla="*/ 2742020 h 3030827"/>
                  <a:gd name="connsiteX375" fmla="*/ 246436 w 8855603"/>
                  <a:gd name="connsiteY375" fmla="*/ 2814299 h 3030827"/>
                  <a:gd name="connsiteX376" fmla="*/ 474811 w 8855603"/>
                  <a:gd name="connsiteY376" fmla="*/ 2850134 h 3030827"/>
                  <a:gd name="connsiteX377" fmla="*/ 206956 w 8855603"/>
                  <a:gd name="connsiteY377" fmla="*/ 2895080 h 3030827"/>
                  <a:gd name="connsiteX378" fmla="*/ 151077 w 8855603"/>
                  <a:gd name="connsiteY378" fmla="*/ 2938812 h 3030827"/>
                  <a:gd name="connsiteX379" fmla="*/ 157151 w 8855603"/>
                  <a:gd name="connsiteY379" fmla="*/ 2941241 h 3030827"/>
                  <a:gd name="connsiteX380" fmla="*/ 828306 w 8855603"/>
                  <a:gd name="connsiteY380" fmla="*/ 2941241 h 3030827"/>
                  <a:gd name="connsiteX381" fmla="*/ 855638 w 8855603"/>
                  <a:gd name="connsiteY381" fmla="*/ 2932130 h 3030827"/>
                  <a:gd name="connsiteX382" fmla="*/ 853816 w 8855603"/>
                  <a:gd name="connsiteY382" fmla="*/ 2927271 h 3030827"/>
                  <a:gd name="connsiteX383" fmla="*/ 820410 w 8855603"/>
                  <a:gd name="connsiteY383" fmla="*/ 2925449 h 3030827"/>
                  <a:gd name="connsiteX384" fmla="*/ 883578 w 8855603"/>
                  <a:gd name="connsiteY384" fmla="*/ 2876251 h 3030827"/>
                  <a:gd name="connsiteX385" fmla="*/ 827092 w 8855603"/>
                  <a:gd name="connsiteY385" fmla="*/ 2876251 h 3030827"/>
                  <a:gd name="connsiteX386" fmla="*/ 889652 w 8855603"/>
                  <a:gd name="connsiteY386" fmla="*/ 2823409 h 3030827"/>
                  <a:gd name="connsiteX387" fmla="*/ 870823 w 8855603"/>
                  <a:gd name="connsiteY387" fmla="*/ 2814299 h 3030827"/>
                  <a:gd name="connsiteX388" fmla="*/ 904229 w 8855603"/>
                  <a:gd name="connsiteY388" fmla="*/ 2762671 h 3030827"/>
                  <a:gd name="connsiteX389" fmla="*/ 883578 w 8855603"/>
                  <a:gd name="connsiteY389" fmla="*/ 2755990 h 3030827"/>
                  <a:gd name="connsiteX390" fmla="*/ 932776 w 8855603"/>
                  <a:gd name="connsiteY390" fmla="*/ 2691000 h 3030827"/>
                  <a:gd name="connsiteX391" fmla="*/ 903014 w 8855603"/>
                  <a:gd name="connsiteY391" fmla="*/ 2691000 h 3030827"/>
                  <a:gd name="connsiteX392" fmla="*/ 938242 w 8855603"/>
                  <a:gd name="connsiteY392" fmla="*/ 2643017 h 3030827"/>
                  <a:gd name="connsiteX393" fmla="*/ 903014 w 8855603"/>
                  <a:gd name="connsiteY393" fmla="*/ 2646662 h 3030827"/>
                  <a:gd name="connsiteX394" fmla="*/ 961930 w 8855603"/>
                  <a:gd name="connsiteY394" fmla="*/ 2546444 h 3030827"/>
                  <a:gd name="connsiteX395" fmla="*/ 953427 w 8855603"/>
                  <a:gd name="connsiteY395" fmla="*/ 2543407 h 3030827"/>
                  <a:gd name="connsiteX396" fmla="*/ 1000802 w 8855603"/>
                  <a:gd name="connsiteY396" fmla="*/ 2454122 h 3030827"/>
                  <a:gd name="connsiteX397" fmla="*/ 1082799 w 8855603"/>
                  <a:gd name="connsiteY397" fmla="*/ 2571347 h 3030827"/>
                  <a:gd name="connsiteX398" fmla="*/ 1063970 w 8855603"/>
                  <a:gd name="connsiteY398" fmla="*/ 2571347 h 3030827"/>
                  <a:gd name="connsiteX399" fmla="*/ 1103450 w 8855603"/>
                  <a:gd name="connsiteY399" fmla="*/ 2616900 h 3030827"/>
                  <a:gd name="connsiteX400" fmla="*/ 1085228 w 8855603"/>
                  <a:gd name="connsiteY400" fmla="*/ 2620544 h 3030827"/>
                  <a:gd name="connsiteX401" fmla="*/ 1125315 w 8855603"/>
                  <a:gd name="connsiteY401" fmla="*/ 2667920 h 3030827"/>
                  <a:gd name="connsiteX402" fmla="*/ 1085836 w 8855603"/>
                  <a:gd name="connsiteY402" fmla="*/ 2660024 h 3030827"/>
                  <a:gd name="connsiteX403" fmla="*/ 1118027 w 8855603"/>
                  <a:gd name="connsiteY403" fmla="*/ 2704970 h 3030827"/>
                  <a:gd name="connsiteX404" fmla="*/ 1099198 w 8855603"/>
                  <a:gd name="connsiteY404" fmla="*/ 2709829 h 3030827"/>
                  <a:gd name="connsiteX405" fmla="*/ 1133211 w 8855603"/>
                  <a:gd name="connsiteY405" fmla="*/ 2755383 h 3030827"/>
                  <a:gd name="connsiteX406" fmla="*/ 1110131 w 8855603"/>
                  <a:gd name="connsiteY406" fmla="*/ 2760242 h 3030827"/>
                  <a:gd name="connsiteX407" fmla="*/ 1161151 w 8855603"/>
                  <a:gd name="connsiteY407" fmla="*/ 2814299 h 3030827"/>
                  <a:gd name="connsiteX408" fmla="*/ 1133819 w 8855603"/>
                  <a:gd name="connsiteY408" fmla="*/ 2814299 h 3030827"/>
                  <a:gd name="connsiteX409" fmla="*/ 1162365 w 8855603"/>
                  <a:gd name="connsiteY409" fmla="*/ 2849527 h 3030827"/>
                  <a:gd name="connsiteX410" fmla="*/ 1246184 w 8855603"/>
                  <a:gd name="connsiteY410" fmla="*/ 2769352 h 3030827"/>
                  <a:gd name="connsiteX411" fmla="*/ 1223103 w 8855603"/>
                  <a:gd name="connsiteY411" fmla="*/ 2766316 h 3030827"/>
                  <a:gd name="connsiteX412" fmla="*/ 1271086 w 8855603"/>
                  <a:gd name="connsiteY412" fmla="*/ 2695252 h 3030827"/>
                  <a:gd name="connsiteX413" fmla="*/ 1240717 w 8855603"/>
                  <a:gd name="connsiteY413" fmla="*/ 2688571 h 3030827"/>
                  <a:gd name="connsiteX414" fmla="*/ 1308744 w 8855603"/>
                  <a:gd name="connsiteY414" fmla="*/ 2599286 h 3030827"/>
                  <a:gd name="connsiteX415" fmla="*/ 1265620 w 8855603"/>
                  <a:gd name="connsiteY415" fmla="*/ 2602930 h 3030827"/>
                  <a:gd name="connsiteX416" fmla="*/ 1315425 w 8855603"/>
                  <a:gd name="connsiteY416" fmla="*/ 2536119 h 3030827"/>
                  <a:gd name="connsiteX417" fmla="*/ 1264405 w 8855603"/>
                  <a:gd name="connsiteY417" fmla="*/ 2543407 h 3030827"/>
                  <a:gd name="connsiteX418" fmla="*/ 1313603 w 8855603"/>
                  <a:gd name="connsiteY418" fmla="*/ 2486313 h 3030827"/>
                  <a:gd name="connsiteX419" fmla="*/ 1316640 w 8855603"/>
                  <a:gd name="connsiteY419" fmla="*/ 2466270 h 3030827"/>
                  <a:gd name="connsiteX420" fmla="*/ 1311781 w 8855603"/>
                  <a:gd name="connsiteY420" fmla="*/ 2465055 h 3030827"/>
                  <a:gd name="connsiteX421" fmla="*/ 1350653 w 8855603"/>
                  <a:gd name="connsiteY421" fmla="*/ 2403102 h 3030827"/>
                  <a:gd name="connsiteX422" fmla="*/ 1321499 w 8855603"/>
                  <a:gd name="connsiteY422" fmla="*/ 2412213 h 3030827"/>
                  <a:gd name="connsiteX423" fmla="*/ 1398029 w 8855603"/>
                  <a:gd name="connsiteY423" fmla="*/ 2278589 h 3030827"/>
                  <a:gd name="connsiteX424" fmla="*/ 1470307 w 8855603"/>
                  <a:gd name="connsiteY424" fmla="*/ 2385488 h 3030827"/>
                  <a:gd name="connsiteX425" fmla="*/ 1475166 w 8855603"/>
                  <a:gd name="connsiteY425" fmla="*/ 2407961 h 3030827"/>
                  <a:gd name="connsiteX426" fmla="*/ 1517075 w 8855603"/>
                  <a:gd name="connsiteY426" fmla="*/ 2446226 h 3030827"/>
                  <a:gd name="connsiteX427" fmla="*/ 1479418 w 8855603"/>
                  <a:gd name="connsiteY427" fmla="*/ 2440760 h 3030827"/>
                  <a:gd name="connsiteX428" fmla="*/ 1535297 w 8855603"/>
                  <a:gd name="connsiteY428" fmla="*/ 2505750 h 3030827"/>
                  <a:gd name="connsiteX429" fmla="*/ 1506750 w 8855603"/>
                  <a:gd name="connsiteY429" fmla="*/ 2505750 h 3030827"/>
                  <a:gd name="connsiteX430" fmla="*/ 1562629 w 8855603"/>
                  <a:gd name="connsiteY430" fmla="*/ 2571347 h 3030827"/>
                  <a:gd name="connsiteX431" fmla="*/ 1508572 w 8855603"/>
                  <a:gd name="connsiteY431" fmla="*/ 2560414 h 3030827"/>
                  <a:gd name="connsiteX432" fmla="*/ 1553518 w 8855603"/>
                  <a:gd name="connsiteY432" fmla="*/ 2622366 h 3030827"/>
                  <a:gd name="connsiteX433" fmla="*/ 1524971 w 8855603"/>
                  <a:gd name="connsiteY433" fmla="*/ 2625403 h 3030827"/>
                  <a:gd name="connsiteX434" fmla="*/ 1572954 w 8855603"/>
                  <a:gd name="connsiteY434" fmla="*/ 2687964 h 3030827"/>
                  <a:gd name="connsiteX435" fmla="*/ 1538334 w 8855603"/>
                  <a:gd name="connsiteY435" fmla="*/ 2691608 h 3030827"/>
                  <a:gd name="connsiteX436" fmla="*/ 1612434 w 8855603"/>
                  <a:gd name="connsiteY436" fmla="*/ 2762671 h 3030827"/>
                  <a:gd name="connsiteX437" fmla="*/ 1659202 w 8855603"/>
                  <a:gd name="connsiteY437" fmla="*/ 2655772 h 3030827"/>
                  <a:gd name="connsiteX438" fmla="*/ 1727229 w 8855603"/>
                  <a:gd name="connsiteY438" fmla="*/ 2783322 h 3030827"/>
                  <a:gd name="connsiteX439" fmla="*/ 1711437 w 8855603"/>
                  <a:gd name="connsiteY439" fmla="*/ 2784537 h 3030827"/>
                  <a:gd name="connsiteX440" fmla="*/ 1742413 w 8855603"/>
                  <a:gd name="connsiteY440" fmla="*/ 2870785 h 3030827"/>
                  <a:gd name="connsiteX441" fmla="*/ 1741199 w 8855603"/>
                  <a:gd name="connsiteY441" fmla="*/ 2872000 h 3030827"/>
                  <a:gd name="connsiteX442" fmla="*/ 1756383 w 8855603"/>
                  <a:gd name="connsiteY442" fmla="*/ 2902976 h 3030827"/>
                  <a:gd name="connsiteX443" fmla="*/ 1743021 w 8855603"/>
                  <a:gd name="connsiteY443" fmla="*/ 2910872 h 3030827"/>
                  <a:gd name="connsiteX444" fmla="*/ 1782501 w 8855603"/>
                  <a:gd name="connsiteY444" fmla="*/ 2943063 h 3030827"/>
                  <a:gd name="connsiteX445" fmla="*/ 1908836 w 8855603"/>
                  <a:gd name="connsiteY445" fmla="*/ 2941848 h 3030827"/>
                  <a:gd name="connsiteX446" fmla="*/ 1938597 w 8855603"/>
                  <a:gd name="connsiteY446" fmla="*/ 2929093 h 3030827"/>
                  <a:gd name="connsiteX447" fmla="*/ 1935560 w 8855603"/>
                  <a:gd name="connsiteY447" fmla="*/ 2923627 h 3030827"/>
                  <a:gd name="connsiteX448" fmla="*/ 1887577 w 8855603"/>
                  <a:gd name="connsiteY448" fmla="*/ 2923627 h 3030827"/>
                  <a:gd name="connsiteX449" fmla="*/ 1949530 w 8855603"/>
                  <a:gd name="connsiteY449" fmla="*/ 2869570 h 3030827"/>
                  <a:gd name="connsiteX450" fmla="*/ 1930094 w 8855603"/>
                  <a:gd name="connsiteY450" fmla="*/ 2861674 h 3030827"/>
                  <a:gd name="connsiteX451" fmla="*/ 1964107 w 8855603"/>
                  <a:gd name="connsiteY451" fmla="*/ 2810654 h 3030827"/>
                  <a:gd name="connsiteX452" fmla="*/ 1942849 w 8855603"/>
                  <a:gd name="connsiteY452" fmla="*/ 2803366 h 3030827"/>
                  <a:gd name="connsiteX453" fmla="*/ 1992654 w 8855603"/>
                  <a:gd name="connsiteY453" fmla="*/ 2738376 h 3030827"/>
                  <a:gd name="connsiteX454" fmla="*/ 1962893 w 8855603"/>
                  <a:gd name="connsiteY454" fmla="*/ 2738376 h 3030827"/>
                  <a:gd name="connsiteX455" fmla="*/ 1998121 w 8855603"/>
                  <a:gd name="connsiteY455" fmla="*/ 2689178 h 3030827"/>
                  <a:gd name="connsiteX456" fmla="*/ 1964107 w 8855603"/>
                  <a:gd name="connsiteY456" fmla="*/ 2693430 h 3030827"/>
                  <a:gd name="connsiteX457" fmla="*/ 1964715 w 8855603"/>
                  <a:gd name="connsiteY457" fmla="*/ 2690393 h 3030827"/>
                  <a:gd name="connsiteX458" fmla="*/ 2023023 w 8855603"/>
                  <a:gd name="connsiteY458" fmla="*/ 2593212 h 3030827"/>
                  <a:gd name="connsiteX459" fmla="*/ 2012698 w 8855603"/>
                  <a:gd name="connsiteY459" fmla="*/ 2590783 h 3030827"/>
                  <a:gd name="connsiteX460" fmla="*/ 2060681 w 8855603"/>
                  <a:gd name="connsiteY460" fmla="*/ 2502105 h 3030827"/>
                  <a:gd name="connsiteX461" fmla="*/ 2144499 w 8855603"/>
                  <a:gd name="connsiteY461" fmla="*/ 2613256 h 3030827"/>
                  <a:gd name="connsiteX462" fmla="*/ 2145714 w 8855603"/>
                  <a:gd name="connsiteY462" fmla="*/ 2616900 h 3030827"/>
                  <a:gd name="connsiteX463" fmla="*/ 2126278 w 8855603"/>
                  <a:gd name="connsiteY463" fmla="*/ 2618722 h 3030827"/>
                  <a:gd name="connsiteX464" fmla="*/ 2165150 w 8855603"/>
                  <a:gd name="connsiteY464" fmla="*/ 2663668 h 3030827"/>
                  <a:gd name="connsiteX465" fmla="*/ 2146929 w 8855603"/>
                  <a:gd name="connsiteY465" fmla="*/ 2667313 h 3030827"/>
                  <a:gd name="connsiteX466" fmla="*/ 2186408 w 8855603"/>
                  <a:gd name="connsiteY466" fmla="*/ 2714081 h 3030827"/>
                  <a:gd name="connsiteX467" fmla="*/ 2146929 w 8855603"/>
                  <a:gd name="connsiteY467" fmla="*/ 2706792 h 3030827"/>
                  <a:gd name="connsiteX468" fmla="*/ 2179120 w 8855603"/>
                  <a:gd name="connsiteY468" fmla="*/ 2752346 h 3030827"/>
                  <a:gd name="connsiteX469" fmla="*/ 2159684 w 8855603"/>
                  <a:gd name="connsiteY469" fmla="*/ 2755990 h 3030827"/>
                  <a:gd name="connsiteX470" fmla="*/ 2193697 w 8855603"/>
                  <a:gd name="connsiteY470" fmla="*/ 2801544 h 3030827"/>
                  <a:gd name="connsiteX471" fmla="*/ 2170617 w 8855603"/>
                  <a:gd name="connsiteY471" fmla="*/ 2806403 h 3030827"/>
                  <a:gd name="connsiteX472" fmla="*/ 2221637 w 8855603"/>
                  <a:gd name="connsiteY472" fmla="*/ 2859852 h 3030827"/>
                  <a:gd name="connsiteX473" fmla="*/ 2194304 w 8855603"/>
                  <a:gd name="connsiteY473" fmla="*/ 2858637 h 3030827"/>
                  <a:gd name="connsiteX474" fmla="*/ 2233177 w 8855603"/>
                  <a:gd name="connsiteY474" fmla="*/ 2909657 h 3030827"/>
                  <a:gd name="connsiteX475" fmla="*/ 2343720 w 8855603"/>
                  <a:gd name="connsiteY475" fmla="*/ 2827054 h 3030827"/>
                  <a:gd name="connsiteX476" fmla="*/ 2340076 w 8855603"/>
                  <a:gd name="connsiteY476" fmla="*/ 2817943 h 3030827"/>
                  <a:gd name="connsiteX477" fmla="*/ 2239858 w 8855603"/>
                  <a:gd name="connsiteY477" fmla="*/ 2825231 h 3030827"/>
                  <a:gd name="connsiteX478" fmla="*/ 2328535 w 8855603"/>
                  <a:gd name="connsiteY478" fmla="*/ 2754168 h 3030827"/>
                  <a:gd name="connsiteX479" fmla="*/ 2357082 w 8855603"/>
                  <a:gd name="connsiteY479" fmla="*/ 2716510 h 3030827"/>
                  <a:gd name="connsiteX480" fmla="*/ 2319425 w 8855603"/>
                  <a:gd name="connsiteY480" fmla="*/ 2713473 h 3030827"/>
                  <a:gd name="connsiteX481" fmla="*/ 2367408 w 8855603"/>
                  <a:gd name="connsiteY481" fmla="*/ 2649699 h 3030827"/>
                  <a:gd name="connsiteX482" fmla="*/ 2347972 w 8855603"/>
                  <a:gd name="connsiteY482" fmla="*/ 2607789 h 3030827"/>
                  <a:gd name="connsiteX483" fmla="*/ 2344327 w 8855603"/>
                  <a:gd name="connsiteY483" fmla="*/ 2602930 h 3030827"/>
                  <a:gd name="connsiteX484" fmla="*/ 2436042 w 8855603"/>
                  <a:gd name="connsiteY484" fmla="*/ 2483884 h 3030827"/>
                  <a:gd name="connsiteX485" fmla="*/ 2381985 w 8855603"/>
                  <a:gd name="connsiteY485" fmla="*/ 2488743 h 3030827"/>
                  <a:gd name="connsiteX486" fmla="*/ 2448189 w 8855603"/>
                  <a:gd name="connsiteY486" fmla="*/ 2403102 h 3030827"/>
                  <a:gd name="connsiteX487" fmla="*/ 2443938 w 8855603"/>
                  <a:gd name="connsiteY487" fmla="*/ 2398243 h 3030827"/>
                  <a:gd name="connsiteX488" fmla="*/ 2380770 w 8855603"/>
                  <a:gd name="connsiteY488" fmla="*/ 2409176 h 3030827"/>
                  <a:gd name="connsiteX489" fmla="*/ 2465803 w 8855603"/>
                  <a:gd name="connsiteY489" fmla="*/ 2311388 h 3030827"/>
                  <a:gd name="connsiteX490" fmla="*/ 2444545 w 8855603"/>
                  <a:gd name="connsiteY490" fmla="*/ 2302277 h 3030827"/>
                  <a:gd name="connsiteX491" fmla="*/ 2496780 w 8855603"/>
                  <a:gd name="connsiteY491" fmla="*/ 2221496 h 3030827"/>
                  <a:gd name="connsiteX492" fmla="*/ 2491921 w 8855603"/>
                  <a:gd name="connsiteY492" fmla="*/ 2217244 h 3030827"/>
                  <a:gd name="connsiteX493" fmla="*/ 2448797 w 8855603"/>
                  <a:gd name="connsiteY493" fmla="*/ 2229999 h 3030827"/>
                  <a:gd name="connsiteX494" fmla="*/ 2551444 w 8855603"/>
                  <a:gd name="connsiteY494" fmla="*/ 2064791 h 3030827"/>
                  <a:gd name="connsiteX495" fmla="*/ 2562984 w 8855603"/>
                  <a:gd name="connsiteY495" fmla="*/ 2042318 h 3030827"/>
                  <a:gd name="connsiteX496" fmla="*/ 2677779 w 8855603"/>
                  <a:gd name="connsiteY496" fmla="*/ 2203274 h 3030827"/>
                  <a:gd name="connsiteX497" fmla="*/ 2657736 w 8855603"/>
                  <a:gd name="connsiteY497" fmla="*/ 2209348 h 3030827"/>
                  <a:gd name="connsiteX498" fmla="*/ 2725155 w 8855603"/>
                  <a:gd name="connsiteY498" fmla="*/ 2270086 h 3030827"/>
                  <a:gd name="connsiteX499" fmla="*/ 2723332 w 8855603"/>
                  <a:gd name="connsiteY499" fmla="*/ 2273123 h 3030827"/>
                  <a:gd name="connsiteX500" fmla="*/ 2683853 w 8855603"/>
                  <a:gd name="connsiteY500" fmla="*/ 2264620 h 3030827"/>
                  <a:gd name="connsiteX501" fmla="*/ 2679601 w 8855603"/>
                  <a:gd name="connsiteY501" fmla="*/ 2269478 h 3030827"/>
                  <a:gd name="connsiteX502" fmla="*/ 2752487 w 8855603"/>
                  <a:gd name="connsiteY502" fmla="*/ 2352690 h 3030827"/>
                  <a:gd name="connsiteX503" fmla="*/ 2712400 w 8855603"/>
                  <a:gd name="connsiteY503" fmla="*/ 2352690 h 3030827"/>
                  <a:gd name="connsiteX504" fmla="*/ 2792574 w 8855603"/>
                  <a:gd name="connsiteY504" fmla="*/ 2445619 h 3030827"/>
                  <a:gd name="connsiteX505" fmla="*/ 2723332 w 8855603"/>
                  <a:gd name="connsiteY505" fmla="*/ 2429827 h 3030827"/>
                  <a:gd name="connsiteX506" fmla="*/ 2720296 w 8855603"/>
                  <a:gd name="connsiteY506" fmla="*/ 2434686 h 3030827"/>
                  <a:gd name="connsiteX507" fmla="*/ 2778604 w 8855603"/>
                  <a:gd name="connsiteY507" fmla="*/ 2514253 h 3030827"/>
                  <a:gd name="connsiteX508" fmla="*/ 2738517 w 8855603"/>
                  <a:gd name="connsiteY508" fmla="*/ 2517290 h 3030827"/>
                  <a:gd name="connsiteX509" fmla="*/ 2806544 w 8855603"/>
                  <a:gd name="connsiteY509" fmla="*/ 2604752 h 3030827"/>
                  <a:gd name="connsiteX510" fmla="*/ 2763420 w 8855603"/>
                  <a:gd name="connsiteY510" fmla="*/ 2608397 h 3030827"/>
                  <a:gd name="connsiteX511" fmla="*/ 2757953 w 8855603"/>
                  <a:gd name="connsiteY511" fmla="*/ 2616293 h 3030827"/>
                  <a:gd name="connsiteX512" fmla="*/ 2858171 w 8855603"/>
                  <a:gd name="connsiteY512" fmla="*/ 2705578 h 3030827"/>
                  <a:gd name="connsiteX513" fmla="*/ 2855134 w 8855603"/>
                  <a:gd name="connsiteY513" fmla="*/ 2710437 h 3030827"/>
                  <a:gd name="connsiteX514" fmla="*/ 2803507 w 8855603"/>
                  <a:gd name="connsiteY514" fmla="*/ 2703148 h 3030827"/>
                  <a:gd name="connsiteX515" fmla="*/ 2883681 w 8855603"/>
                  <a:gd name="connsiteY515" fmla="*/ 2812477 h 3030827"/>
                  <a:gd name="connsiteX516" fmla="*/ 2821728 w 8855603"/>
                  <a:gd name="connsiteY516" fmla="*/ 2812477 h 3030827"/>
                  <a:gd name="connsiteX517" fmla="*/ 2886110 w 8855603"/>
                  <a:gd name="connsiteY517" fmla="*/ 2877466 h 3030827"/>
                  <a:gd name="connsiteX518" fmla="*/ 2963248 w 8855603"/>
                  <a:gd name="connsiteY518" fmla="*/ 2801544 h 3030827"/>
                  <a:gd name="connsiteX519" fmla="*/ 2941989 w 8855603"/>
                  <a:gd name="connsiteY519" fmla="*/ 2796685 h 3030827"/>
                  <a:gd name="connsiteX520" fmla="*/ 2988758 w 8855603"/>
                  <a:gd name="connsiteY520" fmla="*/ 2727443 h 3030827"/>
                  <a:gd name="connsiteX521" fmla="*/ 2959604 w 8855603"/>
                  <a:gd name="connsiteY521" fmla="*/ 2720155 h 3030827"/>
                  <a:gd name="connsiteX522" fmla="*/ 3027630 w 8855603"/>
                  <a:gd name="connsiteY522" fmla="*/ 2630870 h 3030827"/>
                  <a:gd name="connsiteX523" fmla="*/ 2983899 w 8855603"/>
                  <a:gd name="connsiteY523" fmla="*/ 2635121 h 3030827"/>
                  <a:gd name="connsiteX524" fmla="*/ 3034311 w 8855603"/>
                  <a:gd name="connsiteY524" fmla="*/ 2568310 h 3030827"/>
                  <a:gd name="connsiteX525" fmla="*/ 2983899 w 8855603"/>
                  <a:gd name="connsiteY525" fmla="*/ 2575598 h 3030827"/>
                  <a:gd name="connsiteX526" fmla="*/ 3043422 w 8855603"/>
                  <a:gd name="connsiteY526" fmla="*/ 2506964 h 3030827"/>
                  <a:gd name="connsiteX527" fmla="*/ 3030667 w 8855603"/>
                  <a:gd name="connsiteY527" fmla="*/ 2497853 h 3030827"/>
                  <a:gd name="connsiteX528" fmla="*/ 3070147 w 8855603"/>
                  <a:gd name="connsiteY528" fmla="*/ 2435293 h 3030827"/>
                  <a:gd name="connsiteX529" fmla="*/ 3040385 w 8855603"/>
                  <a:gd name="connsiteY529" fmla="*/ 2443189 h 3030827"/>
                  <a:gd name="connsiteX530" fmla="*/ 3114485 w 8855603"/>
                  <a:gd name="connsiteY530" fmla="*/ 2304099 h 3030827"/>
                  <a:gd name="connsiteX531" fmla="*/ 3148499 w 8855603"/>
                  <a:gd name="connsiteY531" fmla="*/ 2368482 h 3030827"/>
                  <a:gd name="connsiteX532" fmla="*/ 3191623 w 8855603"/>
                  <a:gd name="connsiteY532" fmla="*/ 2417679 h 3030827"/>
                  <a:gd name="connsiteX533" fmla="*/ 3196482 w 8855603"/>
                  <a:gd name="connsiteY533" fmla="*/ 2422538 h 3030827"/>
                  <a:gd name="connsiteX534" fmla="*/ 3217132 w 8855603"/>
                  <a:gd name="connsiteY534" fmla="*/ 2457766 h 3030827"/>
                  <a:gd name="connsiteX535" fmla="*/ 3237784 w 8855603"/>
                  <a:gd name="connsiteY535" fmla="*/ 2477203 h 3030827"/>
                  <a:gd name="connsiteX536" fmla="*/ 3200126 w 8855603"/>
                  <a:gd name="connsiteY536" fmla="*/ 2471736 h 3030827"/>
                  <a:gd name="connsiteX537" fmla="*/ 3254790 w 8855603"/>
                  <a:gd name="connsiteY537" fmla="*/ 2534904 h 3030827"/>
                  <a:gd name="connsiteX538" fmla="*/ 3229888 w 8855603"/>
                  <a:gd name="connsiteY538" fmla="*/ 2539763 h 3030827"/>
                  <a:gd name="connsiteX539" fmla="*/ 3284552 w 8855603"/>
                  <a:gd name="connsiteY539" fmla="*/ 2602930 h 3030827"/>
                  <a:gd name="connsiteX540" fmla="*/ 3229280 w 8855603"/>
                  <a:gd name="connsiteY540" fmla="*/ 2591390 h 3030827"/>
                  <a:gd name="connsiteX541" fmla="*/ 3274834 w 8855603"/>
                  <a:gd name="connsiteY541" fmla="*/ 2653950 h 3030827"/>
                  <a:gd name="connsiteX542" fmla="*/ 3246287 w 8855603"/>
                  <a:gd name="connsiteY542" fmla="*/ 2656987 h 3030827"/>
                  <a:gd name="connsiteX543" fmla="*/ 3294877 w 8855603"/>
                  <a:gd name="connsiteY543" fmla="*/ 2717725 h 3030827"/>
                  <a:gd name="connsiteX544" fmla="*/ 3348327 w 8855603"/>
                  <a:gd name="connsiteY544" fmla="*/ 2649699 h 3030827"/>
                  <a:gd name="connsiteX545" fmla="*/ 3328891 w 8855603"/>
                  <a:gd name="connsiteY545" fmla="*/ 2607789 h 3030827"/>
                  <a:gd name="connsiteX546" fmla="*/ 3324639 w 8855603"/>
                  <a:gd name="connsiteY546" fmla="*/ 2602930 h 3030827"/>
                  <a:gd name="connsiteX547" fmla="*/ 3416961 w 8855603"/>
                  <a:gd name="connsiteY547" fmla="*/ 2483884 h 3030827"/>
                  <a:gd name="connsiteX548" fmla="*/ 3362904 w 8855603"/>
                  <a:gd name="connsiteY548" fmla="*/ 2488135 h 3030827"/>
                  <a:gd name="connsiteX549" fmla="*/ 3428501 w 8855603"/>
                  <a:gd name="connsiteY549" fmla="*/ 2402495 h 3030827"/>
                  <a:gd name="connsiteX550" fmla="*/ 3423642 w 8855603"/>
                  <a:gd name="connsiteY550" fmla="*/ 2397636 h 3030827"/>
                  <a:gd name="connsiteX551" fmla="*/ 3361082 w 8855603"/>
                  <a:gd name="connsiteY551" fmla="*/ 2408569 h 3030827"/>
                  <a:gd name="connsiteX552" fmla="*/ 3445508 w 8855603"/>
                  <a:gd name="connsiteY552" fmla="*/ 2311388 h 3030827"/>
                  <a:gd name="connsiteX553" fmla="*/ 3424857 w 8855603"/>
                  <a:gd name="connsiteY553" fmla="*/ 2301670 h 3030827"/>
                  <a:gd name="connsiteX554" fmla="*/ 3476484 w 8855603"/>
                  <a:gd name="connsiteY554" fmla="*/ 2220888 h 3030827"/>
                  <a:gd name="connsiteX555" fmla="*/ 3471625 w 8855603"/>
                  <a:gd name="connsiteY555" fmla="*/ 2217851 h 3030827"/>
                  <a:gd name="connsiteX556" fmla="*/ 3434575 w 8855603"/>
                  <a:gd name="connsiteY556" fmla="*/ 2228784 h 3030827"/>
                  <a:gd name="connsiteX557" fmla="*/ 3545118 w 8855603"/>
                  <a:gd name="connsiteY557" fmla="*/ 2041104 h 3030827"/>
                  <a:gd name="connsiteX558" fmla="*/ 3656876 w 8855603"/>
                  <a:gd name="connsiteY558" fmla="*/ 2201452 h 3030827"/>
                  <a:gd name="connsiteX559" fmla="*/ 3640477 w 8855603"/>
                  <a:gd name="connsiteY559" fmla="*/ 2210563 h 3030827"/>
                  <a:gd name="connsiteX560" fmla="*/ 3710933 w 8855603"/>
                  <a:gd name="connsiteY560" fmla="*/ 2274945 h 3030827"/>
                  <a:gd name="connsiteX561" fmla="*/ 3665379 w 8855603"/>
                  <a:gd name="connsiteY561" fmla="*/ 2265834 h 3030827"/>
                  <a:gd name="connsiteX562" fmla="*/ 3661735 w 8855603"/>
                  <a:gd name="connsiteY562" fmla="*/ 2271301 h 3030827"/>
                  <a:gd name="connsiteX563" fmla="*/ 3734013 w 8855603"/>
                  <a:gd name="connsiteY563" fmla="*/ 2353297 h 3030827"/>
                  <a:gd name="connsiteX564" fmla="*/ 3694534 w 8855603"/>
                  <a:gd name="connsiteY564" fmla="*/ 2353297 h 3030827"/>
                  <a:gd name="connsiteX565" fmla="*/ 3774708 w 8855603"/>
                  <a:gd name="connsiteY565" fmla="*/ 2446226 h 3030827"/>
                  <a:gd name="connsiteX566" fmla="*/ 3705466 w 8855603"/>
                  <a:gd name="connsiteY566" fmla="*/ 2429827 h 3030827"/>
                  <a:gd name="connsiteX567" fmla="*/ 3702429 w 8855603"/>
                  <a:gd name="connsiteY567" fmla="*/ 2434686 h 3030827"/>
                  <a:gd name="connsiteX568" fmla="*/ 3760738 w 8855603"/>
                  <a:gd name="connsiteY568" fmla="*/ 2514253 h 3030827"/>
                  <a:gd name="connsiteX569" fmla="*/ 3720651 w 8855603"/>
                  <a:gd name="connsiteY569" fmla="*/ 2517290 h 3030827"/>
                  <a:gd name="connsiteX570" fmla="*/ 3789285 w 8855603"/>
                  <a:gd name="connsiteY570" fmla="*/ 2604752 h 3030827"/>
                  <a:gd name="connsiteX571" fmla="*/ 3747376 w 8855603"/>
                  <a:gd name="connsiteY571" fmla="*/ 2607789 h 3030827"/>
                  <a:gd name="connsiteX572" fmla="*/ 3742516 w 8855603"/>
                  <a:gd name="connsiteY572" fmla="*/ 2614471 h 3030827"/>
                  <a:gd name="connsiteX573" fmla="*/ 3842734 w 8855603"/>
                  <a:gd name="connsiteY573" fmla="*/ 2703148 h 3030827"/>
                  <a:gd name="connsiteX574" fmla="*/ 3837268 w 8855603"/>
                  <a:gd name="connsiteY574" fmla="*/ 2711044 h 3030827"/>
                  <a:gd name="connsiteX575" fmla="*/ 3785641 w 8855603"/>
                  <a:gd name="connsiteY575" fmla="*/ 2703755 h 3030827"/>
                  <a:gd name="connsiteX576" fmla="*/ 3865815 w 8855603"/>
                  <a:gd name="connsiteY576" fmla="*/ 2813691 h 3030827"/>
                  <a:gd name="connsiteX577" fmla="*/ 3805684 w 8855603"/>
                  <a:gd name="connsiteY577" fmla="*/ 2813691 h 3030827"/>
                  <a:gd name="connsiteX578" fmla="*/ 3851845 w 8855603"/>
                  <a:gd name="connsiteY578" fmla="*/ 2862282 h 3030827"/>
                  <a:gd name="connsiteX579" fmla="*/ 3896791 w 8855603"/>
                  <a:gd name="connsiteY579" fmla="*/ 2822194 h 3030827"/>
                  <a:gd name="connsiteX580" fmla="*/ 3879177 w 8855603"/>
                  <a:gd name="connsiteY580" fmla="*/ 2813084 h 3030827"/>
                  <a:gd name="connsiteX581" fmla="*/ 3913190 w 8855603"/>
                  <a:gd name="connsiteY581" fmla="*/ 2762671 h 3030827"/>
                  <a:gd name="connsiteX582" fmla="*/ 3892539 w 8855603"/>
                  <a:gd name="connsiteY582" fmla="*/ 2754775 h 3030827"/>
                  <a:gd name="connsiteX583" fmla="*/ 3941737 w 8855603"/>
                  <a:gd name="connsiteY583" fmla="*/ 2689786 h 3030827"/>
                  <a:gd name="connsiteX584" fmla="*/ 3911368 w 8855603"/>
                  <a:gd name="connsiteY584" fmla="*/ 2689786 h 3030827"/>
                  <a:gd name="connsiteX585" fmla="*/ 3947204 w 8855603"/>
                  <a:gd name="connsiteY585" fmla="*/ 2641195 h 3030827"/>
                  <a:gd name="connsiteX586" fmla="*/ 3911368 w 8855603"/>
                  <a:gd name="connsiteY586" fmla="*/ 2644232 h 3030827"/>
                  <a:gd name="connsiteX587" fmla="*/ 3971499 w 8855603"/>
                  <a:gd name="connsiteY587" fmla="*/ 2544014 h 3030827"/>
                  <a:gd name="connsiteX588" fmla="*/ 3962388 w 8855603"/>
                  <a:gd name="connsiteY588" fmla="*/ 2541585 h 3030827"/>
                  <a:gd name="connsiteX589" fmla="*/ 4009156 w 8855603"/>
                  <a:gd name="connsiteY589" fmla="*/ 2453515 h 3030827"/>
                  <a:gd name="connsiteX590" fmla="*/ 4093582 w 8855603"/>
                  <a:gd name="connsiteY590" fmla="*/ 2564665 h 3030827"/>
                  <a:gd name="connsiteX591" fmla="*/ 4094797 w 8855603"/>
                  <a:gd name="connsiteY591" fmla="*/ 2568310 h 3030827"/>
                  <a:gd name="connsiteX592" fmla="*/ 4074753 w 8855603"/>
                  <a:gd name="connsiteY592" fmla="*/ 2570132 h 3030827"/>
                  <a:gd name="connsiteX593" fmla="*/ 4113018 w 8855603"/>
                  <a:gd name="connsiteY593" fmla="*/ 2613863 h 3030827"/>
                  <a:gd name="connsiteX594" fmla="*/ 4095404 w 8855603"/>
                  <a:gd name="connsiteY594" fmla="*/ 2617507 h 3030827"/>
                  <a:gd name="connsiteX595" fmla="*/ 4134277 w 8855603"/>
                  <a:gd name="connsiteY595" fmla="*/ 2664276 h 3030827"/>
                  <a:gd name="connsiteX596" fmla="*/ 4095404 w 8855603"/>
                  <a:gd name="connsiteY596" fmla="*/ 2656987 h 3030827"/>
                  <a:gd name="connsiteX597" fmla="*/ 4126988 w 8855603"/>
                  <a:gd name="connsiteY597" fmla="*/ 2701326 h 3030827"/>
                  <a:gd name="connsiteX598" fmla="*/ 4108159 w 8855603"/>
                  <a:gd name="connsiteY598" fmla="*/ 2706792 h 3030827"/>
                  <a:gd name="connsiteX599" fmla="*/ 4143387 w 8855603"/>
                  <a:gd name="connsiteY599" fmla="*/ 2752346 h 3030827"/>
                  <a:gd name="connsiteX600" fmla="*/ 4119092 w 8855603"/>
                  <a:gd name="connsiteY600" fmla="*/ 2756597 h 3030827"/>
                  <a:gd name="connsiteX601" fmla="*/ 4170112 w 8855603"/>
                  <a:gd name="connsiteY601" fmla="*/ 2810654 h 3030827"/>
                  <a:gd name="connsiteX602" fmla="*/ 4143387 w 8855603"/>
                  <a:gd name="connsiteY602" fmla="*/ 2810654 h 3030827"/>
                  <a:gd name="connsiteX603" fmla="*/ 4173756 w 8855603"/>
                  <a:gd name="connsiteY603" fmla="*/ 2850134 h 3030827"/>
                  <a:gd name="connsiteX604" fmla="*/ 4179223 w 8855603"/>
                  <a:gd name="connsiteY604" fmla="*/ 2848312 h 3030827"/>
                  <a:gd name="connsiteX605" fmla="*/ 4176186 w 8855603"/>
                  <a:gd name="connsiteY605" fmla="*/ 2828268 h 3030827"/>
                  <a:gd name="connsiteX606" fmla="*/ 4187119 w 8855603"/>
                  <a:gd name="connsiteY606" fmla="*/ 2792433 h 3030827"/>
                  <a:gd name="connsiteX607" fmla="*/ 4201696 w 8855603"/>
                  <a:gd name="connsiteY607" fmla="*/ 2771175 h 3030827"/>
                  <a:gd name="connsiteX608" fmla="*/ 4191370 w 8855603"/>
                  <a:gd name="connsiteY608" fmla="*/ 2767530 h 3030827"/>
                  <a:gd name="connsiteX609" fmla="*/ 4242998 w 8855603"/>
                  <a:gd name="connsiteY609" fmla="*/ 2652128 h 3030827"/>
                  <a:gd name="connsiteX610" fmla="*/ 4309810 w 8855603"/>
                  <a:gd name="connsiteY610" fmla="*/ 2776034 h 3030827"/>
                  <a:gd name="connsiteX611" fmla="*/ 4295232 w 8855603"/>
                  <a:gd name="connsiteY611" fmla="*/ 2780893 h 3030827"/>
                  <a:gd name="connsiteX612" fmla="*/ 4325601 w 8855603"/>
                  <a:gd name="connsiteY612" fmla="*/ 2867141 h 3030827"/>
                  <a:gd name="connsiteX613" fmla="*/ 4323779 w 8855603"/>
                  <a:gd name="connsiteY613" fmla="*/ 2867748 h 3030827"/>
                  <a:gd name="connsiteX614" fmla="*/ 4338964 w 8855603"/>
                  <a:gd name="connsiteY614" fmla="*/ 2897510 h 3030827"/>
                  <a:gd name="connsiteX615" fmla="*/ 4326816 w 8855603"/>
                  <a:gd name="connsiteY615" fmla="*/ 2908442 h 3030827"/>
                  <a:gd name="connsiteX616" fmla="*/ 4366296 w 8855603"/>
                  <a:gd name="connsiteY616" fmla="*/ 2939419 h 3030827"/>
                  <a:gd name="connsiteX617" fmla="*/ 4567339 w 8855603"/>
                  <a:gd name="connsiteY617" fmla="*/ 2937597 h 3030827"/>
                  <a:gd name="connsiteX618" fmla="*/ 4573413 w 8855603"/>
                  <a:gd name="connsiteY618" fmla="*/ 2935167 h 3030827"/>
                  <a:gd name="connsiteX619" fmla="*/ 4562480 w 8855603"/>
                  <a:gd name="connsiteY619" fmla="*/ 2930916 h 3030827"/>
                  <a:gd name="connsiteX620" fmla="*/ 4594064 w 8855603"/>
                  <a:gd name="connsiteY620" fmla="*/ 2905406 h 3030827"/>
                  <a:gd name="connsiteX621" fmla="*/ 4569768 w 8855603"/>
                  <a:gd name="connsiteY621" fmla="*/ 2903584 h 3030827"/>
                  <a:gd name="connsiteX622" fmla="*/ 4594064 w 8855603"/>
                  <a:gd name="connsiteY622" fmla="*/ 2875644 h 3030827"/>
                  <a:gd name="connsiteX623" fmla="*/ 4620181 w 8855603"/>
                  <a:gd name="connsiteY623" fmla="*/ 2801544 h 3030827"/>
                  <a:gd name="connsiteX624" fmla="*/ 4620181 w 8855603"/>
                  <a:gd name="connsiteY624" fmla="*/ 2798507 h 3030827"/>
                  <a:gd name="connsiteX625" fmla="*/ 4609856 w 8855603"/>
                  <a:gd name="connsiteY625" fmla="*/ 2793648 h 3030827"/>
                  <a:gd name="connsiteX626" fmla="*/ 4625647 w 8855603"/>
                  <a:gd name="connsiteY626" fmla="*/ 2770567 h 3030827"/>
                  <a:gd name="connsiteX627" fmla="*/ 4614107 w 8855603"/>
                  <a:gd name="connsiteY627" fmla="*/ 2767530 h 3030827"/>
                  <a:gd name="connsiteX628" fmla="*/ 4663912 w 8855603"/>
                  <a:gd name="connsiteY628" fmla="*/ 2656987 h 3030827"/>
                  <a:gd name="connsiteX629" fmla="*/ 4707644 w 8855603"/>
                  <a:gd name="connsiteY629" fmla="*/ 2718333 h 3030827"/>
                  <a:gd name="connsiteX630" fmla="*/ 4728902 w 8855603"/>
                  <a:gd name="connsiteY630" fmla="*/ 2779071 h 3030827"/>
                  <a:gd name="connsiteX631" fmla="*/ 4716147 w 8855603"/>
                  <a:gd name="connsiteY631" fmla="*/ 2779071 h 3030827"/>
                  <a:gd name="connsiteX632" fmla="*/ 4729509 w 8855603"/>
                  <a:gd name="connsiteY632" fmla="*/ 2802151 h 3030827"/>
                  <a:gd name="connsiteX633" fmla="*/ 4754412 w 8855603"/>
                  <a:gd name="connsiteY633" fmla="*/ 2863496 h 3030827"/>
                  <a:gd name="connsiteX634" fmla="*/ 4744087 w 8855603"/>
                  <a:gd name="connsiteY634" fmla="*/ 2870178 h 3030827"/>
                  <a:gd name="connsiteX635" fmla="*/ 4762308 w 8855603"/>
                  <a:gd name="connsiteY635" fmla="*/ 2893258 h 3030827"/>
                  <a:gd name="connsiteX636" fmla="*/ 4789033 w 8855603"/>
                  <a:gd name="connsiteY636" fmla="*/ 2864104 h 3030827"/>
                  <a:gd name="connsiteX637" fmla="*/ 4772026 w 8855603"/>
                  <a:gd name="connsiteY637" fmla="*/ 2856815 h 3030827"/>
                  <a:gd name="connsiteX638" fmla="*/ 4806039 w 8855603"/>
                  <a:gd name="connsiteY638" fmla="*/ 2805188 h 3030827"/>
                  <a:gd name="connsiteX639" fmla="*/ 4784781 w 8855603"/>
                  <a:gd name="connsiteY639" fmla="*/ 2799114 h 3030827"/>
                  <a:gd name="connsiteX640" fmla="*/ 4834586 w 8855603"/>
                  <a:gd name="connsiteY640" fmla="*/ 2734124 h 3030827"/>
                  <a:gd name="connsiteX641" fmla="*/ 4804825 w 8855603"/>
                  <a:gd name="connsiteY641" fmla="*/ 2734124 h 3030827"/>
                  <a:gd name="connsiteX642" fmla="*/ 4841267 w 8855603"/>
                  <a:gd name="connsiteY642" fmla="*/ 2685534 h 3030827"/>
                  <a:gd name="connsiteX643" fmla="*/ 4804825 w 8855603"/>
                  <a:gd name="connsiteY643" fmla="*/ 2689786 h 3030827"/>
                  <a:gd name="connsiteX644" fmla="*/ 4864955 w 8855603"/>
                  <a:gd name="connsiteY644" fmla="*/ 2588960 h 3030827"/>
                  <a:gd name="connsiteX645" fmla="*/ 4855845 w 8855603"/>
                  <a:gd name="connsiteY645" fmla="*/ 2586531 h 3030827"/>
                  <a:gd name="connsiteX646" fmla="*/ 4903827 w 8855603"/>
                  <a:gd name="connsiteY646" fmla="*/ 2498461 h 3030827"/>
                  <a:gd name="connsiteX647" fmla="*/ 4988253 w 8855603"/>
                  <a:gd name="connsiteY647" fmla="*/ 2609611 h 3030827"/>
                  <a:gd name="connsiteX648" fmla="*/ 4989468 w 8855603"/>
                  <a:gd name="connsiteY648" fmla="*/ 2613863 h 3030827"/>
                  <a:gd name="connsiteX649" fmla="*/ 4969424 w 8855603"/>
                  <a:gd name="connsiteY649" fmla="*/ 2613863 h 3030827"/>
                  <a:gd name="connsiteX650" fmla="*/ 5007690 w 8855603"/>
                  <a:gd name="connsiteY650" fmla="*/ 2659417 h 3030827"/>
                  <a:gd name="connsiteX651" fmla="*/ 4990076 w 8855603"/>
                  <a:gd name="connsiteY651" fmla="*/ 2663061 h 3030827"/>
                  <a:gd name="connsiteX652" fmla="*/ 5029555 w 8855603"/>
                  <a:gd name="connsiteY652" fmla="*/ 2709829 h 3030827"/>
                  <a:gd name="connsiteX653" fmla="*/ 4990076 w 8855603"/>
                  <a:gd name="connsiteY653" fmla="*/ 2701933 h 3030827"/>
                  <a:gd name="connsiteX654" fmla="*/ 5021659 w 8855603"/>
                  <a:gd name="connsiteY654" fmla="*/ 2746879 h 3030827"/>
                  <a:gd name="connsiteX655" fmla="*/ 5002830 w 8855603"/>
                  <a:gd name="connsiteY655" fmla="*/ 2751738 h 3030827"/>
                  <a:gd name="connsiteX656" fmla="*/ 5037451 w 8855603"/>
                  <a:gd name="connsiteY656" fmla="*/ 2796685 h 3030827"/>
                  <a:gd name="connsiteX657" fmla="*/ 5013763 w 8855603"/>
                  <a:gd name="connsiteY657" fmla="*/ 2800936 h 3030827"/>
                  <a:gd name="connsiteX658" fmla="*/ 5049599 w 8855603"/>
                  <a:gd name="connsiteY658" fmla="*/ 2838594 h 3030827"/>
                  <a:gd name="connsiteX659" fmla="*/ 5068428 w 8855603"/>
                  <a:gd name="connsiteY659" fmla="*/ 2803366 h 3030827"/>
                  <a:gd name="connsiteX660" fmla="*/ 5048991 w 8855603"/>
                  <a:gd name="connsiteY660" fmla="*/ 2797292 h 3030827"/>
                  <a:gd name="connsiteX661" fmla="*/ 5098797 w 8855603"/>
                  <a:gd name="connsiteY661" fmla="*/ 2732302 h 3030827"/>
                  <a:gd name="connsiteX662" fmla="*/ 5068428 w 8855603"/>
                  <a:gd name="connsiteY662" fmla="*/ 2732302 h 3030827"/>
                  <a:gd name="connsiteX663" fmla="*/ 5103656 w 8855603"/>
                  <a:gd name="connsiteY663" fmla="*/ 2683104 h 3030827"/>
                  <a:gd name="connsiteX664" fmla="*/ 5075716 w 8855603"/>
                  <a:gd name="connsiteY664" fmla="*/ 2686141 h 3030827"/>
                  <a:gd name="connsiteX665" fmla="*/ 5125521 w 8855603"/>
                  <a:gd name="connsiteY665" fmla="*/ 2588960 h 3030827"/>
                  <a:gd name="connsiteX666" fmla="*/ 5124306 w 8855603"/>
                  <a:gd name="connsiteY666" fmla="*/ 2584709 h 3030827"/>
                  <a:gd name="connsiteX667" fmla="*/ 5117018 w 8855603"/>
                  <a:gd name="connsiteY667" fmla="*/ 2584709 h 3030827"/>
                  <a:gd name="connsiteX668" fmla="*/ 5166823 w 8855603"/>
                  <a:gd name="connsiteY668" fmla="*/ 2493602 h 3030827"/>
                  <a:gd name="connsiteX669" fmla="*/ 5208125 w 8855603"/>
                  <a:gd name="connsiteY669" fmla="*/ 2553733 h 3030827"/>
                  <a:gd name="connsiteX670" fmla="*/ 5250034 w 8855603"/>
                  <a:gd name="connsiteY670" fmla="*/ 2610826 h 3030827"/>
                  <a:gd name="connsiteX671" fmla="*/ 5230598 w 8855603"/>
                  <a:gd name="connsiteY671" fmla="*/ 2612041 h 3030827"/>
                  <a:gd name="connsiteX672" fmla="*/ 5269470 w 8855603"/>
                  <a:gd name="connsiteY672" fmla="*/ 2656987 h 3030827"/>
                  <a:gd name="connsiteX673" fmla="*/ 5251856 w 8855603"/>
                  <a:gd name="connsiteY673" fmla="*/ 2661239 h 3030827"/>
                  <a:gd name="connsiteX674" fmla="*/ 5291336 w 8855603"/>
                  <a:gd name="connsiteY674" fmla="*/ 2708007 h 3030827"/>
                  <a:gd name="connsiteX675" fmla="*/ 5251856 w 8855603"/>
                  <a:gd name="connsiteY675" fmla="*/ 2700718 h 3030827"/>
                  <a:gd name="connsiteX676" fmla="*/ 5283440 w 8855603"/>
                  <a:gd name="connsiteY676" fmla="*/ 2745665 h 3030827"/>
                  <a:gd name="connsiteX677" fmla="*/ 5264611 w 8855603"/>
                  <a:gd name="connsiteY677" fmla="*/ 2750524 h 3030827"/>
                  <a:gd name="connsiteX678" fmla="*/ 5299232 w 8855603"/>
                  <a:gd name="connsiteY678" fmla="*/ 2796077 h 3030827"/>
                  <a:gd name="connsiteX679" fmla="*/ 5275544 w 8855603"/>
                  <a:gd name="connsiteY679" fmla="*/ 2799721 h 3030827"/>
                  <a:gd name="connsiteX680" fmla="*/ 5325957 w 8855603"/>
                  <a:gd name="connsiteY680" fmla="*/ 2853171 h 3030827"/>
                  <a:gd name="connsiteX681" fmla="*/ 5300447 w 8855603"/>
                  <a:gd name="connsiteY681" fmla="*/ 2853171 h 3030827"/>
                  <a:gd name="connsiteX682" fmla="*/ 5341141 w 8855603"/>
                  <a:gd name="connsiteY682" fmla="*/ 2910265 h 3030827"/>
                  <a:gd name="connsiteX683" fmla="*/ 5302876 w 8855603"/>
                  <a:gd name="connsiteY683" fmla="*/ 2916946 h 3030827"/>
                  <a:gd name="connsiteX684" fmla="*/ 5302876 w 8855603"/>
                  <a:gd name="connsiteY684" fmla="*/ 2916946 h 3030827"/>
                  <a:gd name="connsiteX685" fmla="*/ 1167225 w 8855603"/>
                  <a:gd name="connsiteY685" fmla="*/ 2868963 h 3030827"/>
                  <a:gd name="connsiteX686" fmla="*/ 1144144 w 8855603"/>
                  <a:gd name="connsiteY686" fmla="*/ 2870785 h 3030827"/>
                  <a:gd name="connsiteX687" fmla="*/ 1165402 w 8855603"/>
                  <a:gd name="connsiteY687" fmla="*/ 2899939 h 3030827"/>
                  <a:gd name="connsiteX688" fmla="*/ 1229785 w 8855603"/>
                  <a:gd name="connsiteY688" fmla="*/ 2848919 h 3030827"/>
                  <a:gd name="connsiteX689" fmla="*/ 1226748 w 8855603"/>
                  <a:gd name="connsiteY689" fmla="*/ 2842238 h 3030827"/>
                  <a:gd name="connsiteX690" fmla="*/ 1157506 w 8855603"/>
                  <a:gd name="connsiteY690" fmla="*/ 2847704 h 3030827"/>
                  <a:gd name="connsiteX691" fmla="*/ 1167225 w 8855603"/>
                  <a:gd name="connsiteY691" fmla="*/ 2868963 h 3030827"/>
                  <a:gd name="connsiteX692" fmla="*/ 1167225 w 8855603"/>
                  <a:gd name="connsiteY692" fmla="*/ 2868963 h 3030827"/>
                  <a:gd name="connsiteX693" fmla="*/ 2306062 w 8855603"/>
                  <a:gd name="connsiteY693" fmla="*/ 2909657 h 3030827"/>
                  <a:gd name="connsiteX694" fmla="*/ 2204630 w 8855603"/>
                  <a:gd name="connsiteY694" fmla="*/ 2916338 h 3030827"/>
                  <a:gd name="connsiteX695" fmla="*/ 2306062 w 8855603"/>
                  <a:gd name="connsiteY695" fmla="*/ 2909657 h 3030827"/>
                  <a:gd name="connsiteX696" fmla="*/ 2306062 w 8855603"/>
                  <a:gd name="connsiteY696" fmla="*/ 2909657 h 3030827"/>
                  <a:gd name="connsiteX697" fmla="*/ 3327676 w 8855603"/>
                  <a:gd name="connsiteY697" fmla="*/ 2720762 h 3030827"/>
                  <a:gd name="connsiteX698" fmla="*/ 3322210 w 8855603"/>
                  <a:gd name="connsiteY698" fmla="*/ 2712866 h 3030827"/>
                  <a:gd name="connsiteX699" fmla="*/ 3254183 w 8855603"/>
                  <a:gd name="connsiteY699" fmla="*/ 2721977 h 3030827"/>
                  <a:gd name="connsiteX700" fmla="*/ 3292448 w 8855603"/>
                  <a:gd name="connsiteY700" fmla="*/ 2765101 h 3030827"/>
                  <a:gd name="connsiteX701" fmla="*/ 3327676 w 8855603"/>
                  <a:gd name="connsiteY701" fmla="*/ 2720762 h 3030827"/>
                  <a:gd name="connsiteX702" fmla="*/ 3327676 w 8855603"/>
                  <a:gd name="connsiteY702" fmla="*/ 2720762 h 3030827"/>
                  <a:gd name="connsiteX703" fmla="*/ 2950493 w 8855603"/>
                  <a:gd name="connsiteY703" fmla="*/ 2875037 h 3030827"/>
                  <a:gd name="connsiteX704" fmla="*/ 2892184 w 8855603"/>
                  <a:gd name="connsiteY704" fmla="*/ 2892043 h 3030827"/>
                  <a:gd name="connsiteX705" fmla="*/ 2850275 w 8855603"/>
                  <a:gd name="connsiteY705" fmla="*/ 2887792 h 3030827"/>
                  <a:gd name="connsiteX706" fmla="*/ 2950493 w 8855603"/>
                  <a:gd name="connsiteY706" fmla="*/ 2875037 h 3030827"/>
                  <a:gd name="connsiteX707" fmla="*/ 2950493 w 8855603"/>
                  <a:gd name="connsiteY707" fmla="*/ 2875037 h 3030827"/>
                  <a:gd name="connsiteX708" fmla="*/ 1596035 w 8855603"/>
                  <a:gd name="connsiteY708" fmla="*/ 2796685 h 3030827"/>
                  <a:gd name="connsiteX709" fmla="*/ 1615471 w 8855603"/>
                  <a:gd name="connsiteY709" fmla="*/ 2771782 h 3030827"/>
                  <a:gd name="connsiteX710" fmla="*/ 1571132 w 8855603"/>
                  <a:gd name="connsiteY710" fmla="*/ 2757205 h 3030827"/>
                  <a:gd name="connsiteX711" fmla="*/ 1568703 w 8855603"/>
                  <a:gd name="connsiteY711" fmla="*/ 2761456 h 3030827"/>
                  <a:gd name="connsiteX712" fmla="*/ 1596035 w 8855603"/>
                  <a:gd name="connsiteY712" fmla="*/ 2796685 h 3030827"/>
                  <a:gd name="connsiteX713" fmla="*/ 1596035 w 8855603"/>
                  <a:gd name="connsiteY713" fmla="*/ 2796685 h 303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</a:cxnLst>
                <a:rect l="l" t="t" r="r" b="b"/>
                <a:pathLst>
                  <a:path w="8855603" h="3030827">
                    <a:moveTo>
                      <a:pt x="747525" y="2222103"/>
                    </a:moveTo>
                    <a:cubicBezTo>
                      <a:pt x="787004" y="2169868"/>
                      <a:pt x="822233" y="2120063"/>
                      <a:pt x="860497" y="2072687"/>
                    </a:cubicBezTo>
                    <a:cubicBezTo>
                      <a:pt x="880541" y="2047785"/>
                      <a:pt x="903621" y="2023489"/>
                      <a:pt x="928524" y="2003446"/>
                    </a:cubicBezTo>
                    <a:cubicBezTo>
                      <a:pt x="1003839" y="1944530"/>
                      <a:pt x="1084013" y="1890473"/>
                      <a:pt x="1178765" y="1867393"/>
                    </a:cubicBezTo>
                    <a:cubicBezTo>
                      <a:pt x="1207312" y="1860104"/>
                      <a:pt x="1226748" y="1847349"/>
                      <a:pt x="1244362" y="1824876"/>
                    </a:cubicBezTo>
                    <a:cubicBezTo>
                      <a:pt x="1339720" y="1705222"/>
                      <a:pt x="1436901" y="1586783"/>
                      <a:pt x="1532260" y="1467129"/>
                    </a:cubicBezTo>
                    <a:cubicBezTo>
                      <a:pt x="1551089" y="1443442"/>
                      <a:pt x="1571740" y="1430079"/>
                      <a:pt x="1602109" y="1434938"/>
                    </a:cubicBezTo>
                    <a:cubicBezTo>
                      <a:pt x="1640981" y="1441012"/>
                      <a:pt x="1670135" y="1427650"/>
                      <a:pt x="1695038" y="1397281"/>
                    </a:cubicBezTo>
                    <a:cubicBezTo>
                      <a:pt x="1722977" y="1364482"/>
                      <a:pt x="1756991" y="1335935"/>
                      <a:pt x="1786752" y="1304351"/>
                    </a:cubicBezTo>
                    <a:cubicBezTo>
                      <a:pt x="1808011" y="1281878"/>
                      <a:pt x="1829876" y="1277627"/>
                      <a:pt x="1857816" y="1289774"/>
                    </a:cubicBezTo>
                    <a:cubicBezTo>
                      <a:pt x="1888185" y="1303137"/>
                      <a:pt x="1920376" y="1312855"/>
                      <a:pt x="1951352" y="1326825"/>
                    </a:cubicBezTo>
                    <a:cubicBezTo>
                      <a:pt x="1967144" y="1334113"/>
                      <a:pt x="1977470" y="1331076"/>
                      <a:pt x="1990832" y="1319536"/>
                    </a:cubicBezTo>
                    <a:cubicBezTo>
                      <a:pt x="2203415" y="1136107"/>
                      <a:pt x="2416605" y="953286"/>
                      <a:pt x="2629189" y="769857"/>
                    </a:cubicBezTo>
                    <a:cubicBezTo>
                      <a:pt x="2654699" y="747991"/>
                      <a:pt x="2679601" y="726125"/>
                      <a:pt x="2705111" y="704867"/>
                    </a:cubicBezTo>
                    <a:cubicBezTo>
                      <a:pt x="2742769" y="672069"/>
                      <a:pt x="2763420" y="673891"/>
                      <a:pt x="2794396" y="712156"/>
                    </a:cubicBezTo>
                    <a:cubicBezTo>
                      <a:pt x="2915265" y="862786"/>
                      <a:pt x="3035526" y="1012809"/>
                      <a:pt x="3156394" y="1163439"/>
                    </a:cubicBezTo>
                    <a:cubicBezTo>
                      <a:pt x="3161254" y="1170120"/>
                      <a:pt x="3167328" y="1176194"/>
                      <a:pt x="3174616" y="1185912"/>
                    </a:cubicBezTo>
                    <a:cubicBezTo>
                      <a:pt x="3181905" y="1178624"/>
                      <a:pt x="3187978" y="1172550"/>
                      <a:pt x="3194052" y="1165869"/>
                    </a:cubicBezTo>
                    <a:cubicBezTo>
                      <a:pt x="3531756" y="789293"/>
                      <a:pt x="3870674" y="412110"/>
                      <a:pt x="4208377" y="35534"/>
                    </a:cubicBezTo>
                    <a:cubicBezTo>
                      <a:pt x="4213236" y="30675"/>
                      <a:pt x="4217488" y="24601"/>
                      <a:pt x="4222347" y="20350"/>
                    </a:cubicBezTo>
                    <a:cubicBezTo>
                      <a:pt x="4247857" y="-6982"/>
                      <a:pt x="4274582" y="-6982"/>
                      <a:pt x="4300092" y="21564"/>
                    </a:cubicBezTo>
                    <a:cubicBezTo>
                      <a:pt x="4388162" y="122997"/>
                      <a:pt x="4476232" y="225037"/>
                      <a:pt x="4564909" y="326469"/>
                    </a:cubicBezTo>
                    <a:cubicBezTo>
                      <a:pt x="4723435" y="509291"/>
                      <a:pt x="4881962" y="692112"/>
                      <a:pt x="5040488" y="874326"/>
                    </a:cubicBezTo>
                    <a:cubicBezTo>
                      <a:pt x="5051421" y="887081"/>
                      <a:pt x="5061746" y="893155"/>
                      <a:pt x="5078146" y="889511"/>
                    </a:cubicBezTo>
                    <a:cubicBezTo>
                      <a:pt x="5093330" y="886474"/>
                      <a:pt x="5109729" y="887081"/>
                      <a:pt x="5124306" y="884044"/>
                    </a:cubicBezTo>
                    <a:cubicBezTo>
                      <a:pt x="5154675" y="877971"/>
                      <a:pt x="5173504" y="890726"/>
                      <a:pt x="5190511" y="915021"/>
                    </a:cubicBezTo>
                    <a:cubicBezTo>
                      <a:pt x="5366044" y="1164047"/>
                      <a:pt x="5602315" y="1527867"/>
                      <a:pt x="5777848" y="1776893"/>
                    </a:cubicBezTo>
                    <a:cubicBezTo>
                      <a:pt x="5783314" y="1785397"/>
                      <a:pt x="5789388" y="1793292"/>
                      <a:pt x="5801535" y="1810299"/>
                    </a:cubicBezTo>
                    <a:cubicBezTo>
                      <a:pt x="5807002" y="1800581"/>
                      <a:pt x="5810039" y="1792078"/>
                      <a:pt x="5814898" y="1786004"/>
                    </a:cubicBezTo>
                    <a:cubicBezTo>
                      <a:pt x="5860451" y="1734984"/>
                      <a:pt x="5906612" y="1684571"/>
                      <a:pt x="5951558" y="1632944"/>
                    </a:cubicBezTo>
                    <a:cubicBezTo>
                      <a:pt x="5966743" y="1615938"/>
                      <a:pt x="5983749" y="1607434"/>
                      <a:pt x="6006830" y="1609864"/>
                    </a:cubicBezTo>
                    <a:cubicBezTo>
                      <a:pt x="6029303" y="1612901"/>
                      <a:pt x="6052384" y="1612293"/>
                      <a:pt x="6074249" y="1616545"/>
                    </a:cubicBezTo>
                    <a:cubicBezTo>
                      <a:pt x="6097330" y="1621404"/>
                      <a:pt x="6113122" y="1613508"/>
                      <a:pt x="6129521" y="1597109"/>
                    </a:cubicBezTo>
                    <a:cubicBezTo>
                      <a:pt x="6191473" y="1533941"/>
                      <a:pt x="6254641" y="1471381"/>
                      <a:pt x="6317201" y="1408821"/>
                    </a:cubicBezTo>
                    <a:cubicBezTo>
                      <a:pt x="6348177" y="1377844"/>
                      <a:pt x="6367006" y="1377237"/>
                      <a:pt x="6399198" y="1405177"/>
                    </a:cubicBezTo>
                    <a:cubicBezTo>
                      <a:pt x="6585056" y="1563095"/>
                      <a:pt x="6771522" y="1721014"/>
                      <a:pt x="6957380" y="1880148"/>
                    </a:cubicBezTo>
                    <a:cubicBezTo>
                      <a:pt x="6971349" y="1892296"/>
                      <a:pt x="6985319" y="1897154"/>
                      <a:pt x="7003541" y="1896547"/>
                    </a:cubicBezTo>
                    <a:cubicBezTo>
                      <a:pt x="7036339" y="1895332"/>
                      <a:pt x="7069138" y="1896547"/>
                      <a:pt x="7101936" y="1895940"/>
                    </a:cubicBezTo>
                    <a:cubicBezTo>
                      <a:pt x="7123194" y="1895332"/>
                      <a:pt x="7139594" y="1902013"/>
                      <a:pt x="7154171" y="1917198"/>
                    </a:cubicBezTo>
                    <a:cubicBezTo>
                      <a:pt x="7180288" y="1943923"/>
                      <a:pt x="7208228" y="1968218"/>
                      <a:pt x="7234345" y="1994943"/>
                    </a:cubicBezTo>
                    <a:cubicBezTo>
                      <a:pt x="7245278" y="2006483"/>
                      <a:pt x="7357036" y="2146788"/>
                      <a:pt x="7371006" y="2138285"/>
                    </a:cubicBezTo>
                    <a:cubicBezTo>
                      <a:pt x="7453002" y="2086657"/>
                      <a:pt x="7536213" y="2036244"/>
                      <a:pt x="7619424" y="1985225"/>
                    </a:cubicBezTo>
                    <a:cubicBezTo>
                      <a:pt x="7649186" y="1966396"/>
                      <a:pt x="7663156" y="1967611"/>
                      <a:pt x="7691703" y="1989476"/>
                    </a:cubicBezTo>
                    <a:cubicBezTo>
                      <a:pt x="7810749" y="2082405"/>
                      <a:pt x="7928581" y="2176549"/>
                      <a:pt x="8048235" y="2268871"/>
                    </a:cubicBezTo>
                    <a:cubicBezTo>
                      <a:pt x="8059168" y="2277982"/>
                      <a:pt x="8073137" y="2285270"/>
                      <a:pt x="8086500" y="2290130"/>
                    </a:cubicBezTo>
                    <a:cubicBezTo>
                      <a:pt x="8139949" y="2309566"/>
                      <a:pt x="8194006" y="2327180"/>
                      <a:pt x="8246848" y="2347223"/>
                    </a:cubicBezTo>
                    <a:cubicBezTo>
                      <a:pt x="8261425" y="2352690"/>
                      <a:pt x="8276002" y="2362408"/>
                      <a:pt x="8286327" y="2373948"/>
                    </a:cubicBezTo>
                    <a:cubicBezTo>
                      <a:pt x="8525635" y="2650306"/>
                      <a:pt x="8600343" y="2672172"/>
                      <a:pt x="8839651" y="2948530"/>
                    </a:cubicBezTo>
                    <a:cubicBezTo>
                      <a:pt x="8854836" y="2965536"/>
                      <a:pt x="8862124" y="2983758"/>
                      <a:pt x="8851799" y="3005623"/>
                    </a:cubicBezTo>
                    <a:cubicBezTo>
                      <a:pt x="8841473" y="3026882"/>
                      <a:pt x="8822644" y="3032348"/>
                      <a:pt x="8800779" y="3031133"/>
                    </a:cubicBezTo>
                    <a:cubicBezTo>
                      <a:pt x="8794705" y="3030526"/>
                      <a:pt x="8788024" y="3031133"/>
                      <a:pt x="8781950" y="3031133"/>
                    </a:cubicBezTo>
                    <a:cubicBezTo>
                      <a:pt x="5879280" y="3031133"/>
                      <a:pt x="2976003" y="3031133"/>
                      <a:pt x="73333" y="3031133"/>
                    </a:cubicBezTo>
                    <a:cubicBezTo>
                      <a:pt x="47823" y="3031133"/>
                      <a:pt x="20491" y="3034170"/>
                      <a:pt x="5306" y="3006231"/>
                    </a:cubicBezTo>
                    <a:cubicBezTo>
                      <a:pt x="-9878" y="2976469"/>
                      <a:pt x="10773" y="2957033"/>
                      <a:pt x="26564" y="2935775"/>
                    </a:cubicBezTo>
                    <a:cubicBezTo>
                      <a:pt x="225785" y="2680675"/>
                      <a:pt x="425006" y="2426183"/>
                      <a:pt x="624227" y="2171690"/>
                    </a:cubicBezTo>
                    <a:cubicBezTo>
                      <a:pt x="658240" y="2127959"/>
                      <a:pt x="689824" y="2129781"/>
                      <a:pt x="718370" y="2177157"/>
                    </a:cubicBezTo>
                    <a:cubicBezTo>
                      <a:pt x="728696" y="2189912"/>
                      <a:pt x="737199" y="2203882"/>
                      <a:pt x="747525" y="2222103"/>
                    </a:cubicBezTo>
                    <a:lnTo>
                      <a:pt x="747525" y="2222103"/>
                    </a:lnTo>
                    <a:close/>
                    <a:moveTo>
                      <a:pt x="5302876" y="2916946"/>
                    </a:moveTo>
                    <a:cubicBezTo>
                      <a:pt x="5339926" y="2968573"/>
                      <a:pt x="5482661" y="2941848"/>
                      <a:pt x="5526392" y="2875644"/>
                    </a:cubicBezTo>
                    <a:cubicBezTo>
                      <a:pt x="5502097" y="2876859"/>
                      <a:pt x="5480231" y="2878073"/>
                      <a:pt x="5457151" y="2879288"/>
                    </a:cubicBezTo>
                    <a:cubicBezTo>
                      <a:pt x="5480231" y="2850741"/>
                      <a:pt x="5519711" y="2839201"/>
                      <a:pt x="5536718" y="2801544"/>
                    </a:cubicBezTo>
                    <a:cubicBezTo>
                      <a:pt x="5526392" y="2800329"/>
                      <a:pt x="5519711" y="2798507"/>
                      <a:pt x="5514245" y="2797899"/>
                    </a:cubicBezTo>
                    <a:cubicBezTo>
                      <a:pt x="5529429" y="2774819"/>
                      <a:pt x="5545221" y="2752346"/>
                      <a:pt x="5562228" y="2726836"/>
                    </a:cubicBezTo>
                    <a:cubicBezTo>
                      <a:pt x="5547043" y="2723799"/>
                      <a:pt x="5539147" y="2721977"/>
                      <a:pt x="5532466" y="2720762"/>
                    </a:cubicBezTo>
                    <a:cubicBezTo>
                      <a:pt x="5554332" y="2691608"/>
                      <a:pt x="5576197" y="2664276"/>
                      <a:pt x="5601100" y="2630870"/>
                    </a:cubicBezTo>
                    <a:cubicBezTo>
                      <a:pt x="5581664" y="2632692"/>
                      <a:pt x="5570124" y="2633907"/>
                      <a:pt x="5557369" y="2635121"/>
                    </a:cubicBezTo>
                    <a:cubicBezTo>
                      <a:pt x="5573160" y="2613863"/>
                      <a:pt x="5588952" y="2593212"/>
                      <a:pt x="5607781" y="2567702"/>
                    </a:cubicBezTo>
                    <a:cubicBezTo>
                      <a:pt x="5585915" y="2571347"/>
                      <a:pt x="5572553" y="2573169"/>
                      <a:pt x="5556761" y="2576205"/>
                    </a:cubicBezTo>
                    <a:cubicBezTo>
                      <a:pt x="5578019" y="2551303"/>
                      <a:pt x="5596848" y="2529437"/>
                      <a:pt x="5616892" y="2506357"/>
                    </a:cubicBezTo>
                    <a:cubicBezTo>
                      <a:pt x="5611425" y="2503320"/>
                      <a:pt x="5609603" y="2502105"/>
                      <a:pt x="5607781" y="2500890"/>
                    </a:cubicBezTo>
                    <a:cubicBezTo>
                      <a:pt x="5605959" y="2499676"/>
                      <a:pt x="5604137" y="2497246"/>
                      <a:pt x="5604137" y="2497246"/>
                    </a:cubicBezTo>
                    <a:cubicBezTo>
                      <a:pt x="5616892" y="2476595"/>
                      <a:pt x="5628432" y="2458374"/>
                      <a:pt x="5643009" y="2435293"/>
                    </a:cubicBezTo>
                    <a:cubicBezTo>
                      <a:pt x="5627825" y="2439545"/>
                      <a:pt x="5619929" y="2441975"/>
                      <a:pt x="5612640" y="2444404"/>
                    </a:cubicBezTo>
                    <a:cubicBezTo>
                      <a:pt x="5653335" y="2407961"/>
                      <a:pt x="5676415" y="2362408"/>
                      <a:pt x="5686741" y="2313817"/>
                    </a:cubicBezTo>
                    <a:cubicBezTo>
                      <a:pt x="5714073" y="2352690"/>
                      <a:pt x="5739583" y="2389132"/>
                      <a:pt x="5766915" y="2427397"/>
                    </a:cubicBezTo>
                    <a:cubicBezTo>
                      <a:pt x="5767522" y="2426183"/>
                      <a:pt x="5765092" y="2429827"/>
                      <a:pt x="5762056" y="2432864"/>
                    </a:cubicBezTo>
                    <a:cubicBezTo>
                      <a:pt x="5777848" y="2447441"/>
                      <a:pt x="5793032" y="2460803"/>
                      <a:pt x="5810039" y="2476595"/>
                    </a:cubicBezTo>
                    <a:cubicBezTo>
                      <a:pt x="5797284" y="2474773"/>
                      <a:pt x="5788780" y="2473558"/>
                      <a:pt x="5772381" y="2471736"/>
                    </a:cubicBezTo>
                    <a:cubicBezTo>
                      <a:pt x="5793032" y="2495424"/>
                      <a:pt x="5809432" y="2514860"/>
                      <a:pt x="5827045" y="2534904"/>
                    </a:cubicBezTo>
                    <a:cubicBezTo>
                      <a:pt x="5819149" y="2536119"/>
                      <a:pt x="5811861" y="2536726"/>
                      <a:pt x="5800928" y="2537941"/>
                    </a:cubicBezTo>
                    <a:cubicBezTo>
                      <a:pt x="5820364" y="2560414"/>
                      <a:pt x="5837978" y="2581065"/>
                      <a:pt x="5856807" y="2602930"/>
                    </a:cubicBezTo>
                    <a:cubicBezTo>
                      <a:pt x="5839801" y="2599286"/>
                      <a:pt x="5824008" y="2595642"/>
                      <a:pt x="5802143" y="2590783"/>
                    </a:cubicBezTo>
                    <a:cubicBezTo>
                      <a:pt x="5819149" y="2614471"/>
                      <a:pt x="5832512" y="2633299"/>
                      <a:pt x="5847089" y="2652128"/>
                    </a:cubicBezTo>
                    <a:cubicBezTo>
                      <a:pt x="5837978" y="2653343"/>
                      <a:pt x="5830690" y="2654558"/>
                      <a:pt x="5819757" y="2656380"/>
                    </a:cubicBezTo>
                    <a:cubicBezTo>
                      <a:pt x="5836764" y="2678245"/>
                      <a:pt x="5851341" y="2697682"/>
                      <a:pt x="5867740" y="2718333"/>
                    </a:cubicBezTo>
                    <a:cubicBezTo>
                      <a:pt x="5856199" y="2719547"/>
                      <a:pt x="5847089" y="2720155"/>
                      <a:pt x="5833727" y="2721369"/>
                    </a:cubicBezTo>
                    <a:cubicBezTo>
                      <a:pt x="5852555" y="2740806"/>
                      <a:pt x="5867740" y="2756597"/>
                      <a:pt x="5884139" y="2774211"/>
                    </a:cubicBezTo>
                    <a:cubicBezTo>
                      <a:pt x="5902361" y="2754775"/>
                      <a:pt x="5930300" y="2746272"/>
                      <a:pt x="5931515" y="2714688"/>
                    </a:cubicBezTo>
                    <a:cubicBezTo>
                      <a:pt x="5919367" y="2713473"/>
                      <a:pt x="5909042" y="2712259"/>
                      <a:pt x="5900539" y="2711651"/>
                    </a:cubicBezTo>
                    <a:cubicBezTo>
                      <a:pt x="5917545" y="2688571"/>
                      <a:pt x="5935767" y="2667920"/>
                      <a:pt x="5950343" y="2644840"/>
                    </a:cubicBezTo>
                    <a:cubicBezTo>
                      <a:pt x="5969780" y="2613863"/>
                      <a:pt x="5967350" y="2610219"/>
                      <a:pt x="5932122" y="2607182"/>
                    </a:cubicBezTo>
                    <a:cubicBezTo>
                      <a:pt x="5930300" y="2607182"/>
                      <a:pt x="5928478" y="2605360"/>
                      <a:pt x="5927263" y="2605360"/>
                    </a:cubicBezTo>
                    <a:cubicBezTo>
                      <a:pt x="5957632" y="2565880"/>
                      <a:pt x="5988609" y="2526400"/>
                      <a:pt x="6018978" y="2487528"/>
                    </a:cubicBezTo>
                    <a:cubicBezTo>
                      <a:pt x="6017155" y="2486313"/>
                      <a:pt x="6015941" y="2484491"/>
                      <a:pt x="6014118" y="2483276"/>
                    </a:cubicBezTo>
                    <a:cubicBezTo>
                      <a:pt x="5997112" y="2484491"/>
                      <a:pt x="5980712" y="2486313"/>
                      <a:pt x="5962491" y="2487528"/>
                    </a:cubicBezTo>
                    <a:cubicBezTo>
                      <a:pt x="5985572" y="2457766"/>
                      <a:pt x="6006830" y="2429827"/>
                      <a:pt x="6028088" y="2401887"/>
                    </a:cubicBezTo>
                    <a:cubicBezTo>
                      <a:pt x="6026874" y="2400065"/>
                      <a:pt x="6025051" y="2398851"/>
                      <a:pt x="6023837" y="2397028"/>
                    </a:cubicBezTo>
                    <a:cubicBezTo>
                      <a:pt x="6003186" y="2400065"/>
                      <a:pt x="5983142" y="2403710"/>
                      <a:pt x="5961277" y="2407354"/>
                    </a:cubicBezTo>
                    <a:cubicBezTo>
                      <a:pt x="5990431" y="2373948"/>
                      <a:pt x="6017763" y="2342364"/>
                      <a:pt x="6045702" y="2310173"/>
                    </a:cubicBezTo>
                    <a:cubicBezTo>
                      <a:pt x="6034769" y="2305314"/>
                      <a:pt x="6028696" y="2302277"/>
                      <a:pt x="6025051" y="2300455"/>
                    </a:cubicBezTo>
                    <a:cubicBezTo>
                      <a:pt x="6042665" y="2272515"/>
                      <a:pt x="6059672" y="2245791"/>
                      <a:pt x="6076679" y="2219673"/>
                    </a:cubicBezTo>
                    <a:cubicBezTo>
                      <a:pt x="6074856" y="2218459"/>
                      <a:pt x="6073642" y="2217244"/>
                      <a:pt x="6071819" y="2216637"/>
                    </a:cubicBezTo>
                    <a:cubicBezTo>
                      <a:pt x="6060887" y="2219673"/>
                      <a:pt x="6048739" y="2223318"/>
                      <a:pt x="6031125" y="2228784"/>
                    </a:cubicBezTo>
                    <a:cubicBezTo>
                      <a:pt x="6085182" y="2178371"/>
                      <a:pt x="6125269" y="2128566"/>
                      <a:pt x="6133772" y="2059325"/>
                    </a:cubicBezTo>
                    <a:cubicBezTo>
                      <a:pt x="6134987" y="2053251"/>
                      <a:pt x="6141061" y="2047785"/>
                      <a:pt x="6147742" y="2036244"/>
                    </a:cubicBezTo>
                    <a:cubicBezTo>
                      <a:pt x="6164749" y="2109130"/>
                      <a:pt x="6209695" y="2155899"/>
                      <a:pt x="6258286" y="2201452"/>
                    </a:cubicBezTo>
                    <a:cubicBezTo>
                      <a:pt x="6250997" y="2204489"/>
                      <a:pt x="6245530" y="2206311"/>
                      <a:pt x="6238849" y="2208740"/>
                    </a:cubicBezTo>
                    <a:cubicBezTo>
                      <a:pt x="6262537" y="2229999"/>
                      <a:pt x="6284403" y="2250042"/>
                      <a:pt x="6310520" y="2273123"/>
                    </a:cubicBezTo>
                    <a:cubicBezTo>
                      <a:pt x="6291084" y="2270086"/>
                      <a:pt x="6277721" y="2267656"/>
                      <a:pt x="6264967" y="2264620"/>
                    </a:cubicBezTo>
                    <a:cubicBezTo>
                      <a:pt x="6263751" y="2266442"/>
                      <a:pt x="6262537" y="2268264"/>
                      <a:pt x="6261930" y="2269478"/>
                    </a:cubicBezTo>
                    <a:cubicBezTo>
                      <a:pt x="6285010" y="2296203"/>
                      <a:pt x="6309305" y="2322928"/>
                      <a:pt x="6334208" y="2352082"/>
                    </a:cubicBezTo>
                    <a:cubicBezTo>
                      <a:pt x="6321453" y="2352082"/>
                      <a:pt x="6311127" y="2352082"/>
                      <a:pt x="6294120" y="2352082"/>
                    </a:cubicBezTo>
                    <a:cubicBezTo>
                      <a:pt x="6322061" y="2384881"/>
                      <a:pt x="6347570" y="2413428"/>
                      <a:pt x="6374295" y="2445012"/>
                    </a:cubicBezTo>
                    <a:cubicBezTo>
                      <a:pt x="6348785" y="2439545"/>
                      <a:pt x="6326919" y="2434079"/>
                      <a:pt x="6304446" y="2429220"/>
                    </a:cubicBezTo>
                    <a:cubicBezTo>
                      <a:pt x="6303231" y="2430434"/>
                      <a:pt x="6302624" y="2432256"/>
                      <a:pt x="6301409" y="2433471"/>
                    </a:cubicBezTo>
                    <a:cubicBezTo>
                      <a:pt x="6320845" y="2460196"/>
                      <a:pt x="6340282" y="2486313"/>
                      <a:pt x="6359718" y="2513645"/>
                    </a:cubicBezTo>
                    <a:cubicBezTo>
                      <a:pt x="6346356" y="2514860"/>
                      <a:pt x="6335423" y="2516075"/>
                      <a:pt x="6320238" y="2517290"/>
                    </a:cubicBezTo>
                    <a:cubicBezTo>
                      <a:pt x="6343926" y="2548266"/>
                      <a:pt x="6365184" y="2574383"/>
                      <a:pt x="6388264" y="2604145"/>
                    </a:cubicBezTo>
                    <a:cubicBezTo>
                      <a:pt x="6371865" y="2605360"/>
                      <a:pt x="6359111" y="2606574"/>
                      <a:pt x="6345141" y="2607182"/>
                    </a:cubicBezTo>
                    <a:cubicBezTo>
                      <a:pt x="6343319" y="2609611"/>
                      <a:pt x="6341496" y="2612041"/>
                      <a:pt x="6339674" y="2614471"/>
                    </a:cubicBezTo>
                    <a:cubicBezTo>
                      <a:pt x="6373080" y="2644840"/>
                      <a:pt x="6407094" y="2675209"/>
                      <a:pt x="6440500" y="2705578"/>
                    </a:cubicBezTo>
                    <a:cubicBezTo>
                      <a:pt x="6439284" y="2707400"/>
                      <a:pt x="6438070" y="2708614"/>
                      <a:pt x="6436855" y="2710437"/>
                    </a:cubicBezTo>
                    <a:cubicBezTo>
                      <a:pt x="6419849" y="2708007"/>
                      <a:pt x="6403449" y="2705578"/>
                      <a:pt x="6385227" y="2703148"/>
                    </a:cubicBezTo>
                    <a:cubicBezTo>
                      <a:pt x="6412560" y="2739591"/>
                      <a:pt x="6436855" y="2773604"/>
                      <a:pt x="6466009" y="2812477"/>
                    </a:cubicBezTo>
                    <a:cubicBezTo>
                      <a:pt x="6442929" y="2812477"/>
                      <a:pt x="6426530" y="2812477"/>
                      <a:pt x="6404664" y="2812477"/>
                    </a:cubicBezTo>
                    <a:cubicBezTo>
                      <a:pt x="6421670" y="2830698"/>
                      <a:pt x="6435033" y="2844060"/>
                      <a:pt x="6447788" y="2857423"/>
                    </a:cubicBezTo>
                    <a:cubicBezTo>
                      <a:pt x="6456899" y="2835557"/>
                      <a:pt x="6464795" y="2816728"/>
                      <a:pt x="6472690" y="2798507"/>
                    </a:cubicBezTo>
                    <a:cubicBezTo>
                      <a:pt x="6469653" y="2797292"/>
                      <a:pt x="6466617" y="2796685"/>
                      <a:pt x="6463580" y="2795470"/>
                    </a:cubicBezTo>
                    <a:cubicBezTo>
                      <a:pt x="6469046" y="2786966"/>
                      <a:pt x="6473906" y="2779678"/>
                      <a:pt x="6479371" y="2771175"/>
                    </a:cubicBezTo>
                    <a:cubicBezTo>
                      <a:pt x="6473298" y="2769960"/>
                      <a:pt x="6469046" y="2769352"/>
                      <a:pt x="6468439" y="2768745"/>
                    </a:cubicBezTo>
                    <a:cubicBezTo>
                      <a:pt x="6485445" y="2731695"/>
                      <a:pt x="6501845" y="2694037"/>
                      <a:pt x="6520066" y="2652735"/>
                    </a:cubicBezTo>
                    <a:cubicBezTo>
                      <a:pt x="6543754" y="2697074"/>
                      <a:pt x="6565620" y="2737769"/>
                      <a:pt x="6588093" y="2780893"/>
                    </a:cubicBezTo>
                    <a:cubicBezTo>
                      <a:pt x="6582019" y="2780893"/>
                      <a:pt x="6577160" y="2780893"/>
                      <a:pt x="6571086" y="2780893"/>
                    </a:cubicBezTo>
                    <a:cubicBezTo>
                      <a:pt x="6575945" y="2790003"/>
                      <a:pt x="6583841" y="2796685"/>
                      <a:pt x="6584448" y="2803973"/>
                    </a:cubicBezTo>
                    <a:cubicBezTo>
                      <a:pt x="6585663" y="2827054"/>
                      <a:pt x="6589308" y="2848919"/>
                      <a:pt x="6609351" y="2865318"/>
                    </a:cubicBezTo>
                    <a:cubicBezTo>
                      <a:pt x="6606314" y="2867141"/>
                      <a:pt x="6602670" y="2868963"/>
                      <a:pt x="6599026" y="2870785"/>
                    </a:cubicBezTo>
                    <a:cubicBezTo>
                      <a:pt x="6605707" y="2879896"/>
                      <a:pt x="6611781" y="2889006"/>
                      <a:pt x="6617854" y="2897510"/>
                    </a:cubicBezTo>
                    <a:cubicBezTo>
                      <a:pt x="6613603" y="2900547"/>
                      <a:pt x="6609958" y="2903584"/>
                      <a:pt x="6609958" y="2904191"/>
                    </a:cubicBezTo>
                    <a:cubicBezTo>
                      <a:pt x="6619677" y="2948530"/>
                      <a:pt x="6652475" y="2938812"/>
                      <a:pt x="6681022" y="2939419"/>
                    </a:cubicBezTo>
                    <a:cubicBezTo>
                      <a:pt x="6770914" y="2939419"/>
                      <a:pt x="6860199" y="2938812"/>
                      <a:pt x="6950091" y="2940026"/>
                    </a:cubicBezTo>
                    <a:cubicBezTo>
                      <a:pt x="6992000" y="2940634"/>
                      <a:pt x="7012044" y="2909657"/>
                      <a:pt x="7038769" y="2888399"/>
                    </a:cubicBezTo>
                    <a:cubicBezTo>
                      <a:pt x="7037554" y="2886577"/>
                      <a:pt x="7037554" y="2884755"/>
                      <a:pt x="7036339" y="2882932"/>
                    </a:cubicBezTo>
                    <a:cubicBezTo>
                      <a:pt x="7015081" y="2884147"/>
                      <a:pt x="6993216" y="2885969"/>
                      <a:pt x="6970135" y="2887184"/>
                    </a:cubicBezTo>
                    <a:cubicBezTo>
                      <a:pt x="6993216" y="2858030"/>
                      <a:pt x="7032087" y="2847097"/>
                      <a:pt x="7048487" y="2810047"/>
                    </a:cubicBezTo>
                    <a:cubicBezTo>
                      <a:pt x="7038769" y="2808225"/>
                      <a:pt x="7031480" y="2807010"/>
                      <a:pt x="7026622" y="2805188"/>
                    </a:cubicBezTo>
                    <a:cubicBezTo>
                      <a:pt x="7041806" y="2782107"/>
                      <a:pt x="7056991" y="2759634"/>
                      <a:pt x="7074604" y="2734124"/>
                    </a:cubicBezTo>
                    <a:cubicBezTo>
                      <a:pt x="7059419" y="2731087"/>
                      <a:pt x="7051524" y="2729265"/>
                      <a:pt x="7044235" y="2728051"/>
                    </a:cubicBezTo>
                    <a:cubicBezTo>
                      <a:pt x="7066101" y="2698896"/>
                      <a:pt x="7087967" y="2671564"/>
                      <a:pt x="7112262" y="2639980"/>
                    </a:cubicBezTo>
                    <a:cubicBezTo>
                      <a:pt x="7094648" y="2639980"/>
                      <a:pt x="7083107" y="2639980"/>
                      <a:pt x="7072175" y="2639980"/>
                    </a:cubicBezTo>
                    <a:cubicBezTo>
                      <a:pt x="7087360" y="2618722"/>
                      <a:pt x="7101936" y="2599893"/>
                      <a:pt x="7120157" y="2575598"/>
                    </a:cubicBezTo>
                    <a:cubicBezTo>
                      <a:pt x="7098899" y="2578635"/>
                      <a:pt x="7084323" y="2581065"/>
                      <a:pt x="7068530" y="2583494"/>
                    </a:cubicBezTo>
                    <a:cubicBezTo>
                      <a:pt x="7089181" y="2559806"/>
                      <a:pt x="7108618" y="2537333"/>
                      <a:pt x="7128661" y="2514253"/>
                    </a:cubicBezTo>
                    <a:cubicBezTo>
                      <a:pt x="7121373" y="2509394"/>
                      <a:pt x="7117729" y="2506357"/>
                      <a:pt x="7115906" y="2504535"/>
                    </a:cubicBezTo>
                    <a:cubicBezTo>
                      <a:pt x="7128661" y="2483884"/>
                      <a:pt x="7140201" y="2465662"/>
                      <a:pt x="7153563" y="2443189"/>
                    </a:cubicBezTo>
                    <a:cubicBezTo>
                      <a:pt x="7139594" y="2446226"/>
                      <a:pt x="7131698" y="2448048"/>
                      <a:pt x="7120157" y="2450478"/>
                    </a:cubicBezTo>
                    <a:cubicBezTo>
                      <a:pt x="7163889" y="2413428"/>
                      <a:pt x="7190006" y="2369696"/>
                      <a:pt x="7196688" y="2318676"/>
                    </a:cubicBezTo>
                    <a:cubicBezTo>
                      <a:pt x="7224627" y="2358763"/>
                      <a:pt x="7250744" y="2396421"/>
                      <a:pt x="7278076" y="2434686"/>
                    </a:cubicBezTo>
                    <a:cubicBezTo>
                      <a:pt x="7279292" y="2433471"/>
                      <a:pt x="7276255" y="2435901"/>
                      <a:pt x="7272003" y="2438938"/>
                    </a:cubicBezTo>
                    <a:cubicBezTo>
                      <a:pt x="7287795" y="2454122"/>
                      <a:pt x="7303587" y="2467484"/>
                      <a:pt x="7321201" y="2483884"/>
                    </a:cubicBezTo>
                    <a:cubicBezTo>
                      <a:pt x="7307838" y="2482062"/>
                      <a:pt x="7299335" y="2480847"/>
                      <a:pt x="7283543" y="2479025"/>
                    </a:cubicBezTo>
                    <a:cubicBezTo>
                      <a:pt x="7304194" y="2502713"/>
                      <a:pt x="7320593" y="2522149"/>
                      <a:pt x="7337600" y="2542192"/>
                    </a:cubicBezTo>
                    <a:cubicBezTo>
                      <a:pt x="7329704" y="2542800"/>
                      <a:pt x="7322415" y="2543407"/>
                      <a:pt x="7311482" y="2544622"/>
                    </a:cubicBezTo>
                    <a:cubicBezTo>
                      <a:pt x="7330312" y="2567095"/>
                      <a:pt x="7346103" y="2586531"/>
                      <a:pt x="7365539" y="2609611"/>
                    </a:cubicBezTo>
                    <a:cubicBezTo>
                      <a:pt x="7346711" y="2605967"/>
                      <a:pt x="7332741" y="2602930"/>
                      <a:pt x="7313305" y="2599286"/>
                    </a:cubicBezTo>
                    <a:cubicBezTo>
                      <a:pt x="7330312" y="2622366"/>
                      <a:pt x="7343066" y="2640588"/>
                      <a:pt x="7357644" y="2660631"/>
                    </a:cubicBezTo>
                    <a:cubicBezTo>
                      <a:pt x="7348533" y="2661846"/>
                      <a:pt x="7340637" y="2662454"/>
                      <a:pt x="7329704" y="2663668"/>
                    </a:cubicBezTo>
                    <a:cubicBezTo>
                      <a:pt x="7345496" y="2684319"/>
                      <a:pt x="7360073" y="2701933"/>
                      <a:pt x="7376472" y="2722584"/>
                    </a:cubicBezTo>
                    <a:cubicBezTo>
                      <a:pt x="7384368" y="2709829"/>
                      <a:pt x="7389834" y="2700718"/>
                      <a:pt x="7397123" y="2689786"/>
                    </a:cubicBezTo>
                    <a:cubicBezTo>
                      <a:pt x="7385583" y="2689786"/>
                      <a:pt x="7377687" y="2689786"/>
                      <a:pt x="7369791" y="2689786"/>
                    </a:cubicBezTo>
                    <a:cubicBezTo>
                      <a:pt x="7380724" y="2674601"/>
                      <a:pt x="7391657" y="2659417"/>
                      <a:pt x="7405019" y="2641195"/>
                    </a:cubicBezTo>
                    <a:cubicBezTo>
                      <a:pt x="7390442" y="2642410"/>
                      <a:pt x="7381331" y="2643625"/>
                      <a:pt x="7376472" y="2644232"/>
                    </a:cubicBezTo>
                    <a:cubicBezTo>
                      <a:pt x="7392871" y="2613256"/>
                      <a:pt x="7409878" y="2579850"/>
                      <a:pt x="7426884" y="2547051"/>
                    </a:cubicBezTo>
                    <a:cubicBezTo>
                      <a:pt x="7427492" y="2545836"/>
                      <a:pt x="7426277" y="2544014"/>
                      <a:pt x="7425670" y="2542192"/>
                    </a:cubicBezTo>
                    <a:cubicBezTo>
                      <a:pt x="7420811" y="2542800"/>
                      <a:pt x="7415952" y="2543407"/>
                      <a:pt x="7411700" y="2544014"/>
                    </a:cubicBezTo>
                    <a:cubicBezTo>
                      <a:pt x="7423240" y="2528830"/>
                      <a:pt x="7436603" y="2514860"/>
                      <a:pt x="7445106" y="2499068"/>
                    </a:cubicBezTo>
                    <a:cubicBezTo>
                      <a:pt x="7454217" y="2482669"/>
                      <a:pt x="7459076" y="2463840"/>
                      <a:pt x="7464543" y="2451085"/>
                    </a:cubicBezTo>
                    <a:cubicBezTo>
                      <a:pt x="7491875" y="2488135"/>
                      <a:pt x="7521028" y="2526400"/>
                      <a:pt x="7549576" y="2564058"/>
                    </a:cubicBezTo>
                    <a:cubicBezTo>
                      <a:pt x="7550790" y="2565273"/>
                      <a:pt x="7550790" y="2567095"/>
                      <a:pt x="7551397" y="2568917"/>
                    </a:cubicBezTo>
                    <a:cubicBezTo>
                      <a:pt x="7546539" y="2569524"/>
                      <a:pt x="7541072" y="2570132"/>
                      <a:pt x="7531962" y="2570739"/>
                    </a:cubicBezTo>
                    <a:cubicBezTo>
                      <a:pt x="7545324" y="2587138"/>
                      <a:pt x="7557471" y="2600501"/>
                      <a:pt x="7569619" y="2615078"/>
                    </a:cubicBezTo>
                    <a:cubicBezTo>
                      <a:pt x="7564153" y="2616293"/>
                      <a:pt x="7559294" y="2618115"/>
                      <a:pt x="7552613" y="2619330"/>
                    </a:cubicBezTo>
                    <a:cubicBezTo>
                      <a:pt x="7565367" y="2634514"/>
                      <a:pt x="7575693" y="2648484"/>
                      <a:pt x="7589055" y="2664276"/>
                    </a:cubicBezTo>
                    <a:cubicBezTo>
                      <a:pt x="7575693" y="2662454"/>
                      <a:pt x="7565975" y="2661239"/>
                      <a:pt x="7552613" y="2659417"/>
                    </a:cubicBezTo>
                    <a:cubicBezTo>
                      <a:pt x="7564153" y="2676423"/>
                      <a:pt x="7573871" y="2689786"/>
                      <a:pt x="7584196" y="2703755"/>
                    </a:cubicBezTo>
                    <a:cubicBezTo>
                      <a:pt x="7578122" y="2704970"/>
                      <a:pt x="7573264" y="2706185"/>
                      <a:pt x="7564760" y="2708007"/>
                    </a:cubicBezTo>
                    <a:cubicBezTo>
                      <a:pt x="7576908" y="2724406"/>
                      <a:pt x="7587840" y="2738983"/>
                      <a:pt x="7599381" y="2754168"/>
                    </a:cubicBezTo>
                    <a:cubicBezTo>
                      <a:pt x="7591485" y="2755990"/>
                      <a:pt x="7585411" y="2757205"/>
                      <a:pt x="7576301" y="2759027"/>
                    </a:cubicBezTo>
                    <a:cubicBezTo>
                      <a:pt x="7593914" y="2777856"/>
                      <a:pt x="7609707" y="2794255"/>
                      <a:pt x="7627320" y="2812477"/>
                    </a:cubicBezTo>
                    <a:cubicBezTo>
                      <a:pt x="7616388" y="2811869"/>
                      <a:pt x="7610314" y="2811262"/>
                      <a:pt x="7600596" y="2811262"/>
                    </a:cubicBezTo>
                    <a:cubicBezTo>
                      <a:pt x="7614565" y="2830698"/>
                      <a:pt x="7626713" y="2848312"/>
                      <a:pt x="7640683" y="2867748"/>
                    </a:cubicBezTo>
                    <a:cubicBezTo>
                      <a:pt x="7629750" y="2868963"/>
                      <a:pt x="7621854" y="2870785"/>
                      <a:pt x="7614565" y="2871392"/>
                    </a:cubicBezTo>
                    <a:cubicBezTo>
                      <a:pt x="7613351" y="2873822"/>
                      <a:pt x="7611528" y="2875644"/>
                      <a:pt x="7610314" y="2878073"/>
                    </a:cubicBezTo>
                    <a:cubicBezTo>
                      <a:pt x="7623676" y="2889006"/>
                      <a:pt x="7636431" y="2900547"/>
                      <a:pt x="7652223" y="2913909"/>
                    </a:cubicBezTo>
                    <a:cubicBezTo>
                      <a:pt x="7643112" y="2913909"/>
                      <a:pt x="7638253" y="2913909"/>
                      <a:pt x="7632179" y="2913909"/>
                    </a:cubicBezTo>
                    <a:cubicBezTo>
                      <a:pt x="7671659" y="2943670"/>
                      <a:pt x="7790098" y="2951567"/>
                      <a:pt x="7822290" y="2926664"/>
                    </a:cubicBezTo>
                    <a:cubicBezTo>
                      <a:pt x="7810142" y="2925449"/>
                      <a:pt x="7799209" y="2925449"/>
                      <a:pt x="7786454" y="2924234"/>
                    </a:cubicBezTo>
                    <a:cubicBezTo>
                      <a:pt x="7807105" y="2907835"/>
                      <a:pt x="7825934" y="2893258"/>
                      <a:pt x="7844155" y="2879288"/>
                    </a:cubicBezTo>
                    <a:cubicBezTo>
                      <a:pt x="7842940" y="2877466"/>
                      <a:pt x="7842333" y="2875644"/>
                      <a:pt x="7841118" y="2873822"/>
                    </a:cubicBezTo>
                    <a:cubicBezTo>
                      <a:pt x="7825326" y="2875037"/>
                      <a:pt x="7809534" y="2875037"/>
                      <a:pt x="7791921" y="2876251"/>
                    </a:cubicBezTo>
                    <a:cubicBezTo>
                      <a:pt x="7812571" y="2858030"/>
                      <a:pt x="7832615" y="2841023"/>
                      <a:pt x="7855088" y="2820980"/>
                    </a:cubicBezTo>
                    <a:cubicBezTo>
                      <a:pt x="7844155" y="2817335"/>
                      <a:pt x="7839296" y="2815513"/>
                      <a:pt x="7835652" y="2813691"/>
                    </a:cubicBezTo>
                    <a:cubicBezTo>
                      <a:pt x="7846585" y="2796685"/>
                      <a:pt x="7857517" y="2780285"/>
                      <a:pt x="7869665" y="2761456"/>
                    </a:cubicBezTo>
                    <a:cubicBezTo>
                      <a:pt x="7859340" y="2758420"/>
                      <a:pt x="7853873" y="2756597"/>
                      <a:pt x="7849014" y="2754775"/>
                    </a:cubicBezTo>
                    <a:cubicBezTo>
                      <a:pt x="7865413" y="2733517"/>
                      <a:pt x="7880598" y="2712866"/>
                      <a:pt x="7898212" y="2689786"/>
                    </a:cubicBezTo>
                    <a:cubicBezTo>
                      <a:pt x="7884849" y="2689786"/>
                      <a:pt x="7876954" y="2689786"/>
                      <a:pt x="7869058" y="2689786"/>
                    </a:cubicBezTo>
                    <a:cubicBezTo>
                      <a:pt x="7879991" y="2674601"/>
                      <a:pt x="7890923" y="2659417"/>
                      <a:pt x="7904286" y="2641195"/>
                    </a:cubicBezTo>
                    <a:cubicBezTo>
                      <a:pt x="7889709" y="2642410"/>
                      <a:pt x="7880598" y="2643625"/>
                      <a:pt x="7876346" y="2644232"/>
                    </a:cubicBezTo>
                    <a:cubicBezTo>
                      <a:pt x="7892746" y="2612648"/>
                      <a:pt x="7909752" y="2579242"/>
                      <a:pt x="7927366" y="2546444"/>
                    </a:cubicBezTo>
                    <a:cubicBezTo>
                      <a:pt x="7927973" y="2545229"/>
                      <a:pt x="7926151" y="2544014"/>
                      <a:pt x="7926151" y="2542800"/>
                    </a:cubicBezTo>
                    <a:cubicBezTo>
                      <a:pt x="7921292" y="2543407"/>
                      <a:pt x="7917041" y="2544014"/>
                      <a:pt x="7918255" y="2544014"/>
                    </a:cubicBezTo>
                    <a:cubicBezTo>
                      <a:pt x="7935262" y="2513038"/>
                      <a:pt x="7953484" y="2480847"/>
                      <a:pt x="7968061" y="2454729"/>
                    </a:cubicBezTo>
                    <a:cubicBezTo>
                      <a:pt x="7993570" y="2489350"/>
                      <a:pt x="8022117" y="2527008"/>
                      <a:pt x="8050664" y="2565273"/>
                    </a:cubicBezTo>
                    <a:cubicBezTo>
                      <a:pt x="8051879" y="2566488"/>
                      <a:pt x="8051879" y="2568310"/>
                      <a:pt x="8051879" y="2569524"/>
                    </a:cubicBezTo>
                    <a:cubicBezTo>
                      <a:pt x="8047020" y="2570132"/>
                      <a:pt x="8042161" y="2570739"/>
                      <a:pt x="8033050" y="2571954"/>
                    </a:cubicBezTo>
                    <a:cubicBezTo>
                      <a:pt x="8046412" y="2587746"/>
                      <a:pt x="8058560" y="2601108"/>
                      <a:pt x="8070707" y="2615685"/>
                    </a:cubicBezTo>
                    <a:cubicBezTo>
                      <a:pt x="8065242" y="2616900"/>
                      <a:pt x="8060382" y="2618115"/>
                      <a:pt x="8053094" y="2619937"/>
                    </a:cubicBezTo>
                    <a:cubicBezTo>
                      <a:pt x="8066456" y="2635729"/>
                      <a:pt x="8078604" y="2650306"/>
                      <a:pt x="8092574" y="2666705"/>
                    </a:cubicBezTo>
                    <a:cubicBezTo>
                      <a:pt x="8079211" y="2663668"/>
                      <a:pt x="8068886" y="2661846"/>
                      <a:pt x="8053094" y="2659417"/>
                    </a:cubicBezTo>
                    <a:cubicBezTo>
                      <a:pt x="8065242" y="2676423"/>
                      <a:pt x="8074960" y="2690393"/>
                      <a:pt x="8084678" y="2704363"/>
                    </a:cubicBezTo>
                    <a:cubicBezTo>
                      <a:pt x="8079211" y="2706185"/>
                      <a:pt x="8073744" y="2707400"/>
                      <a:pt x="8065849" y="2709829"/>
                    </a:cubicBezTo>
                    <a:cubicBezTo>
                      <a:pt x="8077996" y="2725621"/>
                      <a:pt x="8088929" y="2739591"/>
                      <a:pt x="8100469" y="2754775"/>
                    </a:cubicBezTo>
                    <a:cubicBezTo>
                      <a:pt x="8092574" y="2755990"/>
                      <a:pt x="8086500" y="2757812"/>
                      <a:pt x="8077996" y="2759027"/>
                    </a:cubicBezTo>
                    <a:cubicBezTo>
                      <a:pt x="8090751" y="2772389"/>
                      <a:pt x="8101076" y="2783930"/>
                      <a:pt x="8113224" y="2797292"/>
                    </a:cubicBezTo>
                    <a:cubicBezTo>
                      <a:pt x="8120513" y="2787574"/>
                      <a:pt x="8125980" y="2780893"/>
                      <a:pt x="8132053" y="2772997"/>
                    </a:cubicBezTo>
                    <a:cubicBezTo>
                      <a:pt x="8125372" y="2770567"/>
                      <a:pt x="8121728" y="2769960"/>
                      <a:pt x="8121120" y="2769352"/>
                    </a:cubicBezTo>
                    <a:cubicBezTo>
                      <a:pt x="8138127" y="2732302"/>
                      <a:pt x="8153919" y="2695859"/>
                      <a:pt x="8172748" y="2653950"/>
                    </a:cubicBezTo>
                    <a:cubicBezTo>
                      <a:pt x="8196436" y="2698289"/>
                      <a:pt x="8218301" y="2738983"/>
                      <a:pt x="8240774" y="2780893"/>
                    </a:cubicBezTo>
                    <a:cubicBezTo>
                      <a:pt x="8234700" y="2782107"/>
                      <a:pt x="8229842" y="2782107"/>
                      <a:pt x="8225589" y="2782715"/>
                    </a:cubicBezTo>
                    <a:cubicBezTo>
                      <a:pt x="8240167" y="2823409"/>
                      <a:pt x="8253530" y="2861674"/>
                      <a:pt x="8268106" y="2901761"/>
                    </a:cubicBezTo>
                    <a:cubicBezTo>
                      <a:pt x="8267499" y="2902369"/>
                      <a:pt x="8263855" y="2904191"/>
                      <a:pt x="8262032" y="2905406"/>
                    </a:cubicBezTo>
                    <a:cubicBezTo>
                      <a:pt x="8268714" y="2945493"/>
                      <a:pt x="8297868" y="2940634"/>
                      <a:pt x="8325807" y="2940634"/>
                    </a:cubicBezTo>
                    <a:cubicBezTo>
                      <a:pt x="8446676" y="2940026"/>
                      <a:pt x="8567545" y="2940634"/>
                      <a:pt x="8688413" y="2940634"/>
                    </a:cubicBezTo>
                    <a:cubicBezTo>
                      <a:pt x="8696309" y="2940634"/>
                      <a:pt x="8704812" y="2940026"/>
                      <a:pt x="8715745" y="2939419"/>
                    </a:cubicBezTo>
                    <a:cubicBezTo>
                      <a:pt x="8710279" y="2932130"/>
                      <a:pt x="8707242" y="2927879"/>
                      <a:pt x="8703598" y="2924234"/>
                    </a:cubicBezTo>
                    <a:cubicBezTo>
                      <a:pt x="8492229" y="2679460"/>
                      <a:pt x="8444854" y="2689786"/>
                      <a:pt x="8233486" y="2445012"/>
                    </a:cubicBezTo>
                    <a:cubicBezTo>
                      <a:pt x="8226197" y="2436508"/>
                      <a:pt x="8215264" y="2430434"/>
                      <a:pt x="8204939" y="2426790"/>
                    </a:cubicBezTo>
                    <a:cubicBezTo>
                      <a:pt x="8153312" y="2407961"/>
                      <a:pt x="8100469" y="2389740"/>
                      <a:pt x="8048842" y="2370911"/>
                    </a:cubicBezTo>
                    <a:cubicBezTo>
                      <a:pt x="8035480" y="2366052"/>
                      <a:pt x="8021510" y="2358763"/>
                      <a:pt x="8010577" y="2349653"/>
                    </a:cubicBezTo>
                    <a:cubicBezTo>
                      <a:pt x="7898819" y="2262797"/>
                      <a:pt x="7787668" y="2175335"/>
                      <a:pt x="7676518" y="2086657"/>
                    </a:cubicBezTo>
                    <a:cubicBezTo>
                      <a:pt x="7661334" y="2074510"/>
                      <a:pt x="7651008" y="2074510"/>
                      <a:pt x="7635823" y="2084835"/>
                    </a:cubicBezTo>
                    <a:cubicBezTo>
                      <a:pt x="7598166" y="2109738"/>
                      <a:pt x="7559294" y="2132211"/>
                      <a:pt x="7521028" y="2155899"/>
                    </a:cubicBezTo>
                    <a:cubicBezTo>
                      <a:pt x="7516170" y="2158935"/>
                      <a:pt x="7394694" y="2237895"/>
                      <a:pt x="7357644" y="2249435"/>
                    </a:cubicBezTo>
                    <a:cubicBezTo>
                      <a:pt x="7348533" y="2252472"/>
                      <a:pt x="7230701" y="2104879"/>
                      <a:pt x="7220983" y="2098805"/>
                    </a:cubicBezTo>
                    <a:cubicBezTo>
                      <a:pt x="7208836" y="2090909"/>
                      <a:pt x="7199117" y="2078761"/>
                      <a:pt x="7188185" y="2069043"/>
                    </a:cubicBezTo>
                    <a:cubicBezTo>
                      <a:pt x="7160245" y="2042318"/>
                      <a:pt x="7135950" y="2005268"/>
                      <a:pt x="7101936" y="1991906"/>
                    </a:cubicBezTo>
                    <a:cubicBezTo>
                      <a:pt x="7067316" y="1978543"/>
                      <a:pt x="7023585" y="1987047"/>
                      <a:pt x="6984105" y="1987654"/>
                    </a:cubicBezTo>
                    <a:cubicBezTo>
                      <a:pt x="6961024" y="1988261"/>
                      <a:pt x="6942196" y="1980366"/>
                      <a:pt x="6925189" y="1965788"/>
                    </a:cubicBezTo>
                    <a:cubicBezTo>
                      <a:pt x="6746619" y="1813336"/>
                      <a:pt x="6566834" y="1661491"/>
                      <a:pt x="6388264" y="1509039"/>
                    </a:cubicBezTo>
                    <a:cubicBezTo>
                      <a:pt x="6381583" y="1503572"/>
                      <a:pt x="6374902" y="1498106"/>
                      <a:pt x="6368829" y="1493247"/>
                    </a:cubicBezTo>
                    <a:cubicBezTo>
                      <a:pt x="6370043" y="1495676"/>
                      <a:pt x="6371865" y="1498106"/>
                      <a:pt x="6372473" y="1500535"/>
                    </a:cubicBezTo>
                    <a:cubicBezTo>
                      <a:pt x="6348177" y="1524830"/>
                      <a:pt x="6323275" y="1549126"/>
                      <a:pt x="6300194" y="1571599"/>
                    </a:cubicBezTo>
                    <a:cubicBezTo>
                      <a:pt x="6327526" y="1578887"/>
                      <a:pt x="6359111" y="1586176"/>
                      <a:pt x="6390694" y="1594072"/>
                    </a:cubicBezTo>
                    <a:cubicBezTo>
                      <a:pt x="6361540" y="1605005"/>
                      <a:pt x="6332993" y="1614115"/>
                      <a:pt x="6303839" y="1618974"/>
                    </a:cubicBezTo>
                    <a:cubicBezTo>
                      <a:pt x="6249175" y="1627478"/>
                      <a:pt x="6201192" y="1646914"/>
                      <a:pt x="6166571" y="1693075"/>
                    </a:cubicBezTo>
                    <a:cubicBezTo>
                      <a:pt x="6153816" y="1710081"/>
                      <a:pt x="6134987" y="1713726"/>
                      <a:pt x="6113729" y="1710081"/>
                    </a:cubicBezTo>
                    <a:cubicBezTo>
                      <a:pt x="6100366" y="1707652"/>
                      <a:pt x="6086397" y="1708259"/>
                      <a:pt x="6072427" y="1707045"/>
                    </a:cubicBezTo>
                    <a:cubicBezTo>
                      <a:pt x="6072427" y="1708259"/>
                      <a:pt x="6072427" y="1710081"/>
                      <a:pt x="6072427" y="1711296"/>
                    </a:cubicBezTo>
                    <a:cubicBezTo>
                      <a:pt x="6130128" y="1720407"/>
                      <a:pt x="6188437" y="1730125"/>
                      <a:pt x="6246138" y="1738628"/>
                    </a:cubicBezTo>
                    <a:cubicBezTo>
                      <a:pt x="6216983" y="1747739"/>
                      <a:pt x="6188437" y="1751991"/>
                      <a:pt x="6159890" y="1756242"/>
                    </a:cubicBezTo>
                    <a:cubicBezTo>
                      <a:pt x="6097937" y="1765960"/>
                      <a:pt x="6035377" y="1778108"/>
                      <a:pt x="5972817" y="1784182"/>
                    </a:cubicBezTo>
                    <a:cubicBezTo>
                      <a:pt x="5947914" y="1786611"/>
                      <a:pt x="5930300" y="1789648"/>
                      <a:pt x="5919367" y="1815158"/>
                    </a:cubicBezTo>
                    <a:cubicBezTo>
                      <a:pt x="5992253" y="1826698"/>
                      <a:pt x="6063924" y="1838239"/>
                      <a:pt x="6135594" y="1849171"/>
                    </a:cubicBezTo>
                    <a:cubicBezTo>
                      <a:pt x="6041450" y="1868608"/>
                      <a:pt x="5947914" y="1882577"/>
                      <a:pt x="5854377" y="1897154"/>
                    </a:cubicBezTo>
                    <a:cubicBezTo>
                      <a:pt x="5848911" y="1898369"/>
                      <a:pt x="5841623" y="1898977"/>
                      <a:pt x="5837371" y="1902013"/>
                    </a:cubicBezTo>
                    <a:cubicBezTo>
                      <a:pt x="5797891" y="1931168"/>
                      <a:pt x="5779670" y="1928738"/>
                      <a:pt x="5751730" y="1888651"/>
                    </a:cubicBezTo>
                    <a:cubicBezTo>
                      <a:pt x="5576197" y="1640233"/>
                      <a:pt x="5339319" y="1277627"/>
                      <a:pt x="5166216" y="1027993"/>
                    </a:cubicBezTo>
                    <a:cubicBezTo>
                      <a:pt x="5138884" y="988514"/>
                      <a:pt x="5113374" y="965433"/>
                      <a:pt x="5063568" y="980618"/>
                    </a:cubicBezTo>
                    <a:cubicBezTo>
                      <a:pt x="5035022" y="989729"/>
                      <a:pt x="5013763" y="975759"/>
                      <a:pt x="4994934" y="953893"/>
                    </a:cubicBezTo>
                    <a:cubicBezTo>
                      <a:pt x="4758056" y="679965"/>
                      <a:pt x="4520571" y="406643"/>
                      <a:pt x="4282478" y="132715"/>
                    </a:cubicBezTo>
                    <a:cubicBezTo>
                      <a:pt x="4277011" y="126641"/>
                      <a:pt x="4271545" y="120567"/>
                      <a:pt x="4264256" y="113886"/>
                    </a:cubicBezTo>
                    <a:cubicBezTo>
                      <a:pt x="4195622" y="190416"/>
                      <a:pt x="4128203" y="265124"/>
                      <a:pt x="4058354" y="343476"/>
                    </a:cubicBezTo>
                    <a:cubicBezTo>
                      <a:pt x="4156142" y="355016"/>
                      <a:pt x="4249072" y="366556"/>
                      <a:pt x="4342001" y="377489"/>
                    </a:cubicBezTo>
                    <a:cubicBezTo>
                      <a:pt x="4335320" y="381741"/>
                      <a:pt x="4328638" y="383563"/>
                      <a:pt x="4321957" y="384170"/>
                    </a:cubicBezTo>
                    <a:cubicBezTo>
                      <a:pt x="4215666" y="396925"/>
                      <a:pt x="4108159" y="409073"/>
                      <a:pt x="4001868" y="423043"/>
                    </a:cubicBezTo>
                    <a:cubicBezTo>
                      <a:pt x="3990935" y="424258"/>
                      <a:pt x="3981217" y="432761"/>
                      <a:pt x="3970892" y="438227"/>
                    </a:cubicBezTo>
                    <a:cubicBezTo>
                      <a:pt x="3972106" y="440657"/>
                      <a:pt x="3973321" y="443086"/>
                      <a:pt x="3973928" y="445516"/>
                    </a:cubicBezTo>
                    <a:cubicBezTo>
                      <a:pt x="4071716" y="457056"/>
                      <a:pt x="4168897" y="468596"/>
                      <a:pt x="4266686" y="480744"/>
                    </a:cubicBezTo>
                    <a:cubicBezTo>
                      <a:pt x="4263649" y="483781"/>
                      <a:pt x="4260612" y="484388"/>
                      <a:pt x="4257575" y="484996"/>
                    </a:cubicBezTo>
                    <a:cubicBezTo>
                      <a:pt x="4142780" y="498965"/>
                      <a:pt x="4027378" y="512328"/>
                      <a:pt x="3911976" y="526905"/>
                    </a:cubicBezTo>
                    <a:cubicBezTo>
                      <a:pt x="3901043" y="528120"/>
                      <a:pt x="3890717" y="534193"/>
                      <a:pt x="3880392" y="537838"/>
                    </a:cubicBezTo>
                    <a:cubicBezTo>
                      <a:pt x="3880999" y="540875"/>
                      <a:pt x="3881607" y="542697"/>
                      <a:pt x="3882214" y="545734"/>
                    </a:cubicBezTo>
                    <a:cubicBezTo>
                      <a:pt x="3983646" y="557881"/>
                      <a:pt x="4085079" y="570029"/>
                      <a:pt x="4186511" y="582784"/>
                    </a:cubicBezTo>
                    <a:cubicBezTo>
                      <a:pt x="4164646" y="588858"/>
                      <a:pt x="4142780" y="591287"/>
                      <a:pt x="4121522" y="593717"/>
                    </a:cubicBezTo>
                    <a:cubicBezTo>
                      <a:pt x="4018874" y="605864"/>
                      <a:pt x="3915620" y="616797"/>
                      <a:pt x="3812973" y="629552"/>
                    </a:cubicBezTo>
                    <a:cubicBezTo>
                      <a:pt x="3803862" y="630767"/>
                      <a:pt x="3795966" y="638055"/>
                      <a:pt x="3787463" y="642307"/>
                    </a:cubicBezTo>
                    <a:cubicBezTo>
                      <a:pt x="3788677" y="644737"/>
                      <a:pt x="3788677" y="646559"/>
                      <a:pt x="3789892" y="648988"/>
                    </a:cubicBezTo>
                    <a:cubicBezTo>
                      <a:pt x="3886466" y="660528"/>
                      <a:pt x="3981824" y="672069"/>
                      <a:pt x="4078398" y="683609"/>
                    </a:cubicBezTo>
                    <a:cubicBezTo>
                      <a:pt x="4060784" y="689683"/>
                      <a:pt x="4043170" y="691505"/>
                      <a:pt x="4026163" y="693934"/>
                    </a:cubicBezTo>
                    <a:cubicBezTo>
                      <a:pt x="3926553" y="706082"/>
                      <a:pt x="3826335" y="717622"/>
                      <a:pt x="3726725" y="730377"/>
                    </a:cubicBezTo>
                    <a:cubicBezTo>
                      <a:pt x="3716399" y="731592"/>
                      <a:pt x="3707288" y="738880"/>
                      <a:pt x="3697570" y="743132"/>
                    </a:cubicBezTo>
                    <a:cubicBezTo>
                      <a:pt x="3698785" y="745562"/>
                      <a:pt x="3699393" y="747991"/>
                      <a:pt x="3700607" y="750421"/>
                    </a:cubicBezTo>
                    <a:cubicBezTo>
                      <a:pt x="3797181" y="761961"/>
                      <a:pt x="3894361" y="773501"/>
                      <a:pt x="3990935" y="785041"/>
                    </a:cubicBezTo>
                    <a:cubicBezTo>
                      <a:pt x="3985468" y="789900"/>
                      <a:pt x="3979395" y="791115"/>
                      <a:pt x="3973928" y="791723"/>
                    </a:cubicBezTo>
                    <a:cubicBezTo>
                      <a:pt x="3861563" y="805085"/>
                      <a:pt x="3747983" y="818447"/>
                      <a:pt x="3635618" y="831810"/>
                    </a:cubicBezTo>
                    <a:cubicBezTo>
                      <a:pt x="3616789" y="834239"/>
                      <a:pt x="3608285" y="844565"/>
                      <a:pt x="3600390" y="860964"/>
                    </a:cubicBezTo>
                    <a:cubicBezTo>
                      <a:pt x="3701822" y="873111"/>
                      <a:pt x="3800825" y="884652"/>
                      <a:pt x="3899828" y="896799"/>
                    </a:cubicBezTo>
                    <a:cubicBezTo>
                      <a:pt x="3897398" y="901658"/>
                      <a:pt x="3894969" y="902873"/>
                      <a:pt x="3892539" y="902873"/>
                    </a:cubicBezTo>
                    <a:cubicBezTo>
                      <a:pt x="3781996" y="915628"/>
                      <a:pt x="3671453" y="930813"/>
                      <a:pt x="3560910" y="940531"/>
                    </a:cubicBezTo>
                    <a:cubicBezTo>
                      <a:pt x="3522645" y="943568"/>
                      <a:pt x="3500779" y="961789"/>
                      <a:pt x="3480736" y="993373"/>
                    </a:cubicBezTo>
                    <a:cubicBezTo>
                      <a:pt x="3585205" y="1006128"/>
                      <a:pt x="3688460" y="1018275"/>
                      <a:pt x="3791107" y="1030423"/>
                    </a:cubicBezTo>
                    <a:cubicBezTo>
                      <a:pt x="3771671" y="1035282"/>
                      <a:pt x="3752842" y="1038319"/>
                      <a:pt x="3733406" y="1040748"/>
                    </a:cubicBezTo>
                    <a:cubicBezTo>
                      <a:pt x="3625900" y="1052896"/>
                      <a:pt x="3518393" y="1064436"/>
                      <a:pt x="3410887" y="1077191"/>
                    </a:cubicBezTo>
                    <a:cubicBezTo>
                      <a:pt x="3403598" y="1078406"/>
                      <a:pt x="3397524" y="1084480"/>
                      <a:pt x="3391451" y="1088731"/>
                    </a:cubicBezTo>
                    <a:cubicBezTo>
                      <a:pt x="3392666" y="1090554"/>
                      <a:pt x="3393273" y="1091768"/>
                      <a:pt x="3394488" y="1093590"/>
                    </a:cubicBezTo>
                    <a:cubicBezTo>
                      <a:pt x="3494098" y="1105131"/>
                      <a:pt x="3593708" y="1117278"/>
                      <a:pt x="3695748" y="1129426"/>
                    </a:cubicBezTo>
                    <a:cubicBezTo>
                      <a:pt x="3691497" y="1132463"/>
                      <a:pt x="3690889" y="1134285"/>
                      <a:pt x="3689067" y="1134285"/>
                    </a:cubicBezTo>
                    <a:cubicBezTo>
                      <a:pt x="3567591" y="1148862"/>
                      <a:pt x="3446723" y="1162832"/>
                      <a:pt x="3324639" y="1177409"/>
                    </a:cubicBezTo>
                    <a:cubicBezTo>
                      <a:pt x="3316743" y="1178624"/>
                      <a:pt x="3309454" y="1183483"/>
                      <a:pt x="3301558" y="1186520"/>
                    </a:cubicBezTo>
                    <a:cubicBezTo>
                      <a:pt x="3302773" y="1188949"/>
                      <a:pt x="3302773" y="1190771"/>
                      <a:pt x="3303988" y="1193201"/>
                    </a:cubicBezTo>
                    <a:cubicBezTo>
                      <a:pt x="3403598" y="1205349"/>
                      <a:pt x="3502601" y="1216889"/>
                      <a:pt x="3602212" y="1229036"/>
                    </a:cubicBezTo>
                    <a:cubicBezTo>
                      <a:pt x="3478914" y="1247865"/>
                      <a:pt x="3355615" y="1261835"/>
                      <a:pt x="3232925" y="1276412"/>
                    </a:cubicBezTo>
                    <a:cubicBezTo>
                      <a:pt x="3228066" y="1277019"/>
                      <a:pt x="3221992" y="1278841"/>
                      <a:pt x="3218347" y="1281271"/>
                    </a:cubicBezTo>
                    <a:cubicBezTo>
                      <a:pt x="3178260" y="1312247"/>
                      <a:pt x="3163683" y="1310425"/>
                      <a:pt x="3132099" y="1270945"/>
                    </a:cubicBezTo>
                    <a:cubicBezTo>
                      <a:pt x="3054962" y="1174979"/>
                      <a:pt x="2978432" y="1079621"/>
                      <a:pt x="2901902" y="983655"/>
                    </a:cubicBezTo>
                    <a:cubicBezTo>
                      <a:pt x="2851490" y="920487"/>
                      <a:pt x="2801077" y="857927"/>
                      <a:pt x="2748843" y="792330"/>
                    </a:cubicBezTo>
                    <a:cubicBezTo>
                      <a:pt x="2706326" y="829380"/>
                      <a:pt x="2665024" y="864608"/>
                      <a:pt x="2620078" y="903480"/>
                    </a:cubicBezTo>
                    <a:cubicBezTo>
                      <a:pt x="2688712" y="914413"/>
                      <a:pt x="2751272" y="924739"/>
                      <a:pt x="2813225" y="934457"/>
                    </a:cubicBezTo>
                    <a:cubicBezTo>
                      <a:pt x="2725155" y="952678"/>
                      <a:pt x="2637692" y="965433"/>
                      <a:pt x="2550229" y="980618"/>
                    </a:cubicBezTo>
                    <a:cubicBezTo>
                      <a:pt x="2532008" y="983655"/>
                      <a:pt x="2515001" y="995802"/>
                      <a:pt x="2497387" y="1003091"/>
                    </a:cubicBezTo>
                    <a:cubicBezTo>
                      <a:pt x="2498602" y="1006128"/>
                      <a:pt x="2498602" y="1009165"/>
                      <a:pt x="2499817" y="1012202"/>
                    </a:cubicBezTo>
                    <a:cubicBezTo>
                      <a:pt x="2564199" y="1022527"/>
                      <a:pt x="2628581" y="1032852"/>
                      <a:pt x="2693571" y="1043178"/>
                    </a:cubicBezTo>
                    <a:cubicBezTo>
                      <a:pt x="2603679" y="1060792"/>
                      <a:pt x="2515001" y="1076584"/>
                      <a:pt x="2425109" y="1088124"/>
                    </a:cubicBezTo>
                    <a:cubicBezTo>
                      <a:pt x="2387451" y="1092983"/>
                      <a:pt x="2371052" y="1121530"/>
                      <a:pt x="2341290" y="1143396"/>
                    </a:cubicBezTo>
                    <a:cubicBezTo>
                      <a:pt x="2414783" y="1154936"/>
                      <a:pt x="2480988" y="1165261"/>
                      <a:pt x="2550229" y="1176194"/>
                    </a:cubicBezTo>
                    <a:cubicBezTo>
                      <a:pt x="2546585" y="1179231"/>
                      <a:pt x="2545370" y="1180446"/>
                      <a:pt x="2544155" y="1180446"/>
                    </a:cubicBezTo>
                    <a:cubicBezTo>
                      <a:pt x="2452441" y="1195023"/>
                      <a:pt x="2361334" y="1209600"/>
                      <a:pt x="2269620" y="1223570"/>
                    </a:cubicBezTo>
                    <a:cubicBezTo>
                      <a:pt x="2261724" y="1224785"/>
                      <a:pt x="2250791" y="1222355"/>
                      <a:pt x="2245324" y="1226607"/>
                    </a:cubicBezTo>
                    <a:cubicBezTo>
                      <a:pt x="2225888" y="1240576"/>
                      <a:pt x="2208882" y="1257583"/>
                      <a:pt x="2187016" y="1275805"/>
                    </a:cubicBezTo>
                    <a:cubicBezTo>
                      <a:pt x="2259901" y="1287345"/>
                      <a:pt x="2327928" y="1298278"/>
                      <a:pt x="2395347" y="1308603"/>
                    </a:cubicBezTo>
                    <a:cubicBezTo>
                      <a:pt x="2324284" y="1323788"/>
                      <a:pt x="2253828" y="1337757"/>
                      <a:pt x="2182764" y="1344439"/>
                    </a:cubicBezTo>
                    <a:cubicBezTo>
                      <a:pt x="2118989" y="1349905"/>
                      <a:pt x="2064325" y="1367519"/>
                      <a:pt x="2021201" y="1416717"/>
                    </a:cubicBezTo>
                    <a:cubicBezTo>
                      <a:pt x="2006017" y="1433723"/>
                      <a:pt x="1985973" y="1434938"/>
                      <a:pt x="1965322" y="1426435"/>
                    </a:cubicBezTo>
                    <a:cubicBezTo>
                      <a:pt x="1935560" y="1414895"/>
                      <a:pt x="1905799" y="1403354"/>
                      <a:pt x="1876037" y="1392422"/>
                    </a:cubicBezTo>
                    <a:cubicBezTo>
                      <a:pt x="1842631" y="1379667"/>
                      <a:pt x="1830484" y="1384526"/>
                      <a:pt x="1814084" y="1419146"/>
                    </a:cubicBezTo>
                    <a:cubicBezTo>
                      <a:pt x="1880896" y="1430079"/>
                      <a:pt x="1947101" y="1440405"/>
                      <a:pt x="2013912" y="1450123"/>
                    </a:cubicBezTo>
                    <a:cubicBezTo>
                      <a:pt x="2010268" y="1454374"/>
                      <a:pt x="2006624" y="1455589"/>
                      <a:pt x="2002980" y="1456196"/>
                    </a:cubicBezTo>
                    <a:cubicBezTo>
                      <a:pt x="1920983" y="1468951"/>
                      <a:pt x="1838380" y="1481099"/>
                      <a:pt x="1756383" y="1495069"/>
                    </a:cubicBezTo>
                    <a:cubicBezTo>
                      <a:pt x="1740591" y="1498106"/>
                      <a:pt x="1726622" y="1507824"/>
                      <a:pt x="1710830" y="1513898"/>
                    </a:cubicBezTo>
                    <a:cubicBezTo>
                      <a:pt x="1699897" y="1518757"/>
                      <a:pt x="1687749" y="1523616"/>
                      <a:pt x="1676209" y="1524830"/>
                    </a:cubicBezTo>
                    <a:cubicBezTo>
                      <a:pt x="1658595" y="1526653"/>
                      <a:pt x="1640374" y="1524830"/>
                      <a:pt x="1622152" y="1526045"/>
                    </a:cubicBezTo>
                    <a:cubicBezTo>
                      <a:pt x="1616686" y="1526045"/>
                      <a:pt x="1608790" y="1527260"/>
                      <a:pt x="1605146" y="1530904"/>
                    </a:cubicBezTo>
                    <a:cubicBezTo>
                      <a:pt x="1588746" y="1549126"/>
                      <a:pt x="1573562" y="1567954"/>
                      <a:pt x="1555948" y="1589820"/>
                    </a:cubicBezTo>
                    <a:cubicBezTo>
                      <a:pt x="1630048" y="1601360"/>
                      <a:pt x="1699290" y="1612901"/>
                      <a:pt x="1768531" y="1623226"/>
                    </a:cubicBezTo>
                    <a:cubicBezTo>
                      <a:pt x="1687749" y="1640233"/>
                      <a:pt x="1607575" y="1656024"/>
                      <a:pt x="1526794" y="1664528"/>
                    </a:cubicBezTo>
                    <a:cubicBezTo>
                      <a:pt x="1483062" y="1668779"/>
                      <a:pt x="1469092" y="1699148"/>
                      <a:pt x="1444797" y="1728303"/>
                    </a:cubicBezTo>
                    <a:cubicBezTo>
                      <a:pt x="1526794" y="1741058"/>
                      <a:pt x="1604538" y="1753205"/>
                      <a:pt x="1682890" y="1765960"/>
                    </a:cubicBezTo>
                    <a:cubicBezTo>
                      <a:pt x="1633085" y="1777501"/>
                      <a:pt x="1582673" y="1785397"/>
                      <a:pt x="1532867" y="1792685"/>
                    </a:cubicBezTo>
                    <a:cubicBezTo>
                      <a:pt x="1489136" y="1799366"/>
                      <a:pt x="1445405" y="1808477"/>
                      <a:pt x="1401066" y="1811514"/>
                    </a:cubicBezTo>
                    <a:cubicBezTo>
                      <a:pt x="1381630" y="1812729"/>
                      <a:pt x="1370089" y="1818195"/>
                      <a:pt x="1359157" y="1832772"/>
                    </a:cubicBezTo>
                    <a:cubicBezTo>
                      <a:pt x="1336076" y="1862534"/>
                      <a:pt x="1311781" y="1890473"/>
                      <a:pt x="1289308" y="1920235"/>
                    </a:cubicBezTo>
                    <a:cubicBezTo>
                      <a:pt x="1275338" y="1939064"/>
                      <a:pt x="1258332" y="1949389"/>
                      <a:pt x="1234644" y="1949997"/>
                    </a:cubicBezTo>
                    <a:cubicBezTo>
                      <a:pt x="1217637" y="1951211"/>
                      <a:pt x="1201238" y="1956070"/>
                      <a:pt x="1184839" y="1959715"/>
                    </a:cubicBezTo>
                    <a:cubicBezTo>
                      <a:pt x="1185446" y="1961537"/>
                      <a:pt x="1185446" y="1963359"/>
                      <a:pt x="1186053" y="1965181"/>
                    </a:cubicBezTo>
                    <a:cubicBezTo>
                      <a:pt x="1236466" y="1973077"/>
                      <a:pt x="1286878" y="1981580"/>
                      <a:pt x="1337898" y="1989476"/>
                    </a:cubicBezTo>
                    <a:cubicBezTo>
                      <a:pt x="1246791" y="2007090"/>
                      <a:pt x="1155684" y="2022882"/>
                      <a:pt x="1063970" y="2034422"/>
                    </a:cubicBezTo>
                    <a:cubicBezTo>
                      <a:pt x="1027527" y="2039281"/>
                      <a:pt x="1008698" y="2065399"/>
                      <a:pt x="983188" y="2085442"/>
                    </a:cubicBezTo>
                    <a:cubicBezTo>
                      <a:pt x="1050000" y="2096375"/>
                      <a:pt x="1116812" y="2106701"/>
                      <a:pt x="1183624" y="2117633"/>
                    </a:cubicBezTo>
                    <a:cubicBezTo>
                      <a:pt x="1099805" y="2135248"/>
                      <a:pt x="1016594" y="2148610"/>
                      <a:pt x="933990" y="2160757"/>
                    </a:cubicBezTo>
                    <a:cubicBezTo>
                      <a:pt x="916984" y="2163187"/>
                      <a:pt x="906051" y="2169868"/>
                      <a:pt x="896333" y="2183838"/>
                    </a:cubicBezTo>
                    <a:cubicBezTo>
                      <a:pt x="861105" y="2232428"/>
                      <a:pt x="825269" y="2279804"/>
                      <a:pt x="788219" y="2327180"/>
                    </a:cubicBezTo>
                    <a:cubicBezTo>
                      <a:pt x="763924" y="2358763"/>
                      <a:pt x="728696" y="2356334"/>
                      <a:pt x="708045" y="2322928"/>
                    </a:cubicBezTo>
                    <a:cubicBezTo>
                      <a:pt x="697112" y="2305314"/>
                      <a:pt x="686179" y="2287093"/>
                      <a:pt x="673424" y="2266442"/>
                    </a:cubicBezTo>
                    <a:cubicBezTo>
                      <a:pt x="644270" y="2304099"/>
                      <a:pt x="615723" y="2339935"/>
                      <a:pt x="585354" y="2378807"/>
                    </a:cubicBezTo>
                    <a:cubicBezTo>
                      <a:pt x="660669" y="2390347"/>
                      <a:pt x="730518" y="2401887"/>
                      <a:pt x="799759" y="2412820"/>
                    </a:cubicBezTo>
                    <a:cubicBezTo>
                      <a:pt x="721407" y="2428612"/>
                      <a:pt x="644270" y="2443797"/>
                      <a:pt x="566525" y="2451693"/>
                    </a:cubicBezTo>
                    <a:cubicBezTo>
                      <a:pt x="522794" y="2455944"/>
                      <a:pt x="502143" y="2482062"/>
                      <a:pt x="480277" y="2516075"/>
                    </a:cubicBezTo>
                    <a:cubicBezTo>
                      <a:pt x="552556" y="2527615"/>
                      <a:pt x="623012" y="2539155"/>
                      <a:pt x="692861" y="2549481"/>
                    </a:cubicBezTo>
                    <a:cubicBezTo>
                      <a:pt x="688001" y="2554340"/>
                      <a:pt x="683750" y="2555555"/>
                      <a:pt x="679498" y="2556162"/>
                    </a:cubicBezTo>
                    <a:cubicBezTo>
                      <a:pt x="597502" y="2568917"/>
                      <a:pt x="514898" y="2581672"/>
                      <a:pt x="432902" y="2595034"/>
                    </a:cubicBezTo>
                    <a:cubicBezTo>
                      <a:pt x="425613" y="2596249"/>
                      <a:pt x="415895" y="2597464"/>
                      <a:pt x="411643" y="2602323"/>
                    </a:cubicBezTo>
                    <a:cubicBezTo>
                      <a:pt x="394637" y="2621152"/>
                      <a:pt x="380060" y="2641803"/>
                      <a:pt x="361838" y="2665490"/>
                    </a:cubicBezTo>
                    <a:cubicBezTo>
                      <a:pt x="437153" y="2677638"/>
                      <a:pt x="508824" y="2688571"/>
                      <a:pt x="579888" y="2700111"/>
                    </a:cubicBezTo>
                    <a:cubicBezTo>
                      <a:pt x="575029" y="2704970"/>
                      <a:pt x="569562" y="2706185"/>
                      <a:pt x="564703" y="2707400"/>
                    </a:cubicBezTo>
                    <a:cubicBezTo>
                      <a:pt x="488781" y="2719547"/>
                      <a:pt x="412858" y="2734732"/>
                      <a:pt x="336328" y="2742020"/>
                    </a:cubicBezTo>
                    <a:cubicBezTo>
                      <a:pt x="286523" y="2746879"/>
                      <a:pt x="274983" y="2783930"/>
                      <a:pt x="246436" y="2814299"/>
                    </a:cubicBezTo>
                    <a:cubicBezTo>
                      <a:pt x="326003" y="2827054"/>
                      <a:pt x="400103" y="2838594"/>
                      <a:pt x="474811" y="2850134"/>
                    </a:cubicBezTo>
                    <a:cubicBezTo>
                      <a:pt x="384919" y="2868963"/>
                      <a:pt x="296241" y="2884755"/>
                      <a:pt x="206956" y="2895080"/>
                    </a:cubicBezTo>
                    <a:cubicBezTo>
                      <a:pt x="175373" y="2898724"/>
                      <a:pt x="165047" y="2918161"/>
                      <a:pt x="151077" y="2938812"/>
                    </a:cubicBezTo>
                    <a:cubicBezTo>
                      <a:pt x="154114" y="2940026"/>
                      <a:pt x="155936" y="2941241"/>
                      <a:pt x="157151" y="2941241"/>
                    </a:cubicBezTo>
                    <a:cubicBezTo>
                      <a:pt x="380667" y="2941241"/>
                      <a:pt x="604790" y="2941848"/>
                      <a:pt x="828306" y="2941241"/>
                    </a:cubicBezTo>
                    <a:cubicBezTo>
                      <a:pt x="837417" y="2941241"/>
                      <a:pt x="846528" y="2935775"/>
                      <a:pt x="855638" y="2932130"/>
                    </a:cubicBezTo>
                    <a:cubicBezTo>
                      <a:pt x="855031" y="2930308"/>
                      <a:pt x="854424" y="2929093"/>
                      <a:pt x="853816" y="2927271"/>
                    </a:cubicBezTo>
                    <a:cubicBezTo>
                      <a:pt x="843491" y="2926664"/>
                      <a:pt x="833165" y="2926056"/>
                      <a:pt x="820410" y="2925449"/>
                    </a:cubicBezTo>
                    <a:cubicBezTo>
                      <a:pt x="841669" y="2909050"/>
                      <a:pt x="859890" y="2895080"/>
                      <a:pt x="883578" y="2876251"/>
                    </a:cubicBezTo>
                    <a:cubicBezTo>
                      <a:pt x="860497" y="2876251"/>
                      <a:pt x="845313" y="2876251"/>
                      <a:pt x="827092" y="2876251"/>
                    </a:cubicBezTo>
                    <a:cubicBezTo>
                      <a:pt x="848350" y="2858637"/>
                      <a:pt x="867786" y="2841631"/>
                      <a:pt x="889652" y="2823409"/>
                    </a:cubicBezTo>
                    <a:cubicBezTo>
                      <a:pt x="878719" y="2818550"/>
                      <a:pt x="874467" y="2816121"/>
                      <a:pt x="870823" y="2814299"/>
                    </a:cubicBezTo>
                    <a:cubicBezTo>
                      <a:pt x="881756" y="2797292"/>
                      <a:pt x="892689" y="2780893"/>
                      <a:pt x="904229" y="2762671"/>
                    </a:cubicBezTo>
                    <a:cubicBezTo>
                      <a:pt x="894511" y="2759634"/>
                      <a:pt x="889044" y="2757812"/>
                      <a:pt x="883578" y="2755990"/>
                    </a:cubicBezTo>
                    <a:cubicBezTo>
                      <a:pt x="899370" y="2734732"/>
                      <a:pt x="915162" y="2714688"/>
                      <a:pt x="932776" y="2691000"/>
                    </a:cubicBezTo>
                    <a:cubicBezTo>
                      <a:pt x="918806" y="2691000"/>
                      <a:pt x="911517" y="2691000"/>
                      <a:pt x="903014" y="2691000"/>
                    </a:cubicBezTo>
                    <a:cubicBezTo>
                      <a:pt x="913947" y="2675816"/>
                      <a:pt x="924880" y="2661239"/>
                      <a:pt x="938242" y="2643017"/>
                    </a:cubicBezTo>
                    <a:cubicBezTo>
                      <a:pt x="923058" y="2644232"/>
                      <a:pt x="913947" y="2646054"/>
                      <a:pt x="903014" y="2646662"/>
                    </a:cubicBezTo>
                    <a:cubicBezTo>
                      <a:pt x="936420" y="2619937"/>
                      <a:pt x="940064" y="2578028"/>
                      <a:pt x="961930" y="2546444"/>
                    </a:cubicBezTo>
                    <a:cubicBezTo>
                      <a:pt x="957071" y="2544622"/>
                      <a:pt x="952819" y="2543407"/>
                      <a:pt x="953427" y="2543407"/>
                    </a:cubicBezTo>
                    <a:cubicBezTo>
                      <a:pt x="970433" y="2511216"/>
                      <a:pt x="986832" y="2480239"/>
                      <a:pt x="1000802" y="2454122"/>
                    </a:cubicBezTo>
                    <a:cubicBezTo>
                      <a:pt x="1026920" y="2491172"/>
                      <a:pt x="1054859" y="2531259"/>
                      <a:pt x="1082799" y="2571347"/>
                    </a:cubicBezTo>
                    <a:cubicBezTo>
                      <a:pt x="1080369" y="2571347"/>
                      <a:pt x="1074903" y="2571347"/>
                      <a:pt x="1063970" y="2571347"/>
                    </a:cubicBezTo>
                    <a:cubicBezTo>
                      <a:pt x="1078547" y="2588353"/>
                      <a:pt x="1090695" y="2602323"/>
                      <a:pt x="1103450" y="2616900"/>
                    </a:cubicBezTo>
                    <a:cubicBezTo>
                      <a:pt x="1097983" y="2618115"/>
                      <a:pt x="1092517" y="2618722"/>
                      <a:pt x="1085228" y="2620544"/>
                    </a:cubicBezTo>
                    <a:cubicBezTo>
                      <a:pt x="1098591" y="2636943"/>
                      <a:pt x="1110738" y="2651521"/>
                      <a:pt x="1125315" y="2667920"/>
                    </a:cubicBezTo>
                    <a:cubicBezTo>
                      <a:pt x="1111953" y="2664883"/>
                      <a:pt x="1101020" y="2663061"/>
                      <a:pt x="1085836" y="2660024"/>
                    </a:cubicBezTo>
                    <a:cubicBezTo>
                      <a:pt x="1097983" y="2677031"/>
                      <a:pt x="1107701" y="2691000"/>
                      <a:pt x="1118027" y="2704970"/>
                    </a:cubicBezTo>
                    <a:cubicBezTo>
                      <a:pt x="1111953" y="2706185"/>
                      <a:pt x="1107094" y="2708007"/>
                      <a:pt x="1099198" y="2709829"/>
                    </a:cubicBezTo>
                    <a:cubicBezTo>
                      <a:pt x="1111345" y="2725621"/>
                      <a:pt x="1122278" y="2740806"/>
                      <a:pt x="1133211" y="2755383"/>
                    </a:cubicBezTo>
                    <a:cubicBezTo>
                      <a:pt x="1125315" y="2756597"/>
                      <a:pt x="1119241" y="2758420"/>
                      <a:pt x="1110131" y="2760242"/>
                    </a:cubicBezTo>
                    <a:cubicBezTo>
                      <a:pt x="1127745" y="2779071"/>
                      <a:pt x="1143537" y="2795470"/>
                      <a:pt x="1161151" y="2814299"/>
                    </a:cubicBezTo>
                    <a:cubicBezTo>
                      <a:pt x="1150218" y="2814299"/>
                      <a:pt x="1143537" y="2814299"/>
                      <a:pt x="1133819" y="2814299"/>
                    </a:cubicBezTo>
                    <a:cubicBezTo>
                      <a:pt x="1144144" y="2827054"/>
                      <a:pt x="1152647" y="2837379"/>
                      <a:pt x="1162365" y="2849527"/>
                    </a:cubicBezTo>
                    <a:cubicBezTo>
                      <a:pt x="1189698" y="2820980"/>
                      <a:pt x="1227355" y="2808225"/>
                      <a:pt x="1246184" y="2769352"/>
                    </a:cubicBezTo>
                    <a:cubicBezTo>
                      <a:pt x="1235251" y="2768138"/>
                      <a:pt x="1228570" y="2767530"/>
                      <a:pt x="1223103" y="2766316"/>
                    </a:cubicBezTo>
                    <a:cubicBezTo>
                      <a:pt x="1238895" y="2743235"/>
                      <a:pt x="1254080" y="2720762"/>
                      <a:pt x="1271086" y="2695252"/>
                    </a:cubicBezTo>
                    <a:cubicBezTo>
                      <a:pt x="1256509" y="2692215"/>
                      <a:pt x="1248613" y="2690393"/>
                      <a:pt x="1240717" y="2688571"/>
                    </a:cubicBezTo>
                    <a:cubicBezTo>
                      <a:pt x="1261976" y="2660024"/>
                      <a:pt x="1283841" y="2632085"/>
                      <a:pt x="1308744" y="2599286"/>
                    </a:cubicBezTo>
                    <a:cubicBezTo>
                      <a:pt x="1289308" y="2601108"/>
                      <a:pt x="1277768" y="2601716"/>
                      <a:pt x="1265620" y="2602930"/>
                    </a:cubicBezTo>
                    <a:cubicBezTo>
                      <a:pt x="1282627" y="2581065"/>
                      <a:pt x="1297204" y="2561021"/>
                      <a:pt x="1315425" y="2536119"/>
                    </a:cubicBezTo>
                    <a:cubicBezTo>
                      <a:pt x="1294167" y="2539155"/>
                      <a:pt x="1280805" y="2540978"/>
                      <a:pt x="1264405" y="2543407"/>
                    </a:cubicBezTo>
                    <a:cubicBezTo>
                      <a:pt x="1282627" y="2522756"/>
                      <a:pt x="1298419" y="2505142"/>
                      <a:pt x="1313603" y="2486313"/>
                    </a:cubicBezTo>
                    <a:cubicBezTo>
                      <a:pt x="1317247" y="2481454"/>
                      <a:pt x="1316033" y="2473558"/>
                      <a:pt x="1316640" y="2466270"/>
                    </a:cubicBezTo>
                    <a:cubicBezTo>
                      <a:pt x="1315425" y="2465662"/>
                      <a:pt x="1313603" y="2465055"/>
                      <a:pt x="1311781" y="2465055"/>
                    </a:cubicBezTo>
                    <a:cubicBezTo>
                      <a:pt x="1323321" y="2446226"/>
                      <a:pt x="1334861" y="2427397"/>
                      <a:pt x="1350653" y="2403102"/>
                    </a:cubicBezTo>
                    <a:cubicBezTo>
                      <a:pt x="1335469" y="2407961"/>
                      <a:pt x="1328180" y="2410391"/>
                      <a:pt x="1321499" y="2412213"/>
                    </a:cubicBezTo>
                    <a:cubicBezTo>
                      <a:pt x="1360979" y="2375770"/>
                      <a:pt x="1384059" y="2330217"/>
                      <a:pt x="1398029" y="2278589"/>
                    </a:cubicBezTo>
                    <a:cubicBezTo>
                      <a:pt x="1411999" y="2323535"/>
                      <a:pt x="1439938" y="2355119"/>
                      <a:pt x="1470307" y="2385488"/>
                    </a:cubicBezTo>
                    <a:cubicBezTo>
                      <a:pt x="1473344" y="2388525"/>
                      <a:pt x="1473344" y="2395814"/>
                      <a:pt x="1475166" y="2407961"/>
                    </a:cubicBezTo>
                    <a:cubicBezTo>
                      <a:pt x="1484277" y="2415857"/>
                      <a:pt x="1498854" y="2429220"/>
                      <a:pt x="1517075" y="2446226"/>
                    </a:cubicBezTo>
                    <a:cubicBezTo>
                      <a:pt x="1503713" y="2444404"/>
                      <a:pt x="1495210" y="2443189"/>
                      <a:pt x="1479418" y="2440760"/>
                    </a:cubicBezTo>
                    <a:cubicBezTo>
                      <a:pt x="1500069" y="2465055"/>
                      <a:pt x="1517075" y="2483884"/>
                      <a:pt x="1535297" y="2505750"/>
                    </a:cubicBezTo>
                    <a:cubicBezTo>
                      <a:pt x="1525579" y="2505750"/>
                      <a:pt x="1518290" y="2505750"/>
                      <a:pt x="1506750" y="2505750"/>
                    </a:cubicBezTo>
                    <a:cubicBezTo>
                      <a:pt x="1526794" y="2529437"/>
                      <a:pt x="1544408" y="2549481"/>
                      <a:pt x="1562629" y="2571347"/>
                    </a:cubicBezTo>
                    <a:cubicBezTo>
                      <a:pt x="1545015" y="2567702"/>
                      <a:pt x="1529223" y="2564058"/>
                      <a:pt x="1508572" y="2560414"/>
                    </a:cubicBezTo>
                    <a:cubicBezTo>
                      <a:pt x="1525579" y="2584102"/>
                      <a:pt x="1539548" y="2602930"/>
                      <a:pt x="1553518" y="2622366"/>
                    </a:cubicBezTo>
                    <a:cubicBezTo>
                      <a:pt x="1544408" y="2623581"/>
                      <a:pt x="1537119" y="2624189"/>
                      <a:pt x="1524971" y="2625403"/>
                    </a:cubicBezTo>
                    <a:cubicBezTo>
                      <a:pt x="1541978" y="2647269"/>
                      <a:pt x="1556555" y="2666705"/>
                      <a:pt x="1572954" y="2687964"/>
                    </a:cubicBezTo>
                    <a:cubicBezTo>
                      <a:pt x="1562022" y="2689178"/>
                      <a:pt x="1552911" y="2689786"/>
                      <a:pt x="1538334" y="2691608"/>
                    </a:cubicBezTo>
                    <a:cubicBezTo>
                      <a:pt x="1565059" y="2717118"/>
                      <a:pt x="1587531" y="2738376"/>
                      <a:pt x="1612434" y="2762671"/>
                    </a:cubicBezTo>
                    <a:cubicBezTo>
                      <a:pt x="1627619" y="2727443"/>
                      <a:pt x="1642196" y="2693430"/>
                      <a:pt x="1659202" y="2655772"/>
                    </a:cubicBezTo>
                    <a:cubicBezTo>
                      <a:pt x="1682890" y="2700718"/>
                      <a:pt x="1704756" y="2740806"/>
                      <a:pt x="1727229" y="2783322"/>
                    </a:cubicBezTo>
                    <a:cubicBezTo>
                      <a:pt x="1721155" y="2783930"/>
                      <a:pt x="1716296" y="2784537"/>
                      <a:pt x="1711437" y="2784537"/>
                    </a:cubicBezTo>
                    <a:cubicBezTo>
                      <a:pt x="1722370" y="2814299"/>
                      <a:pt x="1732088" y="2842846"/>
                      <a:pt x="1742413" y="2870785"/>
                    </a:cubicBezTo>
                    <a:cubicBezTo>
                      <a:pt x="1741806" y="2871392"/>
                      <a:pt x="1741199" y="2871392"/>
                      <a:pt x="1741199" y="2872000"/>
                    </a:cubicBezTo>
                    <a:cubicBezTo>
                      <a:pt x="1746058" y="2882325"/>
                      <a:pt x="1751524" y="2892651"/>
                      <a:pt x="1756383" y="2902976"/>
                    </a:cubicBezTo>
                    <a:cubicBezTo>
                      <a:pt x="1752739" y="2904798"/>
                      <a:pt x="1749095" y="2907228"/>
                      <a:pt x="1743021" y="2910872"/>
                    </a:cubicBezTo>
                    <a:cubicBezTo>
                      <a:pt x="1762457" y="2917553"/>
                      <a:pt x="1757598" y="2943670"/>
                      <a:pt x="1782501" y="2943063"/>
                    </a:cubicBezTo>
                    <a:cubicBezTo>
                      <a:pt x="1824410" y="2941241"/>
                      <a:pt x="1866926" y="2943670"/>
                      <a:pt x="1908836" y="2941848"/>
                    </a:cubicBezTo>
                    <a:cubicBezTo>
                      <a:pt x="1919161" y="2941241"/>
                      <a:pt x="1928879" y="2933953"/>
                      <a:pt x="1938597" y="2929093"/>
                    </a:cubicBezTo>
                    <a:cubicBezTo>
                      <a:pt x="1937383" y="2927271"/>
                      <a:pt x="1936775" y="2925449"/>
                      <a:pt x="1935560" y="2923627"/>
                    </a:cubicBezTo>
                    <a:cubicBezTo>
                      <a:pt x="1920376" y="2923627"/>
                      <a:pt x="1904584" y="2923627"/>
                      <a:pt x="1887577" y="2923627"/>
                    </a:cubicBezTo>
                    <a:cubicBezTo>
                      <a:pt x="1908836" y="2905406"/>
                      <a:pt x="1927664" y="2888399"/>
                      <a:pt x="1949530" y="2869570"/>
                    </a:cubicBezTo>
                    <a:cubicBezTo>
                      <a:pt x="1938597" y="2865318"/>
                      <a:pt x="1934346" y="2862889"/>
                      <a:pt x="1930094" y="2861674"/>
                    </a:cubicBezTo>
                    <a:cubicBezTo>
                      <a:pt x="1941027" y="2844668"/>
                      <a:pt x="1951960" y="2828876"/>
                      <a:pt x="1964107" y="2810654"/>
                    </a:cubicBezTo>
                    <a:cubicBezTo>
                      <a:pt x="1953782" y="2807010"/>
                      <a:pt x="1948315" y="2805188"/>
                      <a:pt x="1942849" y="2803366"/>
                    </a:cubicBezTo>
                    <a:cubicBezTo>
                      <a:pt x="1959248" y="2782107"/>
                      <a:pt x="1974433" y="2762064"/>
                      <a:pt x="1992654" y="2738376"/>
                    </a:cubicBezTo>
                    <a:cubicBezTo>
                      <a:pt x="1979292" y="2738376"/>
                      <a:pt x="1971396" y="2738376"/>
                      <a:pt x="1962893" y="2738376"/>
                    </a:cubicBezTo>
                    <a:cubicBezTo>
                      <a:pt x="1973825" y="2723192"/>
                      <a:pt x="1984758" y="2708007"/>
                      <a:pt x="1998121" y="2689178"/>
                    </a:cubicBezTo>
                    <a:cubicBezTo>
                      <a:pt x="1982936" y="2691000"/>
                      <a:pt x="1973218" y="2692215"/>
                      <a:pt x="1964107" y="2693430"/>
                    </a:cubicBezTo>
                    <a:cubicBezTo>
                      <a:pt x="1964107" y="2691608"/>
                      <a:pt x="1964107" y="2690393"/>
                      <a:pt x="1964715" y="2690393"/>
                    </a:cubicBezTo>
                    <a:cubicBezTo>
                      <a:pt x="1998728" y="2667313"/>
                      <a:pt x="1999335" y="2624189"/>
                      <a:pt x="2023023" y="2593212"/>
                    </a:cubicBezTo>
                    <a:cubicBezTo>
                      <a:pt x="2016342" y="2591997"/>
                      <a:pt x="2012090" y="2590783"/>
                      <a:pt x="2012698" y="2590783"/>
                    </a:cubicBezTo>
                    <a:cubicBezTo>
                      <a:pt x="2029704" y="2559806"/>
                      <a:pt x="2046104" y="2528222"/>
                      <a:pt x="2060681" y="2502105"/>
                    </a:cubicBezTo>
                    <a:cubicBezTo>
                      <a:pt x="2086798" y="2536726"/>
                      <a:pt x="2115345" y="2574991"/>
                      <a:pt x="2144499" y="2613256"/>
                    </a:cubicBezTo>
                    <a:cubicBezTo>
                      <a:pt x="2145107" y="2614471"/>
                      <a:pt x="2145107" y="2615685"/>
                      <a:pt x="2145714" y="2616900"/>
                    </a:cubicBezTo>
                    <a:cubicBezTo>
                      <a:pt x="2140248" y="2617507"/>
                      <a:pt x="2134781" y="2618115"/>
                      <a:pt x="2126278" y="2618722"/>
                    </a:cubicBezTo>
                    <a:cubicBezTo>
                      <a:pt x="2140855" y="2635729"/>
                      <a:pt x="2152395" y="2649091"/>
                      <a:pt x="2165150" y="2663668"/>
                    </a:cubicBezTo>
                    <a:cubicBezTo>
                      <a:pt x="2159076" y="2664883"/>
                      <a:pt x="2154217" y="2666098"/>
                      <a:pt x="2146929" y="2667313"/>
                    </a:cubicBezTo>
                    <a:cubicBezTo>
                      <a:pt x="2160291" y="2683712"/>
                      <a:pt x="2172439" y="2697682"/>
                      <a:pt x="2186408" y="2714081"/>
                    </a:cubicBezTo>
                    <a:cubicBezTo>
                      <a:pt x="2172439" y="2711044"/>
                      <a:pt x="2162113" y="2709222"/>
                      <a:pt x="2146929" y="2706792"/>
                    </a:cubicBezTo>
                    <a:cubicBezTo>
                      <a:pt x="2159076" y="2724406"/>
                      <a:pt x="2168794" y="2737769"/>
                      <a:pt x="2179120" y="2752346"/>
                    </a:cubicBezTo>
                    <a:cubicBezTo>
                      <a:pt x="2173046" y="2753561"/>
                      <a:pt x="2168187" y="2754775"/>
                      <a:pt x="2159684" y="2755990"/>
                    </a:cubicBezTo>
                    <a:cubicBezTo>
                      <a:pt x="2171831" y="2771782"/>
                      <a:pt x="2182764" y="2786966"/>
                      <a:pt x="2193697" y="2801544"/>
                    </a:cubicBezTo>
                    <a:cubicBezTo>
                      <a:pt x="2185801" y="2803366"/>
                      <a:pt x="2179727" y="2804580"/>
                      <a:pt x="2170617" y="2806403"/>
                    </a:cubicBezTo>
                    <a:cubicBezTo>
                      <a:pt x="2188231" y="2825231"/>
                      <a:pt x="2204022" y="2841631"/>
                      <a:pt x="2221637" y="2859852"/>
                    </a:cubicBezTo>
                    <a:cubicBezTo>
                      <a:pt x="2211311" y="2859245"/>
                      <a:pt x="2204630" y="2858637"/>
                      <a:pt x="2194304" y="2858637"/>
                    </a:cubicBezTo>
                    <a:cubicBezTo>
                      <a:pt x="2207667" y="2876251"/>
                      <a:pt x="2219814" y="2891436"/>
                      <a:pt x="2233177" y="2909657"/>
                    </a:cubicBezTo>
                    <a:cubicBezTo>
                      <a:pt x="2270834" y="2881110"/>
                      <a:pt x="2307277" y="2854386"/>
                      <a:pt x="2343720" y="2827054"/>
                    </a:cubicBezTo>
                    <a:cubicBezTo>
                      <a:pt x="2342505" y="2824017"/>
                      <a:pt x="2341290" y="2820980"/>
                      <a:pt x="2340076" y="2817943"/>
                    </a:cubicBezTo>
                    <a:cubicBezTo>
                      <a:pt x="2307884" y="2820372"/>
                      <a:pt x="2275086" y="2822802"/>
                      <a:pt x="2239858" y="2825231"/>
                    </a:cubicBezTo>
                    <a:cubicBezTo>
                      <a:pt x="2271442" y="2800329"/>
                      <a:pt x="2300596" y="2778463"/>
                      <a:pt x="2328535" y="2754168"/>
                    </a:cubicBezTo>
                    <a:cubicBezTo>
                      <a:pt x="2338861" y="2745057"/>
                      <a:pt x="2345542" y="2731695"/>
                      <a:pt x="2357082" y="2716510"/>
                    </a:cubicBezTo>
                    <a:cubicBezTo>
                      <a:pt x="2338861" y="2715296"/>
                      <a:pt x="2329143" y="2714081"/>
                      <a:pt x="2319425" y="2713473"/>
                    </a:cubicBezTo>
                    <a:cubicBezTo>
                      <a:pt x="2336431" y="2691608"/>
                      <a:pt x="2354045" y="2671564"/>
                      <a:pt x="2367408" y="2649699"/>
                    </a:cubicBezTo>
                    <a:cubicBezTo>
                      <a:pt x="2389273" y="2615078"/>
                      <a:pt x="2386844" y="2612648"/>
                      <a:pt x="2347972" y="2607789"/>
                    </a:cubicBezTo>
                    <a:cubicBezTo>
                      <a:pt x="2346757" y="2607789"/>
                      <a:pt x="2346150" y="2605360"/>
                      <a:pt x="2344327" y="2602930"/>
                    </a:cubicBezTo>
                    <a:cubicBezTo>
                      <a:pt x="2380770" y="2569524"/>
                      <a:pt x="2412354" y="2531259"/>
                      <a:pt x="2436042" y="2483884"/>
                    </a:cubicBezTo>
                    <a:cubicBezTo>
                      <a:pt x="2414783" y="2485706"/>
                      <a:pt x="2398384" y="2486921"/>
                      <a:pt x="2381985" y="2488743"/>
                    </a:cubicBezTo>
                    <a:cubicBezTo>
                      <a:pt x="2405065" y="2458981"/>
                      <a:pt x="2426931" y="2431042"/>
                      <a:pt x="2448189" y="2403102"/>
                    </a:cubicBezTo>
                    <a:cubicBezTo>
                      <a:pt x="2446975" y="2401280"/>
                      <a:pt x="2445152" y="2400065"/>
                      <a:pt x="2443938" y="2398243"/>
                    </a:cubicBezTo>
                    <a:cubicBezTo>
                      <a:pt x="2422679" y="2401280"/>
                      <a:pt x="2402028" y="2405532"/>
                      <a:pt x="2380770" y="2409176"/>
                    </a:cubicBezTo>
                    <a:cubicBezTo>
                      <a:pt x="2409924" y="2376377"/>
                      <a:pt x="2436649" y="2344186"/>
                      <a:pt x="2465803" y="2311388"/>
                    </a:cubicBezTo>
                    <a:cubicBezTo>
                      <a:pt x="2454871" y="2306529"/>
                      <a:pt x="2448797" y="2304099"/>
                      <a:pt x="2444545" y="2302277"/>
                    </a:cubicBezTo>
                    <a:cubicBezTo>
                      <a:pt x="2462159" y="2274945"/>
                      <a:pt x="2479773" y="2247613"/>
                      <a:pt x="2496780" y="2221496"/>
                    </a:cubicBezTo>
                    <a:cubicBezTo>
                      <a:pt x="2495565" y="2220281"/>
                      <a:pt x="2493743" y="2218459"/>
                      <a:pt x="2491921" y="2217244"/>
                    </a:cubicBezTo>
                    <a:cubicBezTo>
                      <a:pt x="2479166" y="2220888"/>
                      <a:pt x="2466411" y="2224532"/>
                      <a:pt x="2448797" y="2229999"/>
                    </a:cubicBezTo>
                    <a:cubicBezTo>
                      <a:pt x="2501639" y="2181408"/>
                      <a:pt x="2542941" y="2132818"/>
                      <a:pt x="2551444" y="2064791"/>
                    </a:cubicBezTo>
                    <a:cubicBezTo>
                      <a:pt x="2552659" y="2056895"/>
                      <a:pt x="2558733" y="2049607"/>
                      <a:pt x="2562984" y="2042318"/>
                    </a:cubicBezTo>
                    <a:cubicBezTo>
                      <a:pt x="2584242" y="2109738"/>
                      <a:pt x="2629189" y="2157113"/>
                      <a:pt x="2677779" y="2203274"/>
                    </a:cubicBezTo>
                    <a:cubicBezTo>
                      <a:pt x="2670491" y="2205704"/>
                      <a:pt x="2665024" y="2206918"/>
                      <a:pt x="2657736" y="2209348"/>
                    </a:cubicBezTo>
                    <a:cubicBezTo>
                      <a:pt x="2681423" y="2230606"/>
                      <a:pt x="2703289" y="2250650"/>
                      <a:pt x="2725155" y="2270086"/>
                    </a:cubicBezTo>
                    <a:cubicBezTo>
                      <a:pt x="2724547" y="2271301"/>
                      <a:pt x="2723940" y="2272515"/>
                      <a:pt x="2723332" y="2273123"/>
                    </a:cubicBezTo>
                    <a:cubicBezTo>
                      <a:pt x="2709970" y="2270086"/>
                      <a:pt x="2696608" y="2267656"/>
                      <a:pt x="2683853" y="2264620"/>
                    </a:cubicBezTo>
                    <a:cubicBezTo>
                      <a:pt x="2682638" y="2265834"/>
                      <a:pt x="2680816" y="2267656"/>
                      <a:pt x="2679601" y="2269478"/>
                    </a:cubicBezTo>
                    <a:cubicBezTo>
                      <a:pt x="2703289" y="2296811"/>
                      <a:pt x="2727584" y="2324143"/>
                      <a:pt x="2752487" y="2352690"/>
                    </a:cubicBezTo>
                    <a:cubicBezTo>
                      <a:pt x="2740339" y="2352690"/>
                      <a:pt x="2729406" y="2352690"/>
                      <a:pt x="2712400" y="2352690"/>
                    </a:cubicBezTo>
                    <a:cubicBezTo>
                      <a:pt x="2740947" y="2385488"/>
                      <a:pt x="2765849" y="2414035"/>
                      <a:pt x="2792574" y="2445619"/>
                    </a:cubicBezTo>
                    <a:cubicBezTo>
                      <a:pt x="2767064" y="2440152"/>
                      <a:pt x="2745198" y="2434686"/>
                      <a:pt x="2723332" y="2429827"/>
                    </a:cubicBezTo>
                    <a:cubicBezTo>
                      <a:pt x="2722118" y="2431042"/>
                      <a:pt x="2721510" y="2432864"/>
                      <a:pt x="2720296" y="2434686"/>
                    </a:cubicBezTo>
                    <a:cubicBezTo>
                      <a:pt x="2739732" y="2460803"/>
                      <a:pt x="2757953" y="2486313"/>
                      <a:pt x="2778604" y="2514253"/>
                    </a:cubicBezTo>
                    <a:cubicBezTo>
                      <a:pt x="2765242" y="2515467"/>
                      <a:pt x="2754916" y="2515467"/>
                      <a:pt x="2738517" y="2517290"/>
                    </a:cubicBezTo>
                    <a:cubicBezTo>
                      <a:pt x="2762205" y="2548266"/>
                      <a:pt x="2784071" y="2574991"/>
                      <a:pt x="2806544" y="2604752"/>
                    </a:cubicBezTo>
                    <a:cubicBezTo>
                      <a:pt x="2791359" y="2605967"/>
                      <a:pt x="2777389" y="2607789"/>
                      <a:pt x="2763420" y="2608397"/>
                    </a:cubicBezTo>
                    <a:cubicBezTo>
                      <a:pt x="2761598" y="2611434"/>
                      <a:pt x="2759775" y="2613256"/>
                      <a:pt x="2757953" y="2616293"/>
                    </a:cubicBezTo>
                    <a:cubicBezTo>
                      <a:pt x="2791359" y="2646054"/>
                      <a:pt x="2824765" y="2675816"/>
                      <a:pt x="2858171" y="2705578"/>
                    </a:cubicBezTo>
                    <a:cubicBezTo>
                      <a:pt x="2856956" y="2707400"/>
                      <a:pt x="2855741" y="2709222"/>
                      <a:pt x="2855134" y="2710437"/>
                    </a:cubicBezTo>
                    <a:cubicBezTo>
                      <a:pt x="2838127" y="2708007"/>
                      <a:pt x="2821728" y="2706185"/>
                      <a:pt x="2803507" y="2703148"/>
                    </a:cubicBezTo>
                    <a:cubicBezTo>
                      <a:pt x="2830231" y="2738983"/>
                      <a:pt x="2855134" y="2773604"/>
                      <a:pt x="2883681" y="2812477"/>
                    </a:cubicBezTo>
                    <a:cubicBezTo>
                      <a:pt x="2860600" y="2812477"/>
                      <a:pt x="2844201" y="2812477"/>
                      <a:pt x="2821728" y="2812477"/>
                    </a:cubicBezTo>
                    <a:cubicBezTo>
                      <a:pt x="2845416" y="2836772"/>
                      <a:pt x="2864852" y="2855600"/>
                      <a:pt x="2886110" y="2877466"/>
                    </a:cubicBezTo>
                    <a:cubicBezTo>
                      <a:pt x="2911013" y="2848919"/>
                      <a:pt x="2948063" y="2837986"/>
                      <a:pt x="2963248" y="2801544"/>
                    </a:cubicBezTo>
                    <a:cubicBezTo>
                      <a:pt x="2953530" y="2799114"/>
                      <a:pt x="2946241" y="2797899"/>
                      <a:pt x="2941989" y="2796685"/>
                    </a:cubicBezTo>
                    <a:cubicBezTo>
                      <a:pt x="2957174" y="2773604"/>
                      <a:pt x="2972358" y="2751738"/>
                      <a:pt x="2988758" y="2727443"/>
                    </a:cubicBezTo>
                    <a:cubicBezTo>
                      <a:pt x="2974181" y="2723799"/>
                      <a:pt x="2965677" y="2721977"/>
                      <a:pt x="2959604" y="2720155"/>
                    </a:cubicBezTo>
                    <a:cubicBezTo>
                      <a:pt x="2981469" y="2691000"/>
                      <a:pt x="3003335" y="2663668"/>
                      <a:pt x="3027630" y="2630870"/>
                    </a:cubicBezTo>
                    <a:cubicBezTo>
                      <a:pt x="3008194" y="2632692"/>
                      <a:pt x="2996046" y="2633907"/>
                      <a:pt x="2983899" y="2635121"/>
                    </a:cubicBezTo>
                    <a:cubicBezTo>
                      <a:pt x="2999690" y="2613863"/>
                      <a:pt x="3015482" y="2593212"/>
                      <a:pt x="3034311" y="2568310"/>
                    </a:cubicBezTo>
                    <a:cubicBezTo>
                      <a:pt x="3013053" y="2571347"/>
                      <a:pt x="2999083" y="2573169"/>
                      <a:pt x="2983899" y="2575598"/>
                    </a:cubicBezTo>
                    <a:cubicBezTo>
                      <a:pt x="3005157" y="2551303"/>
                      <a:pt x="3023378" y="2529437"/>
                      <a:pt x="3043422" y="2506964"/>
                    </a:cubicBezTo>
                    <a:cubicBezTo>
                      <a:pt x="3036741" y="2502105"/>
                      <a:pt x="3032489" y="2499676"/>
                      <a:pt x="3030667" y="2497853"/>
                    </a:cubicBezTo>
                    <a:cubicBezTo>
                      <a:pt x="3043422" y="2477203"/>
                      <a:pt x="3054962" y="2458981"/>
                      <a:pt x="3070147" y="2435293"/>
                    </a:cubicBezTo>
                    <a:cubicBezTo>
                      <a:pt x="3055570" y="2439545"/>
                      <a:pt x="3047674" y="2441367"/>
                      <a:pt x="3040385" y="2443189"/>
                    </a:cubicBezTo>
                    <a:cubicBezTo>
                      <a:pt x="3079865" y="2406139"/>
                      <a:pt x="3104767" y="2362408"/>
                      <a:pt x="3114485" y="2304099"/>
                    </a:cubicBezTo>
                    <a:cubicBezTo>
                      <a:pt x="3128455" y="2330824"/>
                      <a:pt x="3136351" y="2350868"/>
                      <a:pt x="3148499" y="2368482"/>
                    </a:cubicBezTo>
                    <a:cubicBezTo>
                      <a:pt x="3160646" y="2386096"/>
                      <a:pt x="3177046" y="2401280"/>
                      <a:pt x="3191623" y="2417679"/>
                    </a:cubicBezTo>
                    <a:cubicBezTo>
                      <a:pt x="3192837" y="2419501"/>
                      <a:pt x="3196482" y="2421931"/>
                      <a:pt x="3196482" y="2422538"/>
                    </a:cubicBezTo>
                    <a:cubicBezTo>
                      <a:pt x="3183119" y="2446226"/>
                      <a:pt x="3211059" y="2445619"/>
                      <a:pt x="3217132" y="2457766"/>
                    </a:cubicBezTo>
                    <a:cubicBezTo>
                      <a:pt x="3220777" y="2464448"/>
                      <a:pt x="3228673" y="2468699"/>
                      <a:pt x="3237784" y="2477203"/>
                    </a:cubicBezTo>
                    <a:cubicBezTo>
                      <a:pt x="3224421" y="2475381"/>
                      <a:pt x="3215310" y="2474166"/>
                      <a:pt x="3200126" y="2471736"/>
                    </a:cubicBezTo>
                    <a:cubicBezTo>
                      <a:pt x="3221384" y="2496031"/>
                      <a:pt x="3237784" y="2514860"/>
                      <a:pt x="3254790" y="2534904"/>
                    </a:cubicBezTo>
                    <a:cubicBezTo>
                      <a:pt x="3247502" y="2536119"/>
                      <a:pt x="3240213" y="2537941"/>
                      <a:pt x="3229888" y="2539763"/>
                    </a:cubicBezTo>
                    <a:cubicBezTo>
                      <a:pt x="3249324" y="2562236"/>
                      <a:pt x="3265723" y="2581672"/>
                      <a:pt x="3284552" y="2602930"/>
                    </a:cubicBezTo>
                    <a:cubicBezTo>
                      <a:pt x="3266938" y="2599286"/>
                      <a:pt x="3251146" y="2595642"/>
                      <a:pt x="3229280" y="2591390"/>
                    </a:cubicBezTo>
                    <a:cubicBezTo>
                      <a:pt x="3246894" y="2616293"/>
                      <a:pt x="3260864" y="2634514"/>
                      <a:pt x="3274834" y="2653950"/>
                    </a:cubicBezTo>
                    <a:cubicBezTo>
                      <a:pt x="3265723" y="2655165"/>
                      <a:pt x="3257827" y="2655772"/>
                      <a:pt x="3246287" y="2656987"/>
                    </a:cubicBezTo>
                    <a:cubicBezTo>
                      <a:pt x="3262686" y="2677638"/>
                      <a:pt x="3277263" y="2695859"/>
                      <a:pt x="3294877" y="2717725"/>
                    </a:cubicBezTo>
                    <a:cubicBezTo>
                      <a:pt x="3314313" y="2693430"/>
                      <a:pt x="3333142" y="2672779"/>
                      <a:pt x="3348327" y="2649699"/>
                    </a:cubicBezTo>
                    <a:cubicBezTo>
                      <a:pt x="3370192" y="2615685"/>
                      <a:pt x="3367763" y="2612041"/>
                      <a:pt x="3328891" y="2607789"/>
                    </a:cubicBezTo>
                    <a:cubicBezTo>
                      <a:pt x="3327676" y="2607789"/>
                      <a:pt x="3327069" y="2605967"/>
                      <a:pt x="3324639" y="2602930"/>
                    </a:cubicBezTo>
                    <a:cubicBezTo>
                      <a:pt x="3361689" y="2569524"/>
                      <a:pt x="3392666" y="2530652"/>
                      <a:pt x="3416961" y="2483884"/>
                    </a:cubicBezTo>
                    <a:cubicBezTo>
                      <a:pt x="3396917" y="2485098"/>
                      <a:pt x="3380518" y="2486921"/>
                      <a:pt x="3362904" y="2488135"/>
                    </a:cubicBezTo>
                    <a:cubicBezTo>
                      <a:pt x="3385984" y="2457766"/>
                      <a:pt x="3407243" y="2429827"/>
                      <a:pt x="3428501" y="2402495"/>
                    </a:cubicBezTo>
                    <a:cubicBezTo>
                      <a:pt x="3427286" y="2401280"/>
                      <a:pt x="3425464" y="2399458"/>
                      <a:pt x="3423642" y="2397636"/>
                    </a:cubicBezTo>
                    <a:cubicBezTo>
                      <a:pt x="3402991" y="2400673"/>
                      <a:pt x="3382340" y="2404924"/>
                      <a:pt x="3361082" y="2408569"/>
                    </a:cubicBezTo>
                    <a:cubicBezTo>
                      <a:pt x="3390236" y="2375770"/>
                      <a:pt x="3417568" y="2344186"/>
                      <a:pt x="3445508" y="2311388"/>
                    </a:cubicBezTo>
                    <a:cubicBezTo>
                      <a:pt x="3434575" y="2305921"/>
                      <a:pt x="3428501" y="2302884"/>
                      <a:pt x="3424857" y="2301670"/>
                    </a:cubicBezTo>
                    <a:cubicBezTo>
                      <a:pt x="3442471" y="2273730"/>
                      <a:pt x="3459477" y="2247006"/>
                      <a:pt x="3476484" y="2220888"/>
                    </a:cubicBezTo>
                    <a:cubicBezTo>
                      <a:pt x="3474662" y="2219673"/>
                      <a:pt x="3472840" y="2218459"/>
                      <a:pt x="3471625" y="2217851"/>
                    </a:cubicBezTo>
                    <a:cubicBezTo>
                      <a:pt x="3459477" y="2221496"/>
                      <a:pt x="3446723" y="2225140"/>
                      <a:pt x="3434575" y="2228784"/>
                    </a:cubicBezTo>
                    <a:cubicBezTo>
                      <a:pt x="3494098" y="2179586"/>
                      <a:pt x="3526896" y="2115811"/>
                      <a:pt x="3545118" y="2041104"/>
                    </a:cubicBezTo>
                    <a:cubicBezTo>
                      <a:pt x="3564554" y="2109130"/>
                      <a:pt x="3608893" y="2156506"/>
                      <a:pt x="3656876" y="2201452"/>
                    </a:cubicBezTo>
                    <a:cubicBezTo>
                      <a:pt x="3650195" y="2205096"/>
                      <a:pt x="3645943" y="2207526"/>
                      <a:pt x="3640477" y="2210563"/>
                    </a:cubicBezTo>
                    <a:cubicBezTo>
                      <a:pt x="3663557" y="2231821"/>
                      <a:pt x="3684815" y="2251257"/>
                      <a:pt x="3710933" y="2274945"/>
                    </a:cubicBezTo>
                    <a:cubicBezTo>
                      <a:pt x="3691497" y="2271301"/>
                      <a:pt x="3678134" y="2268264"/>
                      <a:pt x="3665379" y="2265834"/>
                    </a:cubicBezTo>
                    <a:cubicBezTo>
                      <a:pt x="3664165" y="2267656"/>
                      <a:pt x="3662950" y="2269478"/>
                      <a:pt x="3661735" y="2271301"/>
                    </a:cubicBezTo>
                    <a:cubicBezTo>
                      <a:pt x="3685423" y="2298025"/>
                      <a:pt x="3709110" y="2325358"/>
                      <a:pt x="3734013" y="2353297"/>
                    </a:cubicBezTo>
                    <a:cubicBezTo>
                      <a:pt x="3723080" y="2353297"/>
                      <a:pt x="3711540" y="2353297"/>
                      <a:pt x="3694534" y="2353297"/>
                    </a:cubicBezTo>
                    <a:cubicBezTo>
                      <a:pt x="3722473" y="2386096"/>
                      <a:pt x="3747376" y="2414643"/>
                      <a:pt x="3774708" y="2446226"/>
                    </a:cubicBezTo>
                    <a:cubicBezTo>
                      <a:pt x="3749805" y="2440760"/>
                      <a:pt x="3727939" y="2435293"/>
                      <a:pt x="3705466" y="2429827"/>
                    </a:cubicBezTo>
                    <a:cubicBezTo>
                      <a:pt x="3704251" y="2431649"/>
                      <a:pt x="3703037" y="2432864"/>
                      <a:pt x="3702429" y="2434686"/>
                    </a:cubicBezTo>
                    <a:cubicBezTo>
                      <a:pt x="3721866" y="2460803"/>
                      <a:pt x="3740694" y="2486313"/>
                      <a:pt x="3760738" y="2514253"/>
                    </a:cubicBezTo>
                    <a:cubicBezTo>
                      <a:pt x="3747983" y="2515467"/>
                      <a:pt x="3736443" y="2516075"/>
                      <a:pt x="3720651" y="2517290"/>
                    </a:cubicBezTo>
                    <a:cubicBezTo>
                      <a:pt x="3744946" y="2548266"/>
                      <a:pt x="3766204" y="2574991"/>
                      <a:pt x="3789285" y="2604752"/>
                    </a:cubicBezTo>
                    <a:cubicBezTo>
                      <a:pt x="3772885" y="2605967"/>
                      <a:pt x="3760131" y="2606574"/>
                      <a:pt x="3747376" y="2607789"/>
                    </a:cubicBezTo>
                    <a:cubicBezTo>
                      <a:pt x="3745553" y="2610219"/>
                      <a:pt x="3744339" y="2612041"/>
                      <a:pt x="3742516" y="2614471"/>
                    </a:cubicBezTo>
                    <a:cubicBezTo>
                      <a:pt x="3775922" y="2643625"/>
                      <a:pt x="3809328" y="2673386"/>
                      <a:pt x="3842734" y="2703148"/>
                    </a:cubicBezTo>
                    <a:cubicBezTo>
                      <a:pt x="3840912" y="2706185"/>
                      <a:pt x="3839090" y="2708007"/>
                      <a:pt x="3837268" y="2711044"/>
                    </a:cubicBezTo>
                    <a:cubicBezTo>
                      <a:pt x="3820261" y="2708614"/>
                      <a:pt x="3803862" y="2706185"/>
                      <a:pt x="3785641" y="2703755"/>
                    </a:cubicBezTo>
                    <a:cubicBezTo>
                      <a:pt x="3812365" y="2740198"/>
                      <a:pt x="3837268" y="2774819"/>
                      <a:pt x="3865815" y="2813691"/>
                    </a:cubicBezTo>
                    <a:cubicBezTo>
                      <a:pt x="3842127" y="2813691"/>
                      <a:pt x="3826335" y="2813691"/>
                      <a:pt x="3805684" y="2813691"/>
                    </a:cubicBezTo>
                    <a:cubicBezTo>
                      <a:pt x="3822691" y="2831305"/>
                      <a:pt x="3836053" y="2845882"/>
                      <a:pt x="3851845" y="2862282"/>
                    </a:cubicBezTo>
                    <a:cubicBezTo>
                      <a:pt x="3867029" y="2848919"/>
                      <a:pt x="3880999" y="2836164"/>
                      <a:pt x="3896791" y="2822194"/>
                    </a:cubicBezTo>
                    <a:cubicBezTo>
                      <a:pt x="3887073" y="2817335"/>
                      <a:pt x="3882214" y="2814906"/>
                      <a:pt x="3879177" y="2813084"/>
                    </a:cubicBezTo>
                    <a:cubicBezTo>
                      <a:pt x="3890717" y="2796077"/>
                      <a:pt x="3901043" y="2780285"/>
                      <a:pt x="3913190" y="2762671"/>
                    </a:cubicBezTo>
                    <a:cubicBezTo>
                      <a:pt x="3903472" y="2759027"/>
                      <a:pt x="3898006" y="2757205"/>
                      <a:pt x="3892539" y="2754775"/>
                    </a:cubicBezTo>
                    <a:cubicBezTo>
                      <a:pt x="3908939" y="2733517"/>
                      <a:pt x="3924123" y="2713473"/>
                      <a:pt x="3941737" y="2689786"/>
                    </a:cubicBezTo>
                    <a:cubicBezTo>
                      <a:pt x="3928375" y="2689786"/>
                      <a:pt x="3920479" y="2689786"/>
                      <a:pt x="3911368" y="2689786"/>
                    </a:cubicBezTo>
                    <a:cubicBezTo>
                      <a:pt x="3922301" y="2674601"/>
                      <a:pt x="3933841" y="2660024"/>
                      <a:pt x="3947204" y="2641195"/>
                    </a:cubicBezTo>
                    <a:cubicBezTo>
                      <a:pt x="3932627" y="2642410"/>
                      <a:pt x="3923516" y="2643017"/>
                      <a:pt x="3911368" y="2644232"/>
                    </a:cubicBezTo>
                    <a:cubicBezTo>
                      <a:pt x="3945989" y="2616900"/>
                      <a:pt x="3949026" y="2575598"/>
                      <a:pt x="3971499" y="2544014"/>
                    </a:cubicBezTo>
                    <a:cubicBezTo>
                      <a:pt x="3966640" y="2542800"/>
                      <a:pt x="3962388" y="2540978"/>
                      <a:pt x="3962388" y="2541585"/>
                    </a:cubicBezTo>
                    <a:cubicBezTo>
                      <a:pt x="3979395" y="2510001"/>
                      <a:pt x="3995794" y="2478417"/>
                      <a:pt x="4009156" y="2453515"/>
                    </a:cubicBezTo>
                    <a:cubicBezTo>
                      <a:pt x="4035881" y="2488743"/>
                      <a:pt x="4065035" y="2526400"/>
                      <a:pt x="4093582" y="2564665"/>
                    </a:cubicBezTo>
                    <a:cubicBezTo>
                      <a:pt x="4094190" y="2565880"/>
                      <a:pt x="4094797" y="2567095"/>
                      <a:pt x="4094797" y="2568310"/>
                    </a:cubicBezTo>
                    <a:cubicBezTo>
                      <a:pt x="4089331" y="2568917"/>
                      <a:pt x="4083864" y="2569524"/>
                      <a:pt x="4074753" y="2570132"/>
                    </a:cubicBezTo>
                    <a:cubicBezTo>
                      <a:pt x="4088723" y="2586531"/>
                      <a:pt x="4100263" y="2599286"/>
                      <a:pt x="4113018" y="2613863"/>
                    </a:cubicBezTo>
                    <a:cubicBezTo>
                      <a:pt x="4107552" y="2615078"/>
                      <a:pt x="4102693" y="2616293"/>
                      <a:pt x="4095404" y="2617507"/>
                    </a:cubicBezTo>
                    <a:cubicBezTo>
                      <a:pt x="4108767" y="2633299"/>
                      <a:pt x="4120307" y="2647876"/>
                      <a:pt x="4134277" y="2664276"/>
                    </a:cubicBezTo>
                    <a:cubicBezTo>
                      <a:pt x="4120307" y="2661846"/>
                      <a:pt x="4110589" y="2660024"/>
                      <a:pt x="4095404" y="2656987"/>
                    </a:cubicBezTo>
                    <a:cubicBezTo>
                      <a:pt x="4107552" y="2673994"/>
                      <a:pt x="4116663" y="2687356"/>
                      <a:pt x="4126988" y="2701326"/>
                    </a:cubicBezTo>
                    <a:cubicBezTo>
                      <a:pt x="4121522" y="2703148"/>
                      <a:pt x="4116055" y="2704363"/>
                      <a:pt x="4108159" y="2706792"/>
                    </a:cubicBezTo>
                    <a:cubicBezTo>
                      <a:pt x="4120307" y="2722584"/>
                      <a:pt x="4131240" y="2736554"/>
                      <a:pt x="4143387" y="2752346"/>
                    </a:cubicBezTo>
                    <a:cubicBezTo>
                      <a:pt x="4134884" y="2753561"/>
                      <a:pt x="4128810" y="2754775"/>
                      <a:pt x="4119092" y="2756597"/>
                    </a:cubicBezTo>
                    <a:cubicBezTo>
                      <a:pt x="4136706" y="2775426"/>
                      <a:pt x="4152498" y="2791825"/>
                      <a:pt x="4170112" y="2810654"/>
                    </a:cubicBezTo>
                    <a:cubicBezTo>
                      <a:pt x="4160394" y="2810654"/>
                      <a:pt x="4153106" y="2810654"/>
                      <a:pt x="4143387" y="2810654"/>
                    </a:cubicBezTo>
                    <a:cubicBezTo>
                      <a:pt x="4154320" y="2825231"/>
                      <a:pt x="4164646" y="2837379"/>
                      <a:pt x="4173756" y="2850134"/>
                    </a:cubicBezTo>
                    <a:cubicBezTo>
                      <a:pt x="4175579" y="2849527"/>
                      <a:pt x="4177401" y="2848919"/>
                      <a:pt x="4179223" y="2848312"/>
                    </a:cubicBezTo>
                    <a:cubicBezTo>
                      <a:pt x="4178008" y="2842238"/>
                      <a:pt x="4177401" y="2835557"/>
                      <a:pt x="4176186" y="2828268"/>
                    </a:cubicBezTo>
                    <a:cubicBezTo>
                      <a:pt x="4199266" y="2801544"/>
                      <a:pt x="4199266" y="2801544"/>
                      <a:pt x="4187119" y="2792433"/>
                    </a:cubicBezTo>
                    <a:cubicBezTo>
                      <a:pt x="4191978" y="2785144"/>
                      <a:pt x="4196230" y="2778463"/>
                      <a:pt x="4201696" y="2771175"/>
                    </a:cubicBezTo>
                    <a:cubicBezTo>
                      <a:pt x="4196837" y="2769352"/>
                      <a:pt x="4192585" y="2768138"/>
                      <a:pt x="4191370" y="2767530"/>
                    </a:cubicBezTo>
                    <a:cubicBezTo>
                      <a:pt x="4208377" y="2729873"/>
                      <a:pt x="4224776" y="2694037"/>
                      <a:pt x="4242998" y="2652128"/>
                    </a:cubicBezTo>
                    <a:cubicBezTo>
                      <a:pt x="4266078" y="2695859"/>
                      <a:pt x="4287944" y="2735339"/>
                      <a:pt x="4309810" y="2776034"/>
                    </a:cubicBezTo>
                    <a:cubicBezTo>
                      <a:pt x="4303129" y="2777856"/>
                      <a:pt x="4298877" y="2779071"/>
                      <a:pt x="4295232" y="2780893"/>
                    </a:cubicBezTo>
                    <a:cubicBezTo>
                      <a:pt x="4305558" y="2810047"/>
                      <a:pt x="4315884" y="2837986"/>
                      <a:pt x="4325601" y="2867141"/>
                    </a:cubicBezTo>
                    <a:cubicBezTo>
                      <a:pt x="4324994" y="2867141"/>
                      <a:pt x="4324387" y="2867748"/>
                      <a:pt x="4323779" y="2867748"/>
                    </a:cubicBezTo>
                    <a:cubicBezTo>
                      <a:pt x="4328638" y="2877466"/>
                      <a:pt x="4334105" y="2887184"/>
                      <a:pt x="4338964" y="2897510"/>
                    </a:cubicBezTo>
                    <a:cubicBezTo>
                      <a:pt x="4335927" y="2900547"/>
                      <a:pt x="4332283" y="2903584"/>
                      <a:pt x="4326816" y="2908442"/>
                    </a:cubicBezTo>
                    <a:cubicBezTo>
                      <a:pt x="4346253" y="2913301"/>
                      <a:pt x="4340179" y="2940026"/>
                      <a:pt x="4366296" y="2939419"/>
                    </a:cubicBezTo>
                    <a:cubicBezTo>
                      <a:pt x="4433108" y="2936989"/>
                      <a:pt x="4500527" y="2938204"/>
                      <a:pt x="4567339" y="2937597"/>
                    </a:cubicBezTo>
                    <a:cubicBezTo>
                      <a:pt x="4569161" y="2937597"/>
                      <a:pt x="4570983" y="2936382"/>
                      <a:pt x="4573413" y="2935167"/>
                    </a:cubicBezTo>
                    <a:cubicBezTo>
                      <a:pt x="4569161" y="2933953"/>
                      <a:pt x="4566124" y="2932130"/>
                      <a:pt x="4562480" y="2930916"/>
                    </a:cubicBezTo>
                    <a:cubicBezTo>
                      <a:pt x="4572198" y="2923020"/>
                      <a:pt x="4581309" y="2915731"/>
                      <a:pt x="4594064" y="2905406"/>
                    </a:cubicBezTo>
                    <a:cubicBezTo>
                      <a:pt x="4581916" y="2904191"/>
                      <a:pt x="4574627" y="2904191"/>
                      <a:pt x="4569768" y="2903584"/>
                    </a:cubicBezTo>
                    <a:cubicBezTo>
                      <a:pt x="4578879" y="2893865"/>
                      <a:pt x="4592241" y="2885969"/>
                      <a:pt x="4594064" y="2875644"/>
                    </a:cubicBezTo>
                    <a:cubicBezTo>
                      <a:pt x="4598923" y="2848919"/>
                      <a:pt x="4603174" y="2823409"/>
                      <a:pt x="4620181" y="2801544"/>
                    </a:cubicBezTo>
                    <a:cubicBezTo>
                      <a:pt x="4620788" y="2800936"/>
                      <a:pt x="4620181" y="2800329"/>
                      <a:pt x="4620181" y="2798507"/>
                    </a:cubicBezTo>
                    <a:cubicBezTo>
                      <a:pt x="4617144" y="2797292"/>
                      <a:pt x="4613500" y="2795470"/>
                      <a:pt x="4609856" y="2793648"/>
                    </a:cubicBezTo>
                    <a:cubicBezTo>
                      <a:pt x="4615322" y="2785144"/>
                      <a:pt x="4620788" y="2778463"/>
                      <a:pt x="4625647" y="2770567"/>
                    </a:cubicBezTo>
                    <a:cubicBezTo>
                      <a:pt x="4620181" y="2769352"/>
                      <a:pt x="4615322" y="2768138"/>
                      <a:pt x="4614107" y="2767530"/>
                    </a:cubicBezTo>
                    <a:cubicBezTo>
                      <a:pt x="4631114" y="2729873"/>
                      <a:pt x="4647513" y="2692823"/>
                      <a:pt x="4663912" y="2656987"/>
                    </a:cubicBezTo>
                    <a:cubicBezTo>
                      <a:pt x="4679097" y="2677638"/>
                      <a:pt x="4695496" y="2696467"/>
                      <a:pt x="4707644" y="2718333"/>
                    </a:cubicBezTo>
                    <a:cubicBezTo>
                      <a:pt x="4717969" y="2737161"/>
                      <a:pt x="4722221" y="2758420"/>
                      <a:pt x="4728902" y="2779071"/>
                    </a:cubicBezTo>
                    <a:cubicBezTo>
                      <a:pt x="4727687" y="2779071"/>
                      <a:pt x="4723435" y="2779071"/>
                      <a:pt x="4716147" y="2779071"/>
                    </a:cubicBezTo>
                    <a:cubicBezTo>
                      <a:pt x="4721613" y="2788181"/>
                      <a:pt x="4729509" y="2795470"/>
                      <a:pt x="4729509" y="2802151"/>
                    </a:cubicBezTo>
                    <a:cubicBezTo>
                      <a:pt x="4730117" y="2825839"/>
                      <a:pt x="4734369" y="2847097"/>
                      <a:pt x="4754412" y="2863496"/>
                    </a:cubicBezTo>
                    <a:cubicBezTo>
                      <a:pt x="4751375" y="2865318"/>
                      <a:pt x="4748338" y="2867141"/>
                      <a:pt x="4744087" y="2870178"/>
                    </a:cubicBezTo>
                    <a:cubicBezTo>
                      <a:pt x="4749553" y="2877466"/>
                      <a:pt x="4755019" y="2884755"/>
                      <a:pt x="4762308" y="2893258"/>
                    </a:cubicBezTo>
                    <a:cubicBezTo>
                      <a:pt x="4772026" y="2882325"/>
                      <a:pt x="4779922" y="2874429"/>
                      <a:pt x="4789033" y="2864104"/>
                    </a:cubicBezTo>
                    <a:cubicBezTo>
                      <a:pt x="4779922" y="2860460"/>
                      <a:pt x="4775670" y="2858030"/>
                      <a:pt x="4772026" y="2856815"/>
                    </a:cubicBezTo>
                    <a:cubicBezTo>
                      <a:pt x="4782959" y="2839809"/>
                      <a:pt x="4793892" y="2824017"/>
                      <a:pt x="4806039" y="2805188"/>
                    </a:cubicBezTo>
                    <a:cubicBezTo>
                      <a:pt x="4795714" y="2802151"/>
                      <a:pt x="4790247" y="2800329"/>
                      <a:pt x="4784781" y="2799114"/>
                    </a:cubicBezTo>
                    <a:cubicBezTo>
                      <a:pt x="4800573" y="2777856"/>
                      <a:pt x="4816365" y="2757205"/>
                      <a:pt x="4834586" y="2734124"/>
                    </a:cubicBezTo>
                    <a:cubicBezTo>
                      <a:pt x="4821224" y="2734124"/>
                      <a:pt x="4813328" y="2734124"/>
                      <a:pt x="4804825" y="2734124"/>
                    </a:cubicBezTo>
                    <a:cubicBezTo>
                      <a:pt x="4816365" y="2718940"/>
                      <a:pt x="4827298" y="2703755"/>
                      <a:pt x="4841267" y="2685534"/>
                    </a:cubicBezTo>
                    <a:cubicBezTo>
                      <a:pt x="4826083" y="2687356"/>
                      <a:pt x="4816365" y="2688571"/>
                      <a:pt x="4804825" y="2689786"/>
                    </a:cubicBezTo>
                    <a:cubicBezTo>
                      <a:pt x="4838838" y="2663061"/>
                      <a:pt x="4842482" y="2621152"/>
                      <a:pt x="4864955" y="2588960"/>
                    </a:cubicBezTo>
                    <a:cubicBezTo>
                      <a:pt x="4859489" y="2587746"/>
                      <a:pt x="4855845" y="2586531"/>
                      <a:pt x="4855845" y="2586531"/>
                    </a:cubicBezTo>
                    <a:cubicBezTo>
                      <a:pt x="4872851" y="2555555"/>
                      <a:pt x="4889251" y="2523971"/>
                      <a:pt x="4903827" y="2498461"/>
                    </a:cubicBezTo>
                    <a:cubicBezTo>
                      <a:pt x="4929945" y="2533082"/>
                      <a:pt x="4959099" y="2571347"/>
                      <a:pt x="4988253" y="2609611"/>
                    </a:cubicBezTo>
                    <a:cubicBezTo>
                      <a:pt x="4988861" y="2610826"/>
                      <a:pt x="4988861" y="2612041"/>
                      <a:pt x="4989468" y="2613863"/>
                    </a:cubicBezTo>
                    <a:cubicBezTo>
                      <a:pt x="4984002" y="2613863"/>
                      <a:pt x="4978535" y="2613863"/>
                      <a:pt x="4969424" y="2613863"/>
                    </a:cubicBezTo>
                    <a:cubicBezTo>
                      <a:pt x="4983394" y="2630870"/>
                      <a:pt x="4995542" y="2644840"/>
                      <a:pt x="5007690" y="2659417"/>
                    </a:cubicBezTo>
                    <a:cubicBezTo>
                      <a:pt x="5001616" y="2660631"/>
                      <a:pt x="4996757" y="2661846"/>
                      <a:pt x="4990076" y="2663061"/>
                    </a:cubicBezTo>
                    <a:cubicBezTo>
                      <a:pt x="5003438" y="2679460"/>
                      <a:pt x="5015586" y="2694037"/>
                      <a:pt x="5029555" y="2709829"/>
                    </a:cubicBezTo>
                    <a:cubicBezTo>
                      <a:pt x="5015586" y="2706792"/>
                      <a:pt x="5005260" y="2704970"/>
                      <a:pt x="4990076" y="2701933"/>
                    </a:cubicBezTo>
                    <a:cubicBezTo>
                      <a:pt x="5002223" y="2718940"/>
                      <a:pt x="5011941" y="2732910"/>
                      <a:pt x="5021659" y="2746879"/>
                    </a:cubicBezTo>
                    <a:cubicBezTo>
                      <a:pt x="5016193" y="2748094"/>
                      <a:pt x="5010727" y="2749916"/>
                      <a:pt x="5002830" y="2751738"/>
                    </a:cubicBezTo>
                    <a:cubicBezTo>
                      <a:pt x="5014978" y="2767530"/>
                      <a:pt x="5025911" y="2781500"/>
                      <a:pt x="5037451" y="2796685"/>
                    </a:cubicBezTo>
                    <a:cubicBezTo>
                      <a:pt x="5029555" y="2797899"/>
                      <a:pt x="5022874" y="2799721"/>
                      <a:pt x="5013763" y="2800936"/>
                    </a:cubicBezTo>
                    <a:cubicBezTo>
                      <a:pt x="5026518" y="2814299"/>
                      <a:pt x="5036844" y="2825231"/>
                      <a:pt x="5049599" y="2838594"/>
                    </a:cubicBezTo>
                    <a:cubicBezTo>
                      <a:pt x="5056887" y="2825839"/>
                      <a:pt x="5062354" y="2814906"/>
                      <a:pt x="5068428" y="2803366"/>
                    </a:cubicBezTo>
                    <a:cubicBezTo>
                      <a:pt x="5059317" y="2800329"/>
                      <a:pt x="5053850" y="2798507"/>
                      <a:pt x="5048991" y="2797292"/>
                    </a:cubicBezTo>
                    <a:cubicBezTo>
                      <a:pt x="5065391" y="2776034"/>
                      <a:pt x="5080575" y="2755990"/>
                      <a:pt x="5098797" y="2732302"/>
                    </a:cubicBezTo>
                    <a:cubicBezTo>
                      <a:pt x="5085434" y="2732302"/>
                      <a:pt x="5076931" y="2732302"/>
                      <a:pt x="5068428" y="2732302"/>
                    </a:cubicBezTo>
                    <a:cubicBezTo>
                      <a:pt x="5079360" y="2716510"/>
                      <a:pt x="5090900" y="2701326"/>
                      <a:pt x="5103656" y="2683104"/>
                    </a:cubicBezTo>
                    <a:cubicBezTo>
                      <a:pt x="5088471" y="2684927"/>
                      <a:pt x="5079360" y="2686141"/>
                      <a:pt x="5075716" y="2686141"/>
                    </a:cubicBezTo>
                    <a:cubicBezTo>
                      <a:pt x="5092115" y="2654558"/>
                      <a:pt x="5109122" y="2621759"/>
                      <a:pt x="5125521" y="2588960"/>
                    </a:cubicBezTo>
                    <a:cubicBezTo>
                      <a:pt x="5126129" y="2587746"/>
                      <a:pt x="5124914" y="2585924"/>
                      <a:pt x="5124306" y="2584709"/>
                    </a:cubicBezTo>
                    <a:cubicBezTo>
                      <a:pt x="5120055" y="2584709"/>
                      <a:pt x="5115803" y="2584709"/>
                      <a:pt x="5117018" y="2584709"/>
                    </a:cubicBezTo>
                    <a:cubicBezTo>
                      <a:pt x="5134025" y="2553733"/>
                      <a:pt x="5151638" y="2521541"/>
                      <a:pt x="5166823" y="2493602"/>
                    </a:cubicBezTo>
                    <a:cubicBezTo>
                      <a:pt x="5179578" y="2512431"/>
                      <a:pt x="5193548" y="2533082"/>
                      <a:pt x="5208125" y="2553733"/>
                    </a:cubicBezTo>
                    <a:cubicBezTo>
                      <a:pt x="5221487" y="2572561"/>
                      <a:pt x="5235457" y="2591997"/>
                      <a:pt x="5250034" y="2610826"/>
                    </a:cubicBezTo>
                    <a:cubicBezTo>
                      <a:pt x="5246390" y="2610826"/>
                      <a:pt x="5240316" y="2611434"/>
                      <a:pt x="5230598" y="2612041"/>
                    </a:cubicBezTo>
                    <a:cubicBezTo>
                      <a:pt x="5245175" y="2629048"/>
                      <a:pt x="5257323" y="2643017"/>
                      <a:pt x="5269470" y="2656987"/>
                    </a:cubicBezTo>
                    <a:cubicBezTo>
                      <a:pt x="5263397" y="2658202"/>
                      <a:pt x="5258538" y="2659417"/>
                      <a:pt x="5251856" y="2661239"/>
                    </a:cubicBezTo>
                    <a:cubicBezTo>
                      <a:pt x="5265219" y="2677638"/>
                      <a:pt x="5277366" y="2691608"/>
                      <a:pt x="5291336" y="2708007"/>
                    </a:cubicBezTo>
                    <a:cubicBezTo>
                      <a:pt x="5277366" y="2704970"/>
                      <a:pt x="5267041" y="2703148"/>
                      <a:pt x="5251856" y="2700718"/>
                    </a:cubicBezTo>
                    <a:cubicBezTo>
                      <a:pt x="5264611" y="2718333"/>
                      <a:pt x="5273722" y="2731695"/>
                      <a:pt x="5283440" y="2745665"/>
                    </a:cubicBezTo>
                    <a:cubicBezTo>
                      <a:pt x="5276759" y="2747487"/>
                      <a:pt x="5271900" y="2748702"/>
                      <a:pt x="5264611" y="2750524"/>
                    </a:cubicBezTo>
                    <a:cubicBezTo>
                      <a:pt x="5277366" y="2766923"/>
                      <a:pt x="5287692" y="2780893"/>
                      <a:pt x="5299232" y="2796077"/>
                    </a:cubicBezTo>
                    <a:cubicBezTo>
                      <a:pt x="5290729" y="2797292"/>
                      <a:pt x="5284655" y="2798507"/>
                      <a:pt x="5275544" y="2799721"/>
                    </a:cubicBezTo>
                    <a:cubicBezTo>
                      <a:pt x="5293158" y="2818550"/>
                      <a:pt x="5308950" y="2834949"/>
                      <a:pt x="5325957" y="2853171"/>
                    </a:cubicBezTo>
                    <a:cubicBezTo>
                      <a:pt x="5317454" y="2853171"/>
                      <a:pt x="5310165" y="2853171"/>
                      <a:pt x="5300447" y="2853171"/>
                    </a:cubicBezTo>
                    <a:cubicBezTo>
                      <a:pt x="5313809" y="2872000"/>
                      <a:pt x="5326564" y="2890221"/>
                      <a:pt x="5341141" y="2910265"/>
                    </a:cubicBezTo>
                    <a:cubicBezTo>
                      <a:pt x="5320490" y="2915731"/>
                      <a:pt x="5312594" y="2916338"/>
                      <a:pt x="5302876" y="2916946"/>
                    </a:cubicBezTo>
                    <a:lnTo>
                      <a:pt x="5302876" y="2916946"/>
                    </a:lnTo>
                    <a:close/>
                    <a:moveTo>
                      <a:pt x="1167225" y="2868963"/>
                    </a:moveTo>
                    <a:cubicBezTo>
                      <a:pt x="1157506" y="2870178"/>
                      <a:pt x="1150218" y="2870178"/>
                      <a:pt x="1144144" y="2870785"/>
                    </a:cubicBezTo>
                    <a:cubicBezTo>
                      <a:pt x="1151433" y="2880503"/>
                      <a:pt x="1157506" y="2889614"/>
                      <a:pt x="1165402" y="2899939"/>
                    </a:cubicBezTo>
                    <a:cubicBezTo>
                      <a:pt x="1188483" y="2881718"/>
                      <a:pt x="1209134" y="2865318"/>
                      <a:pt x="1229785" y="2848919"/>
                    </a:cubicBezTo>
                    <a:cubicBezTo>
                      <a:pt x="1228570" y="2846490"/>
                      <a:pt x="1227963" y="2844060"/>
                      <a:pt x="1226748" y="2842238"/>
                    </a:cubicBezTo>
                    <a:cubicBezTo>
                      <a:pt x="1204275" y="2844060"/>
                      <a:pt x="1181802" y="2845882"/>
                      <a:pt x="1157506" y="2847704"/>
                    </a:cubicBezTo>
                    <a:cubicBezTo>
                      <a:pt x="1161758" y="2856815"/>
                      <a:pt x="1163580" y="2861067"/>
                      <a:pt x="1167225" y="2868963"/>
                    </a:cubicBezTo>
                    <a:lnTo>
                      <a:pt x="1167225" y="2868963"/>
                    </a:lnTo>
                    <a:close/>
                    <a:moveTo>
                      <a:pt x="2306062" y="2909657"/>
                    </a:moveTo>
                    <a:cubicBezTo>
                      <a:pt x="2268405" y="2912087"/>
                      <a:pt x="2236821" y="2914516"/>
                      <a:pt x="2204630" y="2916338"/>
                    </a:cubicBezTo>
                    <a:cubicBezTo>
                      <a:pt x="2223459" y="2949137"/>
                      <a:pt x="2258079" y="2947922"/>
                      <a:pt x="2306062" y="2909657"/>
                    </a:cubicBezTo>
                    <a:lnTo>
                      <a:pt x="2306062" y="2909657"/>
                    </a:lnTo>
                    <a:close/>
                    <a:moveTo>
                      <a:pt x="3327676" y="2720762"/>
                    </a:moveTo>
                    <a:cubicBezTo>
                      <a:pt x="3325854" y="2717725"/>
                      <a:pt x="3324032" y="2715903"/>
                      <a:pt x="3322210" y="2712866"/>
                    </a:cubicBezTo>
                    <a:cubicBezTo>
                      <a:pt x="3300951" y="2715903"/>
                      <a:pt x="3280300" y="2718333"/>
                      <a:pt x="3254183" y="2721977"/>
                    </a:cubicBezTo>
                    <a:cubicBezTo>
                      <a:pt x="3267545" y="2737161"/>
                      <a:pt x="3277871" y="2748702"/>
                      <a:pt x="3292448" y="2765101"/>
                    </a:cubicBezTo>
                    <a:cubicBezTo>
                      <a:pt x="3305810" y="2748702"/>
                      <a:pt x="3317350" y="2734732"/>
                      <a:pt x="3327676" y="2720762"/>
                    </a:cubicBezTo>
                    <a:lnTo>
                      <a:pt x="3327676" y="2720762"/>
                    </a:lnTo>
                    <a:close/>
                    <a:moveTo>
                      <a:pt x="2950493" y="2875037"/>
                    </a:moveTo>
                    <a:cubicBezTo>
                      <a:pt x="2927412" y="2878073"/>
                      <a:pt x="2906154" y="2870178"/>
                      <a:pt x="2892184" y="2892043"/>
                    </a:cubicBezTo>
                    <a:cubicBezTo>
                      <a:pt x="2878822" y="2890829"/>
                      <a:pt x="2865460" y="2889006"/>
                      <a:pt x="2850275" y="2887792"/>
                    </a:cubicBezTo>
                    <a:cubicBezTo>
                      <a:pt x="2896436" y="2924234"/>
                      <a:pt x="2911013" y="2923020"/>
                      <a:pt x="2950493" y="2875037"/>
                    </a:cubicBezTo>
                    <a:lnTo>
                      <a:pt x="2950493" y="2875037"/>
                    </a:lnTo>
                    <a:close/>
                    <a:moveTo>
                      <a:pt x="1596035" y="2796685"/>
                    </a:moveTo>
                    <a:cubicBezTo>
                      <a:pt x="1603323" y="2786966"/>
                      <a:pt x="1608790" y="2780285"/>
                      <a:pt x="1615471" y="2771782"/>
                    </a:cubicBezTo>
                    <a:cubicBezTo>
                      <a:pt x="1599072" y="2766923"/>
                      <a:pt x="1585102" y="2762064"/>
                      <a:pt x="1571132" y="2757205"/>
                    </a:cubicBezTo>
                    <a:cubicBezTo>
                      <a:pt x="1569918" y="2758420"/>
                      <a:pt x="1569918" y="2760242"/>
                      <a:pt x="1568703" y="2761456"/>
                    </a:cubicBezTo>
                    <a:cubicBezTo>
                      <a:pt x="1576599" y="2772389"/>
                      <a:pt x="1585102" y="2783322"/>
                      <a:pt x="1596035" y="2796685"/>
                    </a:cubicBezTo>
                    <a:lnTo>
                      <a:pt x="1596035" y="2796685"/>
                    </a:lnTo>
                    <a:close/>
                  </a:path>
                </a:pathLst>
              </a:custGeom>
              <a:solidFill>
                <a:srgbClr val="307689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ECDC4EFF-45AB-43CF-AF31-B053F1ADB0B0}"/>
                  </a:ext>
                </a:extLst>
              </p:cNvPr>
              <p:cNvSpPr/>
              <p:nvPr/>
            </p:nvSpPr>
            <p:spPr>
              <a:xfrm>
                <a:off x="2814932" y="3942650"/>
                <a:ext cx="78959" cy="48590"/>
              </a:xfrm>
              <a:custGeom>
                <a:avLst/>
                <a:gdLst>
                  <a:gd name="connsiteX0" fmla="*/ 23080 w 78959"/>
                  <a:gd name="connsiteY0" fmla="*/ 23688 h 48590"/>
                  <a:gd name="connsiteX1" fmla="*/ 13970 w 78959"/>
                  <a:gd name="connsiteY1" fmla="*/ 4859 h 48590"/>
                  <a:gd name="connsiteX2" fmla="*/ 80174 w 78959"/>
                  <a:gd name="connsiteY2" fmla="*/ 0 h 48590"/>
                  <a:gd name="connsiteX3" fmla="*/ 82604 w 78959"/>
                  <a:gd name="connsiteY3" fmla="*/ 6074 h 48590"/>
                  <a:gd name="connsiteX4" fmla="*/ 20651 w 78959"/>
                  <a:gd name="connsiteY4" fmla="*/ 51627 h 48590"/>
                  <a:gd name="connsiteX5" fmla="*/ 0 w 78959"/>
                  <a:gd name="connsiteY5" fmla="*/ 25510 h 48590"/>
                  <a:gd name="connsiteX6" fmla="*/ 23080 w 78959"/>
                  <a:gd name="connsiteY6" fmla="*/ 23688 h 48590"/>
                  <a:gd name="connsiteX7" fmla="*/ 23080 w 78959"/>
                  <a:gd name="connsiteY7" fmla="*/ 23688 h 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959" h="48590">
                    <a:moveTo>
                      <a:pt x="23080" y="23688"/>
                    </a:moveTo>
                    <a:cubicBezTo>
                      <a:pt x="20044" y="17007"/>
                      <a:pt x="17614" y="12755"/>
                      <a:pt x="13970" y="4859"/>
                    </a:cubicBezTo>
                    <a:cubicBezTo>
                      <a:pt x="37658" y="3037"/>
                      <a:pt x="58916" y="1215"/>
                      <a:pt x="80174" y="0"/>
                    </a:cubicBezTo>
                    <a:cubicBezTo>
                      <a:pt x="80782" y="1822"/>
                      <a:pt x="81996" y="4252"/>
                      <a:pt x="82604" y="6074"/>
                    </a:cubicBezTo>
                    <a:cubicBezTo>
                      <a:pt x="63168" y="20651"/>
                      <a:pt x="43124" y="35228"/>
                      <a:pt x="20651" y="51627"/>
                    </a:cubicBezTo>
                    <a:cubicBezTo>
                      <a:pt x="12755" y="42517"/>
                      <a:pt x="6681" y="34013"/>
                      <a:pt x="0" y="25510"/>
                    </a:cubicBezTo>
                    <a:cubicBezTo>
                      <a:pt x="7289" y="24903"/>
                      <a:pt x="13970" y="24295"/>
                      <a:pt x="23080" y="23688"/>
                    </a:cubicBezTo>
                    <a:lnTo>
                      <a:pt x="23080" y="23688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07448BD0-EB40-46E3-B4DE-38A2925E5AA7}"/>
                  </a:ext>
                </a:extLst>
              </p:cNvPr>
              <p:cNvSpPr/>
              <p:nvPr/>
            </p:nvSpPr>
            <p:spPr>
              <a:xfrm>
                <a:off x="3871773" y="4013106"/>
                <a:ext cx="103255" cy="18221"/>
              </a:xfrm>
              <a:custGeom>
                <a:avLst/>
                <a:gdLst>
                  <a:gd name="connsiteX0" fmla="*/ 103862 w 103254"/>
                  <a:gd name="connsiteY0" fmla="*/ 0 h 18221"/>
                  <a:gd name="connsiteX1" fmla="*/ 0 w 103254"/>
                  <a:gd name="connsiteY1" fmla="*/ 4859 h 18221"/>
                  <a:gd name="connsiteX2" fmla="*/ 103862 w 103254"/>
                  <a:gd name="connsiteY2" fmla="*/ 0 h 18221"/>
                  <a:gd name="connsiteX3" fmla="*/ 103862 w 103254"/>
                  <a:gd name="connsiteY3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254" h="18221">
                    <a:moveTo>
                      <a:pt x="103862" y="0"/>
                    </a:moveTo>
                    <a:cubicBezTo>
                      <a:pt x="54664" y="27332"/>
                      <a:pt x="18829" y="28547"/>
                      <a:pt x="0" y="4859"/>
                    </a:cubicBezTo>
                    <a:cubicBezTo>
                      <a:pt x="32799" y="3037"/>
                      <a:pt x="64990" y="1822"/>
                      <a:pt x="103862" y="0"/>
                    </a:cubicBezTo>
                    <a:lnTo>
                      <a:pt x="1038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E1D8281-3EF0-4537-8BD1-D2E7F8878E96}"/>
                  </a:ext>
                </a:extLst>
              </p:cNvPr>
              <p:cNvSpPr/>
              <p:nvPr/>
            </p:nvSpPr>
            <p:spPr>
              <a:xfrm>
                <a:off x="4928007" y="3811455"/>
                <a:ext cx="60738" cy="48590"/>
              </a:xfrm>
              <a:custGeom>
                <a:avLst/>
                <a:gdLst>
                  <a:gd name="connsiteX0" fmla="*/ 63167 w 60738"/>
                  <a:gd name="connsiteY0" fmla="*/ 7289 h 48590"/>
                  <a:gd name="connsiteX1" fmla="*/ 32798 w 60738"/>
                  <a:gd name="connsiteY1" fmla="*/ 51020 h 48590"/>
                  <a:gd name="connsiteX2" fmla="*/ 0 w 60738"/>
                  <a:gd name="connsiteY2" fmla="*/ 9111 h 48590"/>
                  <a:gd name="connsiteX3" fmla="*/ 58308 w 60738"/>
                  <a:gd name="connsiteY3" fmla="*/ 0 h 48590"/>
                  <a:gd name="connsiteX4" fmla="*/ 63167 w 60738"/>
                  <a:gd name="connsiteY4" fmla="*/ 7289 h 48590"/>
                  <a:gd name="connsiteX5" fmla="*/ 63167 w 60738"/>
                  <a:gd name="connsiteY5" fmla="*/ 7289 h 4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38" h="48590">
                    <a:moveTo>
                      <a:pt x="63167" y="7289"/>
                    </a:moveTo>
                    <a:cubicBezTo>
                      <a:pt x="54057" y="21258"/>
                      <a:pt x="44339" y="34621"/>
                      <a:pt x="32798" y="51020"/>
                    </a:cubicBezTo>
                    <a:cubicBezTo>
                      <a:pt x="20651" y="35228"/>
                      <a:pt x="10933" y="23081"/>
                      <a:pt x="0" y="9111"/>
                    </a:cubicBezTo>
                    <a:cubicBezTo>
                      <a:pt x="21866" y="6074"/>
                      <a:pt x="40087" y="2430"/>
                      <a:pt x="58308" y="0"/>
                    </a:cubicBezTo>
                    <a:cubicBezTo>
                      <a:pt x="60130" y="2430"/>
                      <a:pt x="61953" y="4859"/>
                      <a:pt x="63167" y="7289"/>
                    </a:cubicBezTo>
                    <a:lnTo>
                      <a:pt x="63167" y="7289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89B903FD-15CF-4A08-A10B-D8084D65A05F}"/>
                  </a:ext>
                </a:extLst>
              </p:cNvPr>
              <p:cNvSpPr/>
              <p:nvPr/>
            </p:nvSpPr>
            <p:spPr>
              <a:xfrm>
                <a:off x="4516204" y="3972411"/>
                <a:ext cx="103255" cy="36443"/>
              </a:xfrm>
              <a:custGeom>
                <a:avLst/>
                <a:gdLst>
                  <a:gd name="connsiteX0" fmla="*/ 103255 w 103254"/>
                  <a:gd name="connsiteY0" fmla="*/ 0 h 36442"/>
                  <a:gd name="connsiteX1" fmla="*/ 0 w 103254"/>
                  <a:gd name="connsiteY1" fmla="*/ 13362 h 36442"/>
                  <a:gd name="connsiteX2" fmla="*/ 43124 w 103254"/>
                  <a:gd name="connsiteY2" fmla="*/ 17614 h 36442"/>
                  <a:gd name="connsiteX3" fmla="*/ 103255 w 103254"/>
                  <a:gd name="connsiteY3" fmla="*/ 0 h 36442"/>
                  <a:gd name="connsiteX4" fmla="*/ 103255 w 103254"/>
                  <a:gd name="connsiteY4" fmla="*/ 0 h 3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54" h="36442">
                    <a:moveTo>
                      <a:pt x="103255" y="0"/>
                    </a:moveTo>
                    <a:cubicBezTo>
                      <a:pt x="63168" y="51020"/>
                      <a:pt x="47983" y="52842"/>
                      <a:pt x="0" y="13362"/>
                    </a:cubicBezTo>
                    <a:cubicBezTo>
                      <a:pt x="16399" y="14577"/>
                      <a:pt x="29762" y="16399"/>
                      <a:pt x="43124" y="17614"/>
                    </a:cubicBezTo>
                    <a:cubicBezTo>
                      <a:pt x="57094" y="-5466"/>
                      <a:pt x="78352" y="3644"/>
                      <a:pt x="103255" y="0"/>
                    </a:cubicBezTo>
                    <a:lnTo>
                      <a:pt x="1032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B3DE98-A117-4D9D-A86C-AC92E019E2B9}"/>
                  </a:ext>
                </a:extLst>
              </p:cNvPr>
              <p:cNvSpPr/>
              <p:nvPr/>
            </p:nvSpPr>
            <p:spPr>
              <a:xfrm>
                <a:off x="3237668" y="3852150"/>
                <a:ext cx="48590" cy="36443"/>
              </a:xfrm>
              <a:custGeom>
                <a:avLst/>
                <a:gdLst>
                  <a:gd name="connsiteX0" fmla="*/ 29762 w 48590"/>
                  <a:gd name="connsiteY0" fmla="*/ 41302 h 36442"/>
                  <a:gd name="connsiteX1" fmla="*/ 0 w 48590"/>
                  <a:gd name="connsiteY1" fmla="*/ 4252 h 36442"/>
                  <a:gd name="connsiteX2" fmla="*/ 2429 w 48590"/>
                  <a:gd name="connsiteY2" fmla="*/ 0 h 36442"/>
                  <a:gd name="connsiteX3" fmla="*/ 50413 w 48590"/>
                  <a:gd name="connsiteY3" fmla="*/ 15792 h 36442"/>
                  <a:gd name="connsiteX4" fmla="*/ 29762 w 48590"/>
                  <a:gd name="connsiteY4" fmla="*/ 41302 h 36442"/>
                  <a:gd name="connsiteX5" fmla="*/ 29762 w 48590"/>
                  <a:gd name="connsiteY5" fmla="*/ 41302 h 3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0" h="36442">
                    <a:moveTo>
                      <a:pt x="29762" y="41302"/>
                    </a:moveTo>
                    <a:cubicBezTo>
                      <a:pt x="18221" y="26725"/>
                      <a:pt x="9111" y="15185"/>
                      <a:pt x="0" y="4252"/>
                    </a:cubicBezTo>
                    <a:cubicBezTo>
                      <a:pt x="1215" y="3037"/>
                      <a:pt x="1215" y="1215"/>
                      <a:pt x="2429" y="0"/>
                    </a:cubicBezTo>
                    <a:cubicBezTo>
                      <a:pt x="17614" y="4859"/>
                      <a:pt x="32798" y="9718"/>
                      <a:pt x="50413" y="15792"/>
                    </a:cubicBezTo>
                    <a:cubicBezTo>
                      <a:pt x="43731" y="23688"/>
                      <a:pt x="37658" y="30976"/>
                      <a:pt x="29762" y="41302"/>
                    </a:cubicBezTo>
                    <a:lnTo>
                      <a:pt x="29762" y="41302"/>
                    </a:lnTo>
                    <a:close/>
                  </a:path>
                </a:pathLst>
              </a:custGeom>
              <a:solidFill>
                <a:srgbClr val="FFFFFF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1E8B012-2A65-44DE-B2DD-45A89336E073}"/>
                </a:ext>
              </a:extLst>
            </p:cNvPr>
            <p:cNvSpPr/>
            <p:nvPr/>
          </p:nvSpPr>
          <p:spPr>
            <a:xfrm>
              <a:off x="5572506" y="1851286"/>
              <a:ext cx="3266964" cy="2172113"/>
            </a:xfrm>
            <a:custGeom>
              <a:avLst/>
              <a:gdLst>
                <a:gd name="connsiteX0" fmla="*/ 5232910 w 5230677"/>
                <a:gd name="connsiteY0" fmla="*/ 3411223 h 3999930"/>
                <a:gd name="connsiteX1" fmla="*/ 5233594 w 5230677"/>
                <a:gd name="connsiteY1" fmla="*/ 3175329 h 3999930"/>
                <a:gd name="connsiteX2" fmla="*/ 5207612 w 5230677"/>
                <a:gd name="connsiteY2" fmla="*/ 3142509 h 3999930"/>
                <a:gd name="connsiteX3" fmla="*/ 4921805 w 5230677"/>
                <a:gd name="connsiteY3" fmla="*/ 3078921 h 3999930"/>
                <a:gd name="connsiteX4" fmla="*/ 4894455 w 5230677"/>
                <a:gd name="connsiteY4" fmla="*/ 3063878 h 3999930"/>
                <a:gd name="connsiteX5" fmla="*/ 4657878 w 5230677"/>
                <a:gd name="connsiteY5" fmla="*/ 2750721 h 3999930"/>
                <a:gd name="connsiteX6" fmla="*/ 4389165 w 5230677"/>
                <a:gd name="connsiteY6" fmla="*/ 2218765 h 3999930"/>
                <a:gd name="connsiteX7" fmla="*/ 4381643 w 5230677"/>
                <a:gd name="connsiteY7" fmla="*/ 2180475 h 3999930"/>
                <a:gd name="connsiteX8" fmla="*/ 4381643 w 5230677"/>
                <a:gd name="connsiteY8" fmla="*/ 1807148 h 3999930"/>
                <a:gd name="connsiteX9" fmla="*/ 4408310 w 5230677"/>
                <a:gd name="connsiteY9" fmla="*/ 1781166 h 3999930"/>
                <a:gd name="connsiteX10" fmla="*/ 5118725 w 5230677"/>
                <a:gd name="connsiteY10" fmla="*/ 1781166 h 3999930"/>
                <a:gd name="connsiteX11" fmla="*/ 5141972 w 5230677"/>
                <a:gd name="connsiteY11" fmla="*/ 1778431 h 3999930"/>
                <a:gd name="connsiteX12" fmla="*/ 5124195 w 5230677"/>
                <a:gd name="connsiteY12" fmla="*/ 1768858 h 3999930"/>
                <a:gd name="connsiteX13" fmla="*/ 4853430 w 5230677"/>
                <a:gd name="connsiteY13" fmla="*/ 1636211 h 3999930"/>
                <a:gd name="connsiteX14" fmla="*/ 4605913 w 5230677"/>
                <a:gd name="connsiteY14" fmla="*/ 1451599 h 3999930"/>
                <a:gd name="connsiteX15" fmla="*/ 4599076 w 5230677"/>
                <a:gd name="connsiteY15" fmla="*/ 1437240 h 3999930"/>
                <a:gd name="connsiteX16" fmla="*/ 4951206 w 5230677"/>
                <a:gd name="connsiteY16" fmla="*/ 1437240 h 3999930"/>
                <a:gd name="connsiteX17" fmla="*/ 4936847 w 5230677"/>
                <a:gd name="connsiteY17" fmla="*/ 1426300 h 3999930"/>
                <a:gd name="connsiteX18" fmla="*/ 4748816 w 5230677"/>
                <a:gd name="connsiteY18" fmla="*/ 1334678 h 3999930"/>
                <a:gd name="connsiteX19" fmla="*/ 4476001 w 5230677"/>
                <a:gd name="connsiteY19" fmla="*/ 1112459 h 3999930"/>
                <a:gd name="connsiteX20" fmla="*/ 4467796 w 5230677"/>
                <a:gd name="connsiteY20" fmla="*/ 1097417 h 3999930"/>
                <a:gd name="connsiteX21" fmla="*/ 4484206 w 5230677"/>
                <a:gd name="connsiteY21" fmla="*/ 1094682 h 3999930"/>
                <a:gd name="connsiteX22" fmla="*/ 4732407 w 5230677"/>
                <a:gd name="connsiteY22" fmla="*/ 1094682 h 3999930"/>
                <a:gd name="connsiteX23" fmla="*/ 4750868 w 5230677"/>
                <a:gd name="connsiteY23" fmla="*/ 1093998 h 3999930"/>
                <a:gd name="connsiteX24" fmla="*/ 4642835 w 5230677"/>
                <a:gd name="connsiteY24" fmla="*/ 1037247 h 3999930"/>
                <a:gd name="connsiteX25" fmla="*/ 4428139 w 5230677"/>
                <a:gd name="connsiteY25" fmla="*/ 878617 h 3999930"/>
                <a:gd name="connsiteX26" fmla="*/ 4279081 w 5230677"/>
                <a:gd name="connsiteY26" fmla="*/ 635886 h 3999930"/>
                <a:gd name="connsiteX27" fmla="*/ 4268825 w 5230677"/>
                <a:gd name="connsiteY27" fmla="*/ 619476 h 3999930"/>
                <a:gd name="connsiteX28" fmla="*/ 4258569 w 5230677"/>
                <a:gd name="connsiteY28" fmla="*/ 635886 h 3999930"/>
                <a:gd name="connsiteX29" fmla="*/ 4142331 w 5230677"/>
                <a:gd name="connsiteY29" fmla="*/ 836225 h 3999930"/>
                <a:gd name="connsiteX30" fmla="*/ 3918746 w 5230677"/>
                <a:gd name="connsiteY30" fmla="*/ 1024939 h 3999930"/>
                <a:gd name="connsiteX31" fmla="*/ 3797038 w 5230677"/>
                <a:gd name="connsiteY31" fmla="*/ 1084426 h 3999930"/>
                <a:gd name="connsiteX32" fmla="*/ 3787466 w 5230677"/>
                <a:gd name="connsiteY32" fmla="*/ 1093998 h 3999930"/>
                <a:gd name="connsiteX33" fmla="*/ 3801824 w 5230677"/>
                <a:gd name="connsiteY33" fmla="*/ 1093998 h 3999930"/>
                <a:gd name="connsiteX34" fmla="*/ 4053444 w 5230677"/>
                <a:gd name="connsiteY34" fmla="*/ 1093998 h 3999930"/>
                <a:gd name="connsiteX35" fmla="*/ 4069854 w 5230677"/>
                <a:gd name="connsiteY35" fmla="*/ 1097417 h 3999930"/>
                <a:gd name="connsiteX36" fmla="*/ 4061649 w 5230677"/>
                <a:gd name="connsiteY36" fmla="*/ 1112459 h 3999930"/>
                <a:gd name="connsiteX37" fmla="*/ 3996693 w 5230677"/>
                <a:gd name="connsiteY37" fmla="*/ 1188356 h 3999930"/>
                <a:gd name="connsiteX38" fmla="*/ 3964556 w 5230677"/>
                <a:gd name="connsiteY38" fmla="*/ 1193825 h 3999930"/>
                <a:gd name="connsiteX39" fmla="*/ 3690373 w 5230677"/>
                <a:gd name="connsiteY39" fmla="*/ 1059127 h 3999930"/>
                <a:gd name="connsiteX40" fmla="*/ 3436019 w 5230677"/>
                <a:gd name="connsiteY40" fmla="*/ 869045 h 3999930"/>
                <a:gd name="connsiteX41" fmla="*/ 3429181 w 5230677"/>
                <a:gd name="connsiteY41" fmla="*/ 854002 h 3999930"/>
                <a:gd name="connsiteX42" fmla="*/ 3796354 w 5230677"/>
                <a:gd name="connsiteY42" fmla="*/ 854002 h 3999930"/>
                <a:gd name="connsiteX43" fmla="*/ 3787466 w 5230677"/>
                <a:gd name="connsiteY43" fmla="*/ 845797 h 3999930"/>
                <a:gd name="connsiteX44" fmla="*/ 3621998 w 5230677"/>
                <a:gd name="connsiteY44" fmla="*/ 765115 h 3999930"/>
                <a:gd name="connsiteX45" fmla="*/ 3299953 w 5230677"/>
                <a:gd name="connsiteY45" fmla="*/ 514863 h 3999930"/>
                <a:gd name="connsiteX46" fmla="*/ 3291748 w 5230677"/>
                <a:gd name="connsiteY46" fmla="*/ 499820 h 3999930"/>
                <a:gd name="connsiteX47" fmla="*/ 3308158 w 5230677"/>
                <a:gd name="connsiteY47" fmla="*/ 497085 h 3999930"/>
                <a:gd name="connsiteX48" fmla="*/ 3570717 w 5230677"/>
                <a:gd name="connsiteY48" fmla="*/ 497085 h 3999930"/>
                <a:gd name="connsiteX49" fmla="*/ 3590546 w 5230677"/>
                <a:gd name="connsiteY49" fmla="*/ 493667 h 3999930"/>
                <a:gd name="connsiteX50" fmla="*/ 3422344 w 5230677"/>
                <a:gd name="connsiteY50" fmla="*/ 410933 h 3999930"/>
                <a:gd name="connsiteX51" fmla="*/ 3278073 w 5230677"/>
                <a:gd name="connsiteY51" fmla="*/ 302217 h 3999930"/>
                <a:gd name="connsiteX52" fmla="*/ 3095512 w 5230677"/>
                <a:gd name="connsiteY52" fmla="*/ 17778 h 3999930"/>
                <a:gd name="connsiteX53" fmla="*/ 3083888 w 5230677"/>
                <a:gd name="connsiteY53" fmla="*/ 0 h 3999930"/>
                <a:gd name="connsiteX54" fmla="*/ 3075683 w 5230677"/>
                <a:gd name="connsiteY54" fmla="*/ 17094 h 3999930"/>
                <a:gd name="connsiteX55" fmla="*/ 2944403 w 5230677"/>
                <a:gd name="connsiteY55" fmla="*/ 239996 h 3999930"/>
                <a:gd name="connsiteX56" fmla="*/ 2761159 w 5230677"/>
                <a:gd name="connsiteY56" fmla="*/ 404096 h 3999930"/>
                <a:gd name="connsiteX57" fmla="*/ 2592957 w 5230677"/>
                <a:gd name="connsiteY57" fmla="*/ 486829 h 3999930"/>
                <a:gd name="connsiteX58" fmla="*/ 2580649 w 5230677"/>
                <a:gd name="connsiteY58" fmla="*/ 497769 h 3999930"/>
                <a:gd name="connsiteX59" fmla="*/ 2882866 w 5230677"/>
                <a:gd name="connsiteY59" fmla="*/ 497769 h 3999930"/>
                <a:gd name="connsiteX60" fmla="*/ 2633298 w 5230677"/>
                <a:gd name="connsiteY60" fmla="*/ 722039 h 3999930"/>
                <a:gd name="connsiteX61" fmla="*/ 2389883 w 5230677"/>
                <a:gd name="connsiteY61" fmla="*/ 841695 h 3999930"/>
                <a:gd name="connsiteX62" fmla="*/ 2372106 w 5230677"/>
                <a:gd name="connsiteY62" fmla="*/ 854686 h 3999930"/>
                <a:gd name="connsiteX63" fmla="*/ 2744749 w 5230677"/>
                <a:gd name="connsiteY63" fmla="*/ 854686 h 3999930"/>
                <a:gd name="connsiteX64" fmla="*/ 2739963 w 5230677"/>
                <a:gd name="connsiteY64" fmla="*/ 862891 h 3999930"/>
                <a:gd name="connsiteX65" fmla="*/ 2506120 w 5230677"/>
                <a:gd name="connsiteY65" fmla="*/ 1045452 h 3999930"/>
                <a:gd name="connsiteX66" fmla="*/ 2192280 w 5230677"/>
                <a:gd name="connsiteY66" fmla="*/ 1199979 h 3999930"/>
                <a:gd name="connsiteX67" fmla="*/ 2177921 w 5230677"/>
                <a:gd name="connsiteY67" fmla="*/ 1209552 h 3999930"/>
                <a:gd name="connsiteX68" fmla="*/ 2199117 w 5230677"/>
                <a:gd name="connsiteY68" fmla="*/ 1211603 h 3999930"/>
                <a:gd name="connsiteX69" fmla="*/ 2899276 w 5230677"/>
                <a:gd name="connsiteY69" fmla="*/ 1211603 h 3999930"/>
                <a:gd name="connsiteX70" fmla="*/ 2923207 w 5230677"/>
                <a:gd name="connsiteY70" fmla="*/ 1234167 h 3999930"/>
                <a:gd name="connsiteX71" fmla="*/ 2922524 w 5230677"/>
                <a:gd name="connsiteY71" fmla="*/ 1648518 h 3999930"/>
                <a:gd name="connsiteX72" fmla="*/ 2902011 w 5230677"/>
                <a:gd name="connsiteY72" fmla="*/ 1661510 h 3999930"/>
                <a:gd name="connsiteX73" fmla="*/ 2333132 w 5230677"/>
                <a:gd name="connsiteY73" fmla="*/ 1394848 h 3999930"/>
                <a:gd name="connsiteX74" fmla="*/ 1717758 w 5230677"/>
                <a:gd name="connsiteY74" fmla="*/ 1084426 h 3999930"/>
                <a:gd name="connsiteX75" fmla="*/ 1696562 w 5230677"/>
                <a:gd name="connsiteY75" fmla="*/ 1076221 h 3999930"/>
                <a:gd name="connsiteX76" fmla="*/ 1695878 w 5230677"/>
                <a:gd name="connsiteY76" fmla="*/ 1098784 h 3999930"/>
                <a:gd name="connsiteX77" fmla="*/ 1619982 w 5230677"/>
                <a:gd name="connsiteY77" fmla="*/ 1291601 h 3999930"/>
                <a:gd name="connsiteX78" fmla="*/ 1248023 w 5230677"/>
                <a:gd name="connsiteY78" fmla="*/ 1956889 h 3999930"/>
                <a:gd name="connsiteX79" fmla="*/ 594359 w 5230677"/>
                <a:gd name="connsiteY79" fmla="*/ 2844395 h 3999930"/>
                <a:gd name="connsiteX80" fmla="*/ 284621 w 5230677"/>
                <a:gd name="connsiteY80" fmla="*/ 3185586 h 3999930"/>
                <a:gd name="connsiteX81" fmla="*/ 15907 w 5230677"/>
                <a:gd name="connsiteY81" fmla="*/ 3454983 h 3999930"/>
                <a:gd name="connsiteX82" fmla="*/ 865 w 5230677"/>
                <a:gd name="connsiteY82" fmla="*/ 3497375 h 3999930"/>
                <a:gd name="connsiteX83" fmla="*/ 2232 w 5230677"/>
                <a:gd name="connsiteY83" fmla="*/ 3520622 h 3999930"/>
                <a:gd name="connsiteX84" fmla="*/ 10437 w 5230677"/>
                <a:gd name="connsiteY84" fmla="*/ 3748311 h 3999930"/>
                <a:gd name="connsiteX85" fmla="*/ 9754 w 5230677"/>
                <a:gd name="connsiteY85" fmla="*/ 3926769 h 3999930"/>
                <a:gd name="connsiteX86" fmla="*/ 11805 w 5230677"/>
                <a:gd name="connsiteY86" fmla="*/ 3929504 h 3999930"/>
                <a:gd name="connsiteX87" fmla="*/ 15224 w 5230677"/>
                <a:gd name="connsiteY87" fmla="*/ 4001298 h 3999930"/>
                <a:gd name="connsiteX88" fmla="*/ 35052 w 5230677"/>
                <a:gd name="connsiteY88" fmla="*/ 3995144 h 3999930"/>
                <a:gd name="connsiteX89" fmla="*/ 711280 w 5230677"/>
                <a:gd name="connsiteY89" fmla="*/ 3707286 h 3999930"/>
                <a:gd name="connsiteX90" fmla="*/ 1893482 w 5230677"/>
                <a:gd name="connsiteY90" fmla="*/ 3361993 h 3999930"/>
                <a:gd name="connsiteX91" fmla="*/ 2748851 w 5230677"/>
                <a:gd name="connsiteY91" fmla="*/ 3236867 h 3999930"/>
                <a:gd name="connsiteX92" fmla="*/ 3210382 w 5230677"/>
                <a:gd name="connsiteY92" fmla="*/ 3209517 h 3999930"/>
                <a:gd name="connsiteX93" fmla="*/ 3758065 w 5230677"/>
                <a:gd name="connsiteY93" fmla="*/ 3215671 h 3999930"/>
                <a:gd name="connsiteX94" fmla="*/ 4210023 w 5230677"/>
                <a:gd name="connsiteY94" fmla="*/ 3253277 h 3999930"/>
                <a:gd name="connsiteX95" fmla="*/ 4688647 w 5230677"/>
                <a:gd name="connsiteY95" fmla="*/ 3323019 h 3999930"/>
                <a:gd name="connsiteX96" fmla="*/ 5221971 w 5230677"/>
                <a:gd name="connsiteY96" fmla="*/ 3439257 h 3999930"/>
                <a:gd name="connsiteX97" fmla="*/ 5232910 w 5230677"/>
                <a:gd name="connsiteY97" fmla="*/ 3435154 h 3999930"/>
                <a:gd name="connsiteX98" fmla="*/ 5232910 w 5230677"/>
                <a:gd name="connsiteY98" fmla="*/ 3411223 h 3999930"/>
                <a:gd name="connsiteX99" fmla="*/ 4114981 w 5230677"/>
                <a:gd name="connsiteY99" fmla="*/ 2110049 h 3999930"/>
                <a:gd name="connsiteX100" fmla="*/ 4094469 w 5230677"/>
                <a:gd name="connsiteY100" fmla="*/ 2125091 h 3999930"/>
                <a:gd name="connsiteX101" fmla="*/ 3224057 w 5230677"/>
                <a:gd name="connsiteY101" fmla="*/ 1802362 h 3999930"/>
                <a:gd name="connsiteX102" fmla="*/ 3204228 w 5230677"/>
                <a:gd name="connsiteY102" fmla="*/ 1772277 h 3999930"/>
                <a:gd name="connsiteX103" fmla="*/ 3204228 w 5230677"/>
                <a:gd name="connsiteY103" fmla="*/ 1236218 h 3999930"/>
                <a:gd name="connsiteX104" fmla="*/ 3224057 w 5230677"/>
                <a:gd name="connsiteY104" fmla="*/ 1213654 h 3999930"/>
                <a:gd name="connsiteX105" fmla="*/ 3956352 w 5230677"/>
                <a:gd name="connsiteY105" fmla="*/ 1214338 h 3999930"/>
                <a:gd name="connsiteX106" fmla="*/ 3970027 w 5230677"/>
                <a:gd name="connsiteY106" fmla="*/ 1215022 h 3999930"/>
                <a:gd name="connsiteX107" fmla="*/ 3930369 w 5230677"/>
                <a:gd name="connsiteY107" fmla="*/ 1251944 h 3999930"/>
                <a:gd name="connsiteX108" fmla="*/ 3829858 w 5230677"/>
                <a:gd name="connsiteY108" fmla="*/ 1316216 h 3999930"/>
                <a:gd name="connsiteX109" fmla="*/ 3605588 w 5230677"/>
                <a:gd name="connsiteY109" fmla="*/ 1426300 h 3999930"/>
                <a:gd name="connsiteX110" fmla="*/ 3589179 w 5230677"/>
                <a:gd name="connsiteY110" fmla="*/ 1438607 h 3999930"/>
                <a:gd name="connsiteX111" fmla="*/ 3941993 w 5230677"/>
                <a:gd name="connsiteY111" fmla="*/ 1438607 h 3999930"/>
                <a:gd name="connsiteX112" fmla="*/ 3944044 w 5230677"/>
                <a:gd name="connsiteY112" fmla="*/ 1442710 h 3999930"/>
                <a:gd name="connsiteX113" fmla="*/ 3867464 w 5230677"/>
                <a:gd name="connsiteY113" fmla="*/ 1518606 h 3999930"/>
                <a:gd name="connsiteX114" fmla="*/ 3692425 w 5230677"/>
                <a:gd name="connsiteY114" fmla="*/ 1634160 h 3999930"/>
                <a:gd name="connsiteX115" fmla="*/ 3414823 w 5230677"/>
                <a:gd name="connsiteY115" fmla="*/ 1770226 h 3999930"/>
                <a:gd name="connsiteX116" fmla="*/ 3399780 w 5230677"/>
                <a:gd name="connsiteY116" fmla="*/ 1781849 h 3999930"/>
                <a:gd name="connsiteX117" fmla="*/ 3420293 w 5230677"/>
                <a:gd name="connsiteY117" fmla="*/ 1781849 h 3999930"/>
                <a:gd name="connsiteX118" fmla="*/ 4088315 w 5230677"/>
                <a:gd name="connsiteY118" fmla="*/ 1781849 h 3999930"/>
                <a:gd name="connsiteX119" fmla="*/ 4114981 w 5230677"/>
                <a:gd name="connsiteY119" fmla="*/ 1807832 h 3999930"/>
                <a:gd name="connsiteX120" fmla="*/ 4114981 w 5230677"/>
                <a:gd name="connsiteY120" fmla="*/ 2110049 h 3999930"/>
                <a:gd name="connsiteX0" fmla="*/ 5232910 w 5233594"/>
                <a:gd name="connsiteY0" fmla="*/ 3411223 h 4001298"/>
                <a:gd name="connsiteX1" fmla="*/ 5233594 w 5233594"/>
                <a:gd name="connsiteY1" fmla="*/ 3175329 h 4001298"/>
                <a:gd name="connsiteX2" fmla="*/ 5207612 w 5233594"/>
                <a:gd name="connsiteY2" fmla="*/ 3142509 h 4001298"/>
                <a:gd name="connsiteX3" fmla="*/ 4921805 w 5233594"/>
                <a:gd name="connsiteY3" fmla="*/ 3078921 h 4001298"/>
                <a:gd name="connsiteX4" fmla="*/ 4894455 w 5233594"/>
                <a:gd name="connsiteY4" fmla="*/ 3063878 h 4001298"/>
                <a:gd name="connsiteX5" fmla="*/ 4657878 w 5233594"/>
                <a:gd name="connsiteY5" fmla="*/ 2750721 h 4001298"/>
                <a:gd name="connsiteX6" fmla="*/ 4389165 w 5233594"/>
                <a:gd name="connsiteY6" fmla="*/ 2218765 h 4001298"/>
                <a:gd name="connsiteX7" fmla="*/ 4381643 w 5233594"/>
                <a:gd name="connsiteY7" fmla="*/ 2180475 h 4001298"/>
                <a:gd name="connsiteX8" fmla="*/ 4381643 w 5233594"/>
                <a:gd name="connsiteY8" fmla="*/ 1807148 h 4001298"/>
                <a:gd name="connsiteX9" fmla="*/ 4408310 w 5233594"/>
                <a:gd name="connsiteY9" fmla="*/ 1781166 h 4001298"/>
                <a:gd name="connsiteX10" fmla="*/ 5118725 w 5233594"/>
                <a:gd name="connsiteY10" fmla="*/ 1781166 h 4001298"/>
                <a:gd name="connsiteX11" fmla="*/ 5141972 w 5233594"/>
                <a:gd name="connsiteY11" fmla="*/ 1778431 h 4001298"/>
                <a:gd name="connsiteX12" fmla="*/ 5124195 w 5233594"/>
                <a:gd name="connsiteY12" fmla="*/ 1768858 h 4001298"/>
                <a:gd name="connsiteX13" fmla="*/ 4853430 w 5233594"/>
                <a:gd name="connsiteY13" fmla="*/ 1636211 h 4001298"/>
                <a:gd name="connsiteX14" fmla="*/ 4605913 w 5233594"/>
                <a:gd name="connsiteY14" fmla="*/ 1451599 h 4001298"/>
                <a:gd name="connsiteX15" fmla="*/ 4599076 w 5233594"/>
                <a:gd name="connsiteY15" fmla="*/ 1437240 h 4001298"/>
                <a:gd name="connsiteX16" fmla="*/ 4951206 w 5233594"/>
                <a:gd name="connsiteY16" fmla="*/ 1437240 h 4001298"/>
                <a:gd name="connsiteX17" fmla="*/ 4936847 w 5233594"/>
                <a:gd name="connsiteY17" fmla="*/ 1426300 h 4001298"/>
                <a:gd name="connsiteX18" fmla="*/ 4748816 w 5233594"/>
                <a:gd name="connsiteY18" fmla="*/ 1334678 h 4001298"/>
                <a:gd name="connsiteX19" fmla="*/ 4476001 w 5233594"/>
                <a:gd name="connsiteY19" fmla="*/ 1112459 h 4001298"/>
                <a:gd name="connsiteX20" fmla="*/ 4467796 w 5233594"/>
                <a:gd name="connsiteY20" fmla="*/ 1097417 h 4001298"/>
                <a:gd name="connsiteX21" fmla="*/ 4484206 w 5233594"/>
                <a:gd name="connsiteY21" fmla="*/ 1094682 h 4001298"/>
                <a:gd name="connsiteX22" fmla="*/ 4732407 w 5233594"/>
                <a:gd name="connsiteY22" fmla="*/ 1094682 h 4001298"/>
                <a:gd name="connsiteX23" fmla="*/ 4750868 w 5233594"/>
                <a:gd name="connsiteY23" fmla="*/ 1093998 h 4001298"/>
                <a:gd name="connsiteX24" fmla="*/ 4642835 w 5233594"/>
                <a:gd name="connsiteY24" fmla="*/ 1037247 h 4001298"/>
                <a:gd name="connsiteX25" fmla="*/ 4428139 w 5233594"/>
                <a:gd name="connsiteY25" fmla="*/ 878617 h 4001298"/>
                <a:gd name="connsiteX26" fmla="*/ 4279081 w 5233594"/>
                <a:gd name="connsiteY26" fmla="*/ 635886 h 4001298"/>
                <a:gd name="connsiteX27" fmla="*/ 4268825 w 5233594"/>
                <a:gd name="connsiteY27" fmla="*/ 619476 h 4001298"/>
                <a:gd name="connsiteX28" fmla="*/ 4258569 w 5233594"/>
                <a:gd name="connsiteY28" fmla="*/ 635886 h 4001298"/>
                <a:gd name="connsiteX29" fmla="*/ 4142331 w 5233594"/>
                <a:gd name="connsiteY29" fmla="*/ 836225 h 4001298"/>
                <a:gd name="connsiteX30" fmla="*/ 3918746 w 5233594"/>
                <a:gd name="connsiteY30" fmla="*/ 1024939 h 4001298"/>
                <a:gd name="connsiteX31" fmla="*/ 3797038 w 5233594"/>
                <a:gd name="connsiteY31" fmla="*/ 1084426 h 4001298"/>
                <a:gd name="connsiteX32" fmla="*/ 3787466 w 5233594"/>
                <a:gd name="connsiteY32" fmla="*/ 1093998 h 4001298"/>
                <a:gd name="connsiteX33" fmla="*/ 3801824 w 5233594"/>
                <a:gd name="connsiteY33" fmla="*/ 1093998 h 4001298"/>
                <a:gd name="connsiteX34" fmla="*/ 4053444 w 5233594"/>
                <a:gd name="connsiteY34" fmla="*/ 1093998 h 4001298"/>
                <a:gd name="connsiteX35" fmla="*/ 4069854 w 5233594"/>
                <a:gd name="connsiteY35" fmla="*/ 1097417 h 4001298"/>
                <a:gd name="connsiteX36" fmla="*/ 4061649 w 5233594"/>
                <a:gd name="connsiteY36" fmla="*/ 1112459 h 4001298"/>
                <a:gd name="connsiteX37" fmla="*/ 3996693 w 5233594"/>
                <a:gd name="connsiteY37" fmla="*/ 1188356 h 4001298"/>
                <a:gd name="connsiteX38" fmla="*/ 3964556 w 5233594"/>
                <a:gd name="connsiteY38" fmla="*/ 1193825 h 4001298"/>
                <a:gd name="connsiteX39" fmla="*/ 3690373 w 5233594"/>
                <a:gd name="connsiteY39" fmla="*/ 1059127 h 4001298"/>
                <a:gd name="connsiteX40" fmla="*/ 3436019 w 5233594"/>
                <a:gd name="connsiteY40" fmla="*/ 869045 h 4001298"/>
                <a:gd name="connsiteX41" fmla="*/ 3429181 w 5233594"/>
                <a:gd name="connsiteY41" fmla="*/ 854002 h 4001298"/>
                <a:gd name="connsiteX42" fmla="*/ 3796354 w 5233594"/>
                <a:gd name="connsiteY42" fmla="*/ 854002 h 4001298"/>
                <a:gd name="connsiteX43" fmla="*/ 3787466 w 5233594"/>
                <a:gd name="connsiteY43" fmla="*/ 845797 h 4001298"/>
                <a:gd name="connsiteX44" fmla="*/ 3621998 w 5233594"/>
                <a:gd name="connsiteY44" fmla="*/ 765115 h 4001298"/>
                <a:gd name="connsiteX45" fmla="*/ 3299953 w 5233594"/>
                <a:gd name="connsiteY45" fmla="*/ 514863 h 4001298"/>
                <a:gd name="connsiteX46" fmla="*/ 3291748 w 5233594"/>
                <a:gd name="connsiteY46" fmla="*/ 499820 h 4001298"/>
                <a:gd name="connsiteX47" fmla="*/ 3308158 w 5233594"/>
                <a:gd name="connsiteY47" fmla="*/ 497085 h 4001298"/>
                <a:gd name="connsiteX48" fmla="*/ 3570717 w 5233594"/>
                <a:gd name="connsiteY48" fmla="*/ 497085 h 4001298"/>
                <a:gd name="connsiteX49" fmla="*/ 3590546 w 5233594"/>
                <a:gd name="connsiteY49" fmla="*/ 493667 h 4001298"/>
                <a:gd name="connsiteX50" fmla="*/ 3422344 w 5233594"/>
                <a:gd name="connsiteY50" fmla="*/ 410933 h 4001298"/>
                <a:gd name="connsiteX51" fmla="*/ 3278073 w 5233594"/>
                <a:gd name="connsiteY51" fmla="*/ 302217 h 4001298"/>
                <a:gd name="connsiteX52" fmla="*/ 3095512 w 5233594"/>
                <a:gd name="connsiteY52" fmla="*/ 17778 h 4001298"/>
                <a:gd name="connsiteX53" fmla="*/ 3083888 w 5233594"/>
                <a:gd name="connsiteY53" fmla="*/ 0 h 4001298"/>
                <a:gd name="connsiteX54" fmla="*/ 3075683 w 5233594"/>
                <a:gd name="connsiteY54" fmla="*/ 17094 h 4001298"/>
                <a:gd name="connsiteX55" fmla="*/ 2944403 w 5233594"/>
                <a:gd name="connsiteY55" fmla="*/ 239996 h 4001298"/>
                <a:gd name="connsiteX56" fmla="*/ 2761159 w 5233594"/>
                <a:gd name="connsiteY56" fmla="*/ 404096 h 4001298"/>
                <a:gd name="connsiteX57" fmla="*/ 2592957 w 5233594"/>
                <a:gd name="connsiteY57" fmla="*/ 486829 h 4001298"/>
                <a:gd name="connsiteX58" fmla="*/ 2580649 w 5233594"/>
                <a:gd name="connsiteY58" fmla="*/ 497769 h 4001298"/>
                <a:gd name="connsiteX59" fmla="*/ 2882866 w 5233594"/>
                <a:gd name="connsiteY59" fmla="*/ 497769 h 4001298"/>
                <a:gd name="connsiteX60" fmla="*/ 2633298 w 5233594"/>
                <a:gd name="connsiteY60" fmla="*/ 722039 h 4001298"/>
                <a:gd name="connsiteX61" fmla="*/ 2389883 w 5233594"/>
                <a:gd name="connsiteY61" fmla="*/ 841695 h 4001298"/>
                <a:gd name="connsiteX62" fmla="*/ 2372106 w 5233594"/>
                <a:gd name="connsiteY62" fmla="*/ 854686 h 4001298"/>
                <a:gd name="connsiteX63" fmla="*/ 2744749 w 5233594"/>
                <a:gd name="connsiteY63" fmla="*/ 854686 h 4001298"/>
                <a:gd name="connsiteX64" fmla="*/ 2739963 w 5233594"/>
                <a:gd name="connsiteY64" fmla="*/ 862891 h 4001298"/>
                <a:gd name="connsiteX65" fmla="*/ 2506120 w 5233594"/>
                <a:gd name="connsiteY65" fmla="*/ 1045452 h 4001298"/>
                <a:gd name="connsiteX66" fmla="*/ 2192280 w 5233594"/>
                <a:gd name="connsiteY66" fmla="*/ 1199979 h 4001298"/>
                <a:gd name="connsiteX67" fmla="*/ 2177921 w 5233594"/>
                <a:gd name="connsiteY67" fmla="*/ 1209552 h 4001298"/>
                <a:gd name="connsiteX68" fmla="*/ 2199117 w 5233594"/>
                <a:gd name="connsiteY68" fmla="*/ 1211603 h 4001298"/>
                <a:gd name="connsiteX69" fmla="*/ 2899276 w 5233594"/>
                <a:gd name="connsiteY69" fmla="*/ 1211603 h 4001298"/>
                <a:gd name="connsiteX70" fmla="*/ 2923207 w 5233594"/>
                <a:gd name="connsiteY70" fmla="*/ 1234167 h 4001298"/>
                <a:gd name="connsiteX71" fmla="*/ 2922524 w 5233594"/>
                <a:gd name="connsiteY71" fmla="*/ 1648518 h 4001298"/>
                <a:gd name="connsiteX72" fmla="*/ 2902011 w 5233594"/>
                <a:gd name="connsiteY72" fmla="*/ 1661510 h 4001298"/>
                <a:gd name="connsiteX73" fmla="*/ 2333132 w 5233594"/>
                <a:gd name="connsiteY73" fmla="*/ 1394848 h 4001298"/>
                <a:gd name="connsiteX74" fmla="*/ 1717758 w 5233594"/>
                <a:gd name="connsiteY74" fmla="*/ 1084426 h 4001298"/>
                <a:gd name="connsiteX75" fmla="*/ 1696562 w 5233594"/>
                <a:gd name="connsiteY75" fmla="*/ 1076221 h 4001298"/>
                <a:gd name="connsiteX76" fmla="*/ 1695878 w 5233594"/>
                <a:gd name="connsiteY76" fmla="*/ 1098784 h 4001298"/>
                <a:gd name="connsiteX77" fmla="*/ 1619982 w 5233594"/>
                <a:gd name="connsiteY77" fmla="*/ 1291601 h 4001298"/>
                <a:gd name="connsiteX78" fmla="*/ 1248023 w 5233594"/>
                <a:gd name="connsiteY78" fmla="*/ 1956889 h 4001298"/>
                <a:gd name="connsiteX79" fmla="*/ 594359 w 5233594"/>
                <a:gd name="connsiteY79" fmla="*/ 2844395 h 4001298"/>
                <a:gd name="connsiteX80" fmla="*/ 284621 w 5233594"/>
                <a:gd name="connsiteY80" fmla="*/ 3185586 h 4001298"/>
                <a:gd name="connsiteX81" fmla="*/ 15907 w 5233594"/>
                <a:gd name="connsiteY81" fmla="*/ 3454983 h 4001298"/>
                <a:gd name="connsiteX82" fmla="*/ 865 w 5233594"/>
                <a:gd name="connsiteY82" fmla="*/ 3497375 h 4001298"/>
                <a:gd name="connsiteX83" fmla="*/ 2232 w 5233594"/>
                <a:gd name="connsiteY83" fmla="*/ 3520622 h 4001298"/>
                <a:gd name="connsiteX84" fmla="*/ 10437 w 5233594"/>
                <a:gd name="connsiteY84" fmla="*/ 3748311 h 4001298"/>
                <a:gd name="connsiteX85" fmla="*/ 9754 w 5233594"/>
                <a:gd name="connsiteY85" fmla="*/ 3926769 h 4001298"/>
                <a:gd name="connsiteX86" fmla="*/ 11805 w 5233594"/>
                <a:gd name="connsiteY86" fmla="*/ 3929504 h 4001298"/>
                <a:gd name="connsiteX87" fmla="*/ 15224 w 5233594"/>
                <a:gd name="connsiteY87" fmla="*/ 4001298 h 4001298"/>
                <a:gd name="connsiteX88" fmla="*/ 711280 w 5233594"/>
                <a:gd name="connsiteY88" fmla="*/ 3707286 h 4001298"/>
                <a:gd name="connsiteX89" fmla="*/ 1893482 w 5233594"/>
                <a:gd name="connsiteY89" fmla="*/ 3361993 h 4001298"/>
                <a:gd name="connsiteX90" fmla="*/ 2748851 w 5233594"/>
                <a:gd name="connsiteY90" fmla="*/ 3236867 h 4001298"/>
                <a:gd name="connsiteX91" fmla="*/ 3210382 w 5233594"/>
                <a:gd name="connsiteY91" fmla="*/ 3209517 h 4001298"/>
                <a:gd name="connsiteX92" fmla="*/ 3758065 w 5233594"/>
                <a:gd name="connsiteY92" fmla="*/ 3215671 h 4001298"/>
                <a:gd name="connsiteX93" fmla="*/ 4210023 w 5233594"/>
                <a:gd name="connsiteY93" fmla="*/ 3253277 h 4001298"/>
                <a:gd name="connsiteX94" fmla="*/ 4688647 w 5233594"/>
                <a:gd name="connsiteY94" fmla="*/ 3323019 h 4001298"/>
                <a:gd name="connsiteX95" fmla="*/ 5221971 w 5233594"/>
                <a:gd name="connsiteY95" fmla="*/ 3439257 h 4001298"/>
                <a:gd name="connsiteX96" fmla="*/ 5232910 w 5233594"/>
                <a:gd name="connsiteY96" fmla="*/ 3435154 h 4001298"/>
                <a:gd name="connsiteX97" fmla="*/ 5232910 w 5233594"/>
                <a:gd name="connsiteY97" fmla="*/ 3411223 h 4001298"/>
                <a:gd name="connsiteX98" fmla="*/ 4114981 w 5233594"/>
                <a:gd name="connsiteY98" fmla="*/ 2110049 h 4001298"/>
                <a:gd name="connsiteX99" fmla="*/ 4094469 w 5233594"/>
                <a:gd name="connsiteY99" fmla="*/ 2125091 h 4001298"/>
                <a:gd name="connsiteX100" fmla="*/ 3224057 w 5233594"/>
                <a:gd name="connsiteY100" fmla="*/ 1802362 h 4001298"/>
                <a:gd name="connsiteX101" fmla="*/ 3204228 w 5233594"/>
                <a:gd name="connsiteY101" fmla="*/ 1772277 h 4001298"/>
                <a:gd name="connsiteX102" fmla="*/ 3204228 w 5233594"/>
                <a:gd name="connsiteY102" fmla="*/ 1236218 h 4001298"/>
                <a:gd name="connsiteX103" fmla="*/ 3224057 w 5233594"/>
                <a:gd name="connsiteY103" fmla="*/ 1213654 h 4001298"/>
                <a:gd name="connsiteX104" fmla="*/ 3956352 w 5233594"/>
                <a:gd name="connsiteY104" fmla="*/ 1214338 h 4001298"/>
                <a:gd name="connsiteX105" fmla="*/ 3970027 w 5233594"/>
                <a:gd name="connsiteY105" fmla="*/ 1215022 h 4001298"/>
                <a:gd name="connsiteX106" fmla="*/ 3930369 w 5233594"/>
                <a:gd name="connsiteY106" fmla="*/ 1251944 h 4001298"/>
                <a:gd name="connsiteX107" fmla="*/ 3829858 w 5233594"/>
                <a:gd name="connsiteY107" fmla="*/ 1316216 h 4001298"/>
                <a:gd name="connsiteX108" fmla="*/ 3605588 w 5233594"/>
                <a:gd name="connsiteY108" fmla="*/ 1426300 h 4001298"/>
                <a:gd name="connsiteX109" fmla="*/ 3589179 w 5233594"/>
                <a:gd name="connsiteY109" fmla="*/ 1438607 h 4001298"/>
                <a:gd name="connsiteX110" fmla="*/ 3941993 w 5233594"/>
                <a:gd name="connsiteY110" fmla="*/ 1438607 h 4001298"/>
                <a:gd name="connsiteX111" fmla="*/ 3944044 w 5233594"/>
                <a:gd name="connsiteY111" fmla="*/ 1442710 h 4001298"/>
                <a:gd name="connsiteX112" fmla="*/ 3867464 w 5233594"/>
                <a:gd name="connsiteY112" fmla="*/ 1518606 h 4001298"/>
                <a:gd name="connsiteX113" fmla="*/ 3692425 w 5233594"/>
                <a:gd name="connsiteY113" fmla="*/ 1634160 h 4001298"/>
                <a:gd name="connsiteX114" fmla="*/ 3414823 w 5233594"/>
                <a:gd name="connsiteY114" fmla="*/ 1770226 h 4001298"/>
                <a:gd name="connsiteX115" fmla="*/ 3399780 w 5233594"/>
                <a:gd name="connsiteY115" fmla="*/ 1781849 h 4001298"/>
                <a:gd name="connsiteX116" fmla="*/ 3420293 w 5233594"/>
                <a:gd name="connsiteY116" fmla="*/ 1781849 h 4001298"/>
                <a:gd name="connsiteX117" fmla="*/ 4088315 w 5233594"/>
                <a:gd name="connsiteY117" fmla="*/ 1781849 h 4001298"/>
                <a:gd name="connsiteX118" fmla="*/ 4114981 w 5233594"/>
                <a:gd name="connsiteY118" fmla="*/ 1807832 h 4001298"/>
                <a:gd name="connsiteX119" fmla="*/ 4114981 w 5233594"/>
                <a:gd name="connsiteY119" fmla="*/ 2110049 h 4001298"/>
                <a:gd name="connsiteX0" fmla="*/ 5232910 w 5233594"/>
                <a:gd name="connsiteY0" fmla="*/ 3411223 h 3929504"/>
                <a:gd name="connsiteX1" fmla="*/ 5233594 w 5233594"/>
                <a:gd name="connsiteY1" fmla="*/ 3175329 h 3929504"/>
                <a:gd name="connsiteX2" fmla="*/ 5207612 w 5233594"/>
                <a:gd name="connsiteY2" fmla="*/ 3142509 h 3929504"/>
                <a:gd name="connsiteX3" fmla="*/ 4921805 w 5233594"/>
                <a:gd name="connsiteY3" fmla="*/ 3078921 h 3929504"/>
                <a:gd name="connsiteX4" fmla="*/ 4894455 w 5233594"/>
                <a:gd name="connsiteY4" fmla="*/ 3063878 h 3929504"/>
                <a:gd name="connsiteX5" fmla="*/ 4657878 w 5233594"/>
                <a:gd name="connsiteY5" fmla="*/ 2750721 h 3929504"/>
                <a:gd name="connsiteX6" fmla="*/ 4389165 w 5233594"/>
                <a:gd name="connsiteY6" fmla="*/ 2218765 h 3929504"/>
                <a:gd name="connsiteX7" fmla="*/ 4381643 w 5233594"/>
                <a:gd name="connsiteY7" fmla="*/ 2180475 h 3929504"/>
                <a:gd name="connsiteX8" fmla="*/ 4381643 w 5233594"/>
                <a:gd name="connsiteY8" fmla="*/ 1807148 h 3929504"/>
                <a:gd name="connsiteX9" fmla="*/ 4408310 w 5233594"/>
                <a:gd name="connsiteY9" fmla="*/ 1781166 h 3929504"/>
                <a:gd name="connsiteX10" fmla="*/ 5118725 w 5233594"/>
                <a:gd name="connsiteY10" fmla="*/ 1781166 h 3929504"/>
                <a:gd name="connsiteX11" fmla="*/ 5141972 w 5233594"/>
                <a:gd name="connsiteY11" fmla="*/ 1778431 h 3929504"/>
                <a:gd name="connsiteX12" fmla="*/ 5124195 w 5233594"/>
                <a:gd name="connsiteY12" fmla="*/ 1768858 h 3929504"/>
                <a:gd name="connsiteX13" fmla="*/ 4853430 w 5233594"/>
                <a:gd name="connsiteY13" fmla="*/ 1636211 h 3929504"/>
                <a:gd name="connsiteX14" fmla="*/ 4605913 w 5233594"/>
                <a:gd name="connsiteY14" fmla="*/ 1451599 h 3929504"/>
                <a:gd name="connsiteX15" fmla="*/ 4599076 w 5233594"/>
                <a:gd name="connsiteY15" fmla="*/ 1437240 h 3929504"/>
                <a:gd name="connsiteX16" fmla="*/ 4951206 w 5233594"/>
                <a:gd name="connsiteY16" fmla="*/ 1437240 h 3929504"/>
                <a:gd name="connsiteX17" fmla="*/ 4936847 w 5233594"/>
                <a:gd name="connsiteY17" fmla="*/ 1426300 h 3929504"/>
                <a:gd name="connsiteX18" fmla="*/ 4748816 w 5233594"/>
                <a:gd name="connsiteY18" fmla="*/ 1334678 h 3929504"/>
                <a:gd name="connsiteX19" fmla="*/ 4476001 w 5233594"/>
                <a:gd name="connsiteY19" fmla="*/ 1112459 h 3929504"/>
                <a:gd name="connsiteX20" fmla="*/ 4467796 w 5233594"/>
                <a:gd name="connsiteY20" fmla="*/ 1097417 h 3929504"/>
                <a:gd name="connsiteX21" fmla="*/ 4484206 w 5233594"/>
                <a:gd name="connsiteY21" fmla="*/ 1094682 h 3929504"/>
                <a:gd name="connsiteX22" fmla="*/ 4732407 w 5233594"/>
                <a:gd name="connsiteY22" fmla="*/ 1094682 h 3929504"/>
                <a:gd name="connsiteX23" fmla="*/ 4750868 w 5233594"/>
                <a:gd name="connsiteY23" fmla="*/ 1093998 h 3929504"/>
                <a:gd name="connsiteX24" fmla="*/ 4642835 w 5233594"/>
                <a:gd name="connsiteY24" fmla="*/ 1037247 h 3929504"/>
                <a:gd name="connsiteX25" fmla="*/ 4428139 w 5233594"/>
                <a:gd name="connsiteY25" fmla="*/ 878617 h 3929504"/>
                <a:gd name="connsiteX26" fmla="*/ 4279081 w 5233594"/>
                <a:gd name="connsiteY26" fmla="*/ 635886 h 3929504"/>
                <a:gd name="connsiteX27" fmla="*/ 4268825 w 5233594"/>
                <a:gd name="connsiteY27" fmla="*/ 619476 h 3929504"/>
                <a:gd name="connsiteX28" fmla="*/ 4258569 w 5233594"/>
                <a:gd name="connsiteY28" fmla="*/ 635886 h 3929504"/>
                <a:gd name="connsiteX29" fmla="*/ 4142331 w 5233594"/>
                <a:gd name="connsiteY29" fmla="*/ 836225 h 3929504"/>
                <a:gd name="connsiteX30" fmla="*/ 3918746 w 5233594"/>
                <a:gd name="connsiteY30" fmla="*/ 1024939 h 3929504"/>
                <a:gd name="connsiteX31" fmla="*/ 3797038 w 5233594"/>
                <a:gd name="connsiteY31" fmla="*/ 1084426 h 3929504"/>
                <a:gd name="connsiteX32" fmla="*/ 3787466 w 5233594"/>
                <a:gd name="connsiteY32" fmla="*/ 1093998 h 3929504"/>
                <a:gd name="connsiteX33" fmla="*/ 3801824 w 5233594"/>
                <a:gd name="connsiteY33" fmla="*/ 1093998 h 3929504"/>
                <a:gd name="connsiteX34" fmla="*/ 4053444 w 5233594"/>
                <a:gd name="connsiteY34" fmla="*/ 1093998 h 3929504"/>
                <a:gd name="connsiteX35" fmla="*/ 4069854 w 5233594"/>
                <a:gd name="connsiteY35" fmla="*/ 1097417 h 3929504"/>
                <a:gd name="connsiteX36" fmla="*/ 4061649 w 5233594"/>
                <a:gd name="connsiteY36" fmla="*/ 1112459 h 3929504"/>
                <a:gd name="connsiteX37" fmla="*/ 3996693 w 5233594"/>
                <a:gd name="connsiteY37" fmla="*/ 1188356 h 3929504"/>
                <a:gd name="connsiteX38" fmla="*/ 3964556 w 5233594"/>
                <a:gd name="connsiteY38" fmla="*/ 1193825 h 3929504"/>
                <a:gd name="connsiteX39" fmla="*/ 3690373 w 5233594"/>
                <a:gd name="connsiteY39" fmla="*/ 1059127 h 3929504"/>
                <a:gd name="connsiteX40" fmla="*/ 3436019 w 5233594"/>
                <a:gd name="connsiteY40" fmla="*/ 869045 h 3929504"/>
                <a:gd name="connsiteX41" fmla="*/ 3429181 w 5233594"/>
                <a:gd name="connsiteY41" fmla="*/ 854002 h 3929504"/>
                <a:gd name="connsiteX42" fmla="*/ 3796354 w 5233594"/>
                <a:gd name="connsiteY42" fmla="*/ 854002 h 3929504"/>
                <a:gd name="connsiteX43" fmla="*/ 3787466 w 5233594"/>
                <a:gd name="connsiteY43" fmla="*/ 845797 h 3929504"/>
                <a:gd name="connsiteX44" fmla="*/ 3621998 w 5233594"/>
                <a:gd name="connsiteY44" fmla="*/ 765115 h 3929504"/>
                <a:gd name="connsiteX45" fmla="*/ 3299953 w 5233594"/>
                <a:gd name="connsiteY45" fmla="*/ 514863 h 3929504"/>
                <a:gd name="connsiteX46" fmla="*/ 3291748 w 5233594"/>
                <a:gd name="connsiteY46" fmla="*/ 499820 h 3929504"/>
                <a:gd name="connsiteX47" fmla="*/ 3308158 w 5233594"/>
                <a:gd name="connsiteY47" fmla="*/ 497085 h 3929504"/>
                <a:gd name="connsiteX48" fmla="*/ 3570717 w 5233594"/>
                <a:gd name="connsiteY48" fmla="*/ 497085 h 3929504"/>
                <a:gd name="connsiteX49" fmla="*/ 3590546 w 5233594"/>
                <a:gd name="connsiteY49" fmla="*/ 493667 h 3929504"/>
                <a:gd name="connsiteX50" fmla="*/ 3422344 w 5233594"/>
                <a:gd name="connsiteY50" fmla="*/ 410933 h 3929504"/>
                <a:gd name="connsiteX51" fmla="*/ 3278073 w 5233594"/>
                <a:gd name="connsiteY51" fmla="*/ 302217 h 3929504"/>
                <a:gd name="connsiteX52" fmla="*/ 3095512 w 5233594"/>
                <a:gd name="connsiteY52" fmla="*/ 17778 h 3929504"/>
                <a:gd name="connsiteX53" fmla="*/ 3083888 w 5233594"/>
                <a:gd name="connsiteY53" fmla="*/ 0 h 3929504"/>
                <a:gd name="connsiteX54" fmla="*/ 3075683 w 5233594"/>
                <a:gd name="connsiteY54" fmla="*/ 17094 h 3929504"/>
                <a:gd name="connsiteX55" fmla="*/ 2944403 w 5233594"/>
                <a:gd name="connsiteY55" fmla="*/ 239996 h 3929504"/>
                <a:gd name="connsiteX56" fmla="*/ 2761159 w 5233594"/>
                <a:gd name="connsiteY56" fmla="*/ 404096 h 3929504"/>
                <a:gd name="connsiteX57" fmla="*/ 2592957 w 5233594"/>
                <a:gd name="connsiteY57" fmla="*/ 486829 h 3929504"/>
                <a:gd name="connsiteX58" fmla="*/ 2580649 w 5233594"/>
                <a:gd name="connsiteY58" fmla="*/ 497769 h 3929504"/>
                <a:gd name="connsiteX59" fmla="*/ 2882866 w 5233594"/>
                <a:gd name="connsiteY59" fmla="*/ 497769 h 3929504"/>
                <a:gd name="connsiteX60" fmla="*/ 2633298 w 5233594"/>
                <a:gd name="connsiteY60" fmla="*/ 722039 h 3929504"/>
                <a:gd name="connsiteX61" fmla="*/ 2389883 w 5233594"/>
                <a:gd name="connsiteY61" fmla="*/ 841695 h 3929504"/>
                <a:gd name="connsiteX62" fmla="*/ 2372106 w 5233594"/>
                <a:gd name="connsiteY62" fmla="*/ 854686 h 3929504"/>
                <a:gd name="connsiteX63" fmla="*/ 2744749 w 5233594"/>
                <a:gd name="connsiteY63" fmla="*/ 854686 h 3929504"/>
                <a:gd name="connsiteX64" fmla="*/ 2739963 w 5233594"/>
                <a:gd name="connsiteY64" fmla="*/ 862891 h 3929504"/>
                <a:gd name="connsiteX65" fmla="*/ 2506120 w 5233594"/>
                <a:gd name="connsiteY65" fmla="*/ 1045452 h 3929504"/>
                <a:gd name="connsiteX66" fmla="*/ 2192280 w 5233594"/>
                <a:gd name="connsiteY66" fmla="*/ 1199979 h 3929504"/>
                <a:gd name="connsiteX67" fmla="*/ 2177921 w 5233594"/>
                <a:gd name="connsiteY67" fmla="*/ 1209552 h 3929504"/>
                <a:gd name="connsiteX68" fmla="*/ 2199117 w 5233594"/>
                <a:gd name="connsiteY68" fmla="*/ 1211603 h 3929504"/>
                <a:gd name="connsiteX69" fmla="*/ 2899276 w 5233594"/>
                <a:gd name="connsiteY69" fmla="*/ 1211603 h 3929504"/>
                <a:gd name="connsiteX70" fmla="*/ 2923207 w 5233594"/>
                <a:gd name="connsiteY70" fmla="*/ 1234167 h 3929504"/>
                <a:gd name="connsiteX71" fmla="*/ 2922524 w 5233594"/>
                <a:gd name="connsiteY71" fmla="*/ 1648518 h 3929504"/>
                <a:gd name="connsiteX72" fmla="*/ 2902011 w 5233594"/>
                <a:gd name="connsiteY72" fmla="*/ 1661510 h 3929504"/>
                <a:gd name="connsiteX73" fmla="*/ 2333132 w 5233594"/>
                <a:gd name="connsiteY73" fmla="*/ 1394848 h 3929504"/>
                <a:gd name="connsiteX74" fmla="*/ 1717758 w 5233594"/>
                <a:gd name="connsiteY74" fmla="*/ 1084426 h 3929504"/>
                <a:gd name="connsiteX75" fmla="*/ 1696562 w 5233594"/>
                <a:gd name="connsiteY75" fmla="*/ 1076221 h 3929504"/>
                <a:gd name="connsiteX76" fmla="*/ 1695878 w 5233594"/>
                <a:gd name="connsiteY76" fmla="*/ 1098784 h 3929504"/>
                <a:gd name="connsiteX77" fmla="*/ 1619982 w 5233594"/>
                <a:gd name="connsiteY77" fmla="*/ 1291601 h 3929504"/>
                <a:gd name="connsiteX78" fmla="*/ 1248023 w 5233594"/>
                <a:gd name="connsiteY78" fmla="*/ 1956889 h 3929504"/>
                <a:gd name="connsiteX79" fmla="*/ 594359 w 5233594"/>
                <a:gd name="connsiteY79" fmla="*/ 2844395 h 3929504"/>
                <a:gd name="connsiteX80" fmla="*/ 284621 w 5233594"/>
                <a:gd name="connsiteY80" fmla="*/ 3185586 h 3929504"/>
                <a:gd name="connsiteX81" fmla="*/ 15907 w 5233594"/>
                <a:gd name="connsiteY81" fmla="*/ 3454983 h 3929504"/>
                <a:gd name="connsiteX82" fmla="*/ 865 w 5233594"/>
                <a:gd name="connsiteY82" fmla="*/ 3497375 h 3929504"/>
                <a:gd name="connsiteX83" fmla="*/ 2232 w 5233594"/>
                <a:gd name="connsiteY83" fmla="*/ 3520622 h 3929504"/>
                <a:gd name="connsiteX84" fmla="*/ 10437 w 5233594"/>
                <a:gd name="connsiteY84" fmla="*/ 3748311 h 3929504"/>
                <a:gd name="connsiteX85" fmla="*/ 9754 w 5233594"/>
                <a:gd name="connsiteY85" fmla="*/ 3926769 h 3929504"/>
                <a:gd name="connsiteX86" fmla="*/ 11805 w 5233594"/>
                <a:gd name="connsiteY86" fmla="*/ 3929504 h 3929504"/>
                <a:gd name="connsiteX87" fmla="*/ 711280 w 5233594"/>
                <a:gd name="connsiteY87" fmla="*/ 3707286 h 3929504"/>
                <a:gd name="connsiteX88" fmla="*/ 1893482 w 5233594"/>
                <a:gd name="connsiteY88" fmla="*/ 3361993 h 3929504"/>
                <a:gd name="connsiteX89" fmla="*/ 2748851 w 5233594"/>
                <a:gd name="connsiteY89" fmla="*/ 3236867 h 3929504"/>
                <a:gd name="connsiteX90" fmla="*/ 3210382 w 5233594"/>
                <a:gd name="connsiteY90" fmla="*/ 3209517 h 3929504"/>
                <a:gd name="connsiteX91" fmla="*/ 3758065 w 5233594"/>
                <a:gd name="connsiteY91" fmla="*/ 3215671 h 3929504"/>
                <a:gd name="connsiteX92" fmla="*/ 4210023 w 5233594"/>
                <a:gd name="connsiteY92" fmla="*/ 3253277 h 3929504"/>
                <a:gd name="connsiteX93" fmla="*/ 4688647 w 5233594"/>
                <a:gd name="connsiteY93" fmla="*/ 3323019 h 3929504"/>
                <a:gd name="connsiteX94" fmla="*/ 5221971 w 5233594"/>
                <a:gd name="connsiteY94" fmla="*/ 3439257 h 3929504"/>
                <a:gd name="connsiteX95" fmla="*/ 5232910 w 5233594"/>
                <a:gd name="connsiteY95" fmla="*/ 3435154 h 3929504"/>
                <a:gd name="connsiteX96" fmla="*/ 5232910 w 5233594"/>
                <a:gd name="connsiteY96" fmla="*/ 3411223 h 3929504"/>
                <a:gd name="connsiteX97" fmla="*/ 4114981 w 5233594"/>
                <a:gd name="connsiteY97" fmla="*/ 2110049 h 3929504"/>
                <a:gd name="connsiteX98" fmla="*/ 4094469 w 5233594"/>
                <a:gd name="connsiteY98" fmla="*/ 2125091 h 3929504"/>
                <a:gd name="connsiteX99" fmla="*/ 3224057 w 5233594"/>
                <a:gd name="connsiteY99" fmla="*/ 1802362 h 3929504"/>
                <a:gd name="connsiteX100" fmla="*/ 3204228 w 5233594"/>
                <a:gd name="connsiteY100" fmla="*/ 1772277 h 3929504"/>
                <a:gd name="connsiteX101" fmla="*/ 3204228 w 5233594"/>
                <a:gd name="connsiteY101" fmla="*/ 1236218 h 3929504"/>
                <a:gd name="connsiteX102" fmla="*/ 3224057 w 5233594"/>
                <a:gd name="connsiteY102" fmla="*/ 1213654 h 3929504"/>
                <a:gd name="connsiteX103" fmla="*/ 3956352 w 5233594"/>
                <a:gd name="connsiteY103" fmla="*/ 1214338 h 3929504"/>
                <a:gd name="connsiteX104" fmla="*/ 3970027 w 5233594"/>
                <a:gd name="connsiteY104" fmla="*/ 1215022 h 3929504"/>
                <a:gd name="connsiteX105" fmla="*/ 3930369 w 5233594"/>
                <a:gd name="connsiteY105" fmla="*/ 1251944 h 3929504"/>
                <a:gd name="connsiteX106" fmla="*/ 3829858 w 5233594"/>
                <a:gd name="connsiteY106" fmla="*/ 1316216 h 3929504"/>
                <a:gd name="connsiteX107" fmla="*/ 3605588 w 5233594"/>
                <a:gd name="connsiteY107" fmla="*/ 1426300 h 3929504"/>
                <a:gd name="connsiteX108" fmla="*/ 3589179 w 5233594"/>
                <a:gd name="connsiteY108" fmla="*/ 1438607 h 3929504"/>
                <a:gd name="connsiteX109" fmla="*/ 3941993 w 5233594"/>
                <a:gd name="connsiteY109" fmla="*/ 1438607 h 3929504"/>
                <a:gd name="connsiteX110" fmla="*/ 3944044 w 5233594"/>
                <a:gd name="connsiteY110" fmla="*/ 1442710 h 3929504"/>
                <a:gd name="connsiteX111" fmla="*/ 3867464 w 5233594"/>
                <a:gd name="connsiteY111" fmla="*/ 1518606 h 3929504"/>
                <a:gd name="connsiteX112" fmla="*/ 3692425 w 5233594"/>
                <a:gd name="connsiteY112" fmla="*/ 1634160 h 3929504"/>
                <a:gd name="connsiteX113" fmla="*/ 3414823 w 5233594"/>
                <a:gd name="connsiteY113" fmla="*/ 1770226 h 3929504"/>
                <a:gd name="connsiteX114" fmla="*/ 3399780 w 5233594"/>
                <a:gd name="connsiteY114" fmla="*/ 1781849 h 3929504"/>
                <a:gd name="connsiteX115" fmla="*/ 3420293 w 5233594"/>
                <a:gd name="connsiteY115" fmla="*/ 1781849 h 3929504"/>
                <a:gd name="connsiteX116" fmla="*/ 4088315 w 5233594"/>
                <a:gd name="connsiteY116" fmla="*/ 1781849 h 3929504"/>
                <a:gd name="connsiteX117" fmla="*/ 4114981 w 5233594"/>
                <a:gd name="connsiteY117" fmla="*/ 1807832 h 3929504"/>
                <a:gd name="connsiteX118" fmla="*/ 4114981 w 5233594"/>
                <a:gd name="connsiteY118" fmla="*/ 2110049 h 3929504"/>
                <a:gd name="connsiteX0" fmla="*/ 5275503 w 5276187"/>
                <a:gd name="connsiteY0" fmla="*/ 3411223 h 3927036"/>
                <a:gd name="connsiteX1" fmla="*/ 5276187 w 5276187"/>
                <a:gd name="connsiteY1" fmla="*/ 3175329 h 3927036"/>
                <a:gd name="connsiteX2" fmla="*/ 5250205 w 5276187"/>
                <a:gd name="connsiteY2" fmla="*/ 3142509 h 3927036"/>
                <a:gd name="connsiteX3" fmla="*/ 4964398 w 5276187"/>
                <a:gd name="connsiteY3" fmla="*/ 3078921 h 3927036"/>
                <a:gd name="connsiteX4" fmla="*/ 4937048 w 5276187"/>
                <a:gd name="connsiteY4" fmla="*/ 3063878 h 3927036"/>
                <a:gd name="connsiteX5" fmla="*/ 4700471 w 5276187"/>
                <a:gd name="connsiteY5" fmla="*/ 2750721 h 3927036"/>
                <a:gd name="connsiteX6" fmla="*/ 4431758 w 5276187"/>
                <a:gd name="connsiteY6" fmla="*/ 2218765 h 3927036"/>
                <a:gd name="connsiteX7" fmla="*/ 4424236 w 5276187"/>
                <a:gd name="connsiteY7" fmla="*/ 2180475 h 3927036"/>
                <a:gd name="connsiteX8" fmla="*/ 4424236 w 5276187"/>
                <a:gd name="connsiteY8" fmla="*/ 1807148 h 3927036"/>
                <a:gd name="connsiteX9" fmla="*/ 4450903 w 5276187"/>
                <a:gd name="connsiteY9" fmla="*/ 1781166 h 3927036"/>
                <a:gd name="connsiteX10" fmla="*/ 5161318 w 5276187"/>
                <a:gd name="connsiteY10" fmla="*/ 1781166 h 3927036"/>
                <a:gd name="connsiteX11" fmla="*/ 5184565 w 5276187"/>
                <a:gd name="connsiteY11" fmla="*/ 1778431 h 3927036"/>
                <a:gd name="connsiteX12" fmla="*/ 5166788 w 5276187"/>
                <a:gd name="connsiteY12" fmla="*/ 1768858 h 3927036"/>
                <a:gd name="connsiteX13" fmla="*/ 4896023 w 5276187"/>
                <a:gd name="connsiteY13" fmla="*/ 1636211 h 3927036"/>
                <a:gd name="connsiteX14" fmla="*/ 4648506 w 5276187"/>
                <a:gd name="connsiteY14" fmla="*/ 1451599 h 3927036"/>
                <a:gd name="connsiteX15" fmla="*/ 4641669 w 5276187"/>
                <a:gd name="connsiteY15" fmla="*/ 1437240 h 3927036"/>
                <a:gd name="connsiteX16" fmla="*/ 4993799 w 5276187"/>
                <a:gd name="connsiteY16" fmla="*/ 1437240 h 3927036"/>
                <a:gd name="connsiteX17" fmla="*/ 4979440 w 5276187"/>
                <a:gd name="connsiteY17" fmla="*/ 1426300 h 3927036"/>
                <a:gd name="connsiteX18" fmla="*/ 4791409 w 5276187"/>
                <a:gd name="connsiteY18" fmla="*/ 1334678 h 3927036"/>
                <a:gd name="connsiteX19" fmla="*/ 4518594 w 5276187"/>
                <a:gd name="connsiteY19" fmla="*/ 1112459 h 3927036"/>
                <a:gd name="connsiteX20" fmla="*/ 4510389 w 5276187"/>
                <a:gd name="connsiteY20" fmla="*/ 1097417 h 3927036"/>
                <a:gd name="connsiteX21" fmla="*/ 4526799 w 5276187"/>
                <a:gd name="connsiteY21" fmla="*/ 1094682 h 3927036"/>
                <a:gd name="connsiteX22" fmla="*/ 4775000 w 5276187"/>
                <a:gd name="connsiteY22" fmla="*/ 1094682 h 3927036"/>
                <a:gd name="connsiteX23" fmla="*/ 4793461 w 5276187"/>
                <a:gd name="connsiteY23" fmla="*/ 1093998 h 3927036"/>
                <a:gd name="connsiteX24" fmla="*/ 4685428 w 5276187"/>
                <a:gd name="connsiteY24" fmla="*/ 1037247 h 3927036"/>
                <a:gd name="connsiteX25" fmla="*/ 4470732 w 5276187"/>
                <a:gd name="connsiteY25" fmla="*/ 878617 h 3927036"/>
                <a:gd name="connsiteX26" fmla="*/ 4321674 w 5276187"/>
                <a:gd name="connsiteY26" fmla="*/ 635886 h 3927036"/>
                <a:gd name="connsiteX27" fmla="*/ 4311418 w 5276187"/>
                <a:gd name="connsiteY27" fmla="*/ 619476 h 3927036"/>
                <a:gd name="connsiteX28" fmla="*/ 4301162 w 5276187"/>
                <a:gd name="connsiteY28" fmla="*/ 635886 h 3927036"/>
                <a:gd name="connsiteX29" fmla="*/ 4184924 w 5276187"/>
                <a:gd name="connsiteY29" fmla="*/ 836225 h 3927036"/>
                <a:gd name="connsiteX30" fmla="*/ 3961339 w 5276187"/>
                <a:gd name="connsiteY30" fmla="*/ 1024939 h 3927036"/>
                <a:gd name="connsiteX31" fmla="*/ 3839631 w 5276187"/>
                <a:gd name="connsiteY31" fmla="*/ 1084426 h 3927036"/>
                <a:gd name="connsiteX32" fmla="*/ 3830059 w 5276187"/>
                <a:gd name="connsiteY32" fmla="*/ 1093998 h 3927036"/>
                <a:gd name="connsiteX33" fmla="*/ 3844417 w 5276187"/>
                <a:gd name="connsiteY33" fmla="*/ 1093998 h 3927036"/>
                <a:gd name="connsiteX34" fmla="*/ 4096037 w 5276187"/>
                <a:gd name="connsiteY34" fmla="*/ 1093998 h 3927036"/>
                <a:gd name="connsiteX35" fmla="*/ 4112447 w 5276187"/>
                <a:gd name="connsiteY35" fmla="*/ 1097417 h 3927036"/>
                <a:gd name="connsiteX36" fmla="*/ 4104242 w 5276187"/>
                <a:gd name="connsiteY36" fmla="*/ 1112459 h 3927036"/>
                <a:gd name="connsiteX37" fmla="*/ 4039286 w 5276187"/>
                <a:gd name="connsiteY37" fmla="*/ 1188356 h 3927036"/>
                <a:gd name="connsiteX38" fmla="*/ 4007149 w 5276187"/>
                <a:gd name="connsiteY38" fmla="*/ 1193825 h 3927036"/>
                <a:gd name="connsiteX39" fmla="*/ 3732966 w 5276187"/>
                <a:gd name="connsiteY39" fmla="*/ 1059127 h 3927036"/>
                <a:gd name="connsiteX40" fmla="*/ 3478612 w 5276187"/>
                <a:gd name="connsiteY40" fmla="*/ 869045 h 3927036"/>
                <a:gd name="connsiteX41" fmla="*/ 3471774 w 5276187"/>
                <a:gd name="connsiteY41" fmla="*/ 854002 h 3927036"/>
                <a:gd name="connsiteX42" fmla="*/ 3838947 w 5276187"/>
                <a:gd name="connsiteY42" fmla="*/ 854002 h 3927036"/>
                <a:gd name="connsiteX43" fmla="*/ 3830059 w 5276187"/>
                <a:gd name="connsiteY43" fmla="*/ 845797 h 3927036"/>
                <a:gd name="connsiteX44" fmla="*/ 3664591 w 5276187"/>
                <a:gd name="connsiteY44" fmla="*/ 765115 h 3927036"/>
                <a:gd name="connsiteX45" fmla="*/ 3342546 w 5276187"/>
                <a:gd name="connsiteY45" fmla="*/ 514863 h 3927036"/>
                <a:gd name="connsiteX46" fmla="*/ 3334341 w 5276187"/>
                <a:gd name="connsiteY46" fmla="*/ 499820 h 3927036"/>
                <a:gd name="connsiteX47" fmla="*/ 3350751 w 5276187"/>
                <a:gd name="connsiteY47" fmla="*/ 497085 h 3927036"/>
                <a:gd name="connsiteX48" fmla="*/ 3613310 w 5276187"/>
                <a:gd name="connsiteY48" fmla="*/ 497085 h 3927036"/>
                <a:gd name="connsiteX49" fmla="*/ 3633139 w 5276187"/>
                <a:gd name="connsiteY49" fmla="*/ 493667 h 3927036"/>
                <a:gd name="connsiteX50" fmla="*/ 3464937 w 5276187"/>
                <a:gd name="connsiteY50" fmla="*/ 410933 h 3927036"/>
                <a:gd name="connsiteX51" fmla="*/ 3320666 w 5276187"/>
                <a:gd name="connsiteY51" fmla="*/ 302217 h 3927036"/>
                <a:gd name="connsiteX52" fmla="*/ 3138105 w 5276187"/>
                <a:gd name="connsiteY52" fmla="*/ 17778 h 3927036"/>
                <a:gd name="connsiteX53" fmla="*/ 3126481 w 5276187"/>
                <a:gd name="connsiteY53" fmla="*/ 0 h 3927036"/>
                <a:gd name="connsiteX54" fmla="*/ 3118276 w 5276187"/>
                <a:gd name="connsiteY54" fmla="*/ 17094 h 3927036"/>
                <a:gd name="connsiteX55" fmla="*/ 2986996 w 5276187"/>
                <a:gd name="connsiteY55" fmla="*/ 239996 h 3927036"/>
                <a:gd name="connsiteX56" fmla="*/ 2803752 w 5276187"/>
                <a:gd name="connsiteY56" fmla="*/ 404096 h 3927036"/>
                <a:gd name="connsiteX57" fmla="*/ 2635550 w 5276187"/>
                <a:gd name="connsiteY57" fmla="*/ 486829 h 3927036"/>
                <a:gd name="connsiteX58" fmla="*/ 2623242 w 5276187"/>
                <a:gd name="connsiteY58" fmla="*/ 497769 h 3927036"/>
                <a:gd name="connsiteX59" fmla="*/ 2925459 w 5276187"/>
                <a:gd name="connsiteY59" fmla="*/ 497769 h 3927036"/>
                <a:gd name="connsiteX60" fmla="*/ 2675891 w 5276187"/>
                <a:gd name="connsiteY60" fmla="*/ 722039 h 3927036"/>
                <a:gd name="connsiteX61" fmla="*/ 2432476 w 5276187"/>
                <a:gd name="connsiteY61" fmla="*/ 841695 h 3927036"/>
                <a:gd name="connsiteX62" fmla="*/ 2414699 w 5276187"/>
                <a:gd name="connsiteY62" fmla="*/ 854686 h 3927036"/>
                <a:gd name="connsiteX63" fmla="*/ 2787342 w 5276187"/>
                <a:gd name="connsiteY63" fmla="*/ 854686 h 3927036"/>
                <a:gd name="connsiteX64" fmla="*/ 2782556 w 5276187"/>
                <a:gd name="connsiteY64" fmla="*/ 862891 h 3927036"/>
                <a:gd name="connsiteX65" fmla="*/ 2548713 w 5276187"/>
                <a:gd name="connsiteY65" fmla="*/ 1045452 h 3927036"/>
                <a:gd name="connsiteX66" fmla="*/ 2234873 w 5276187"/>
                <a:gd name="connsiteY66" fmla="*/ 1199979 h 3927036"/>
                <a:gd name="connsiteX67" fmla="*/ 2220514 w 5276187"/>
                <a:gd name="connsiteY67" fmla="*/ 1209552 h 3927036"/>
                <a:gd name="connsiteX68" fmla="*/ 2241710 w 5276187"/>
                <a:gd name="connsiteY68" fmla="*/ 1211603 h 3927036"/>
                <a:gd name="connsiteX69" fmla="*/ 2941869 w 5276187"/>
                <a:gd name="connsiteY69" fmla="*/ 1211603 h 3927036"/>
                <a:gd name="connsiteX70" fmla="*/ 2965800 w 5276187"/>
                <a:gd name="connsiteY70" fmla="*/ 1234167 h 3927036"/>
                <a:gd name="connsiteX71" fmla="*/ 2965117 w 5276187"/>
                <a:gd name="connsiteY71" fmla="*/ 1648518 h 3927036"/>
                <a:gd name="connsiteX72" fmla="*/ 2944604 w 5276187"/>
                <a:gd name="connsiteY72" fmla="*/ 1661510 h 3927036"/>
                <a:gd name="connsiteX73" fmla="*/ 2375725 w 5276187"/>
                <a:gd name="connsiteY73" fmla="*/ 1394848 h 3927036"/>
                <a:gd name="connsiteX74" fmla="*/ 1760351 w 5276187"/>
                <a:gd name="connsiteY74" fmla="*/ 1084426 h 3927036"/>
                <a:gd name="connsiteX75" fmla="*/ 1739155 w 5276187"/>
                <a:gd name="connsiteY75" fmla="*/ 1076221 h 3927036"/>
                <a:gd name="connsiteX76" fmla="*/ 1738471 w 5276187"/>
                <a:gd name="connsiteY76" fmla="*/ 1098784 h 3927036"/>
                <a:gd name="connsiteX77" fmla="*/ 1662575 w 5276187"/>
                <a:gd name="connsiteY77" fmla="*/ 1291601 h 3927036"/>
                <a:gd name="connsiteX78" fmla="*/ 1290616 w 5276187"/>
                <a:gd name="connsiteY78" fmla="*/ 1956889 h 3927036"/>
                <a:gd name="connsiteX79" fmla="*/ 636952 w 5276187"/>
                <a:gd name="connsiteY79" fmla="*/ 2844395 h 3927036"/>
                <a:gd name="connsiteX80" fmla="*/ 327214 w 5276187"/>
                <a:gd name="connsiteY80" fmla="*/ 3185586 h 3927036"/>
                <a:gd name="connsiteX81" fmla="*/ 58500 w 5276187"/>
                <a:gd name="connsiteY81" fmla="*/ 3454983 h 3927036"/>
                <a:gd name="connsiteX82" fmla="*/ 43458 w 5276187"/>
                <a:gd name="connsiteY82" fmla="*/ 3497375 h 3927036"/>
                <a:gd name="connsiteX83" fmla="*/ 44825 w 5276187"/>
                <a:gd name="connsiteY83" fmla="*/ 3520622 h 3927036"/>
                <a:gd name="connsiteX84" fmla="*/ 53030 w 5276187"/>
                <a:gd name="connsiteY84" fmla="*/ 3748311 h 3927036"/>
                <a:gd name="connsiteX85" fmla="*/ 52347 w 5276187"/>
                <a:gd name="connsiteY85" fmla="*/ 3926769 h 3927036"/>
                <a:gd name="connsiteX86" fmla="*/ 753873 w 5276187"/>
                <a:gd name="connsiteY86" fmla="*/ 3707286 h 3927036"/>
                <a:gd name="connsiteX87" fmla="*/ 1936075 w 5276187"/>
                <a:gd name="connsiteY87" fmla="*/ 3361993 h 3927036"/>
                <a:gd name="connsiteX88" fmla="*/ 2791444 w 5276187"/>
                <a:gd name="connsiteY88" fmla="*/ 3236867 h 3927036"/>
                <a:gd name="connsiteX89" fmla="*/ 3252975 w 5276187"/>
                <a:gd name="connsiteY89" fmla="*/ 3209517 h 3927036"/>
                <a:gd name="connsiteX90" fmla="*/ 3800658 w 5276187"/>
                <a:gd name="connsiteY90" fmla="*/ 3215671 h 3927036"/>
                <a:gd name="connsiteX91" fmla="*/ 4252616 w 5276187"/>
                <a:gd name="connsiteY91" fmla="*/ 3253277 h 3927036"/>
                <a:gd name="connsiteX92" fmla="*/ 4731240 w 5276187"/>
                <a:gd name="connsiteY92" fmla="*/ 3323019 h 3927036"/>
                <a:gd name="connsiteX93" fmla="*/ 5264564 w 5276187"/>
                <a:gd name="connsiteY93" fmla="*/ 3439257 h 3927036"/>
                <a:gd name="connsiteX94" fmla="*/ 5275503 w 5276187"/>
                <a:gd name="connsiteY94" fmla="*/ 3435154 h 3927036"/>
                <a:gd name="connsiteX95" fmla="*/ 5275503 w 5276187"/>
                <a:gd name="connsiteY95" fmla="*/ 3411223 h 3927036"/>
                <a:gd name="connsiteX96" fmla="*/ 4157574 w 5276187"/>
                <a:gd name="connsiteY96" fmla="*/ 2110049 h 3927036"/>
                <a:gd name="connsiteX97" fmla="*/ 4137062 w 5276187"/>
                <a:gd name="connsiteY97" fmla="*/ 2125091 h 3927036"/>
                <a:gd name="connsiteX98" fmla="*/ 3266650 w 5276187"/>
                <a:gd name="connsiteY98" fmla="*/ 1802362 h 3927036"/>
                <a:gd name="connsiteX99" fmla="*/ 3246821 w 5276187"/>
                <a:gd name="connsiteY99" fmla="*/ 1772277 h 3927036"/>
                <a:gd name="connsiteX100" fmla="*/ 3246821 w 5276187"/>
                <a:gd name="connsiteY100" fmla="*/ 1236218 h 3927036"/>
                <a:gd name="connsiteX101" fmla="*/ 3266650 w 5276187"/>
                <a:gd name="connsiteY101" fmla="*/ 1213654 h 3927036"/>
                <a:gd name="connsiteX102" fmla="*/ 3998945 w 5276187"/>
                <a:gd name="connsiteY102" fmla="*/ 1214338 h 3927036"/>
                <a:gd name="connsiteX103" fmla="*/ 4012620 w 5276187"/>
                <a:gd name="connsiteY103" fmla="*/ 1215022 h 3927036"/>
                <a:gd name="connsiteX104" fmla="*/ 3972962 w 5276187"/>
                <a:gd name="connsiteY104" fmla="*/ 1251944 h 3927036"/>
                <a:gd name="connsiteX105" fmla="*/ 3872451 w 5276187"/>
                <a:gd name="connsiteY105" fmla="*/ 1316216 h 3927036"/>
                <a:gd name="connsiteX106" fmla="*/ 3648181 w 5276187"/>
                <a:gd name="connsiteY106" fmla="*/ 1426300 h 3927036"/>
                <a:gd name="connsiteX107" fmla="*/ 3631772 w 5276187"/>
                <a:gd name="connsiteY107" fmla="*/ 1438607 h 3927036"/>
                <a:gd name="connsiteX108" fmla="*/ 3984586 w 5276187"/>
                <a:gd name="connsiteY108" fmla="*/ 1438607 h 3927036"/>
                <a:gd name="connsiteX109" fmla="*/ 3986637 w 5276187"/>
                <a:gd name="connsiteY109" fmla="*/ 1442710 h 3927036"/>
                <a:gd name="connsiteX110" fmla="*/ 3910057 w 5276187"/>
                <a:gd name="connsiteY110" fmla="*/ 1518606 h 3927036"/>
                <a:gd name="connsiteX111" fmla="*/ 3735018 w 5276187"/>
                <a:gd name="connsiteY111" fmla="*/ 1634160 h 3927036"/>
                <a:gd name="connsiteX112" fmla="*/ 3457416 w 5276187"/>
                <a:gd name="connsiteY112" fmla="*/ 1770226 h 3927036"/>
                <a:gd name="connsiteX113" fmla="*/ 3442373 w 5276187"/>
                <a:gd name="connsiteY113" fmla="*/ 1781849 h 3927036"/>
                <a:gd name="connsiteX114" fmla="*/ 3462886 w 5276187"/>
                <a:gd name="connsiteY114" fmla="*/ 1781849 h 3927036"/>
                <a:gd name="connsiteX115" fmla="*/ 4130908 w 5276187"/>
                <a:gd name="connsiteY115" fmla="*/ 1781849 h 3927036"/>
                <a:gd name="connsiteX116" fmla="*/ 4157574 w 5276187"/>
                <a:gd name="connsiteY116" fmla="*/ 1807832 h 3927036"/>
                <a:gd name="connsiteX117" fmla="*/ 4157574 w 5276187"/>
                <a:gd name="connsiteY117" fmla="*/ 2110049 h 3927036"/>
                <a:gd name="connsiteX0" fmla="*/ 5232910 w 5233594"/>
                <a:gd name="connsiteY0" fmla="*/ 3411223 h 3765983"/>
                <a:gd name="connsiteX1" fmla="*/ 5233594 w 5233594"/>
                <a:gd name="connsiteY1" fmla="*/ 3175329 h 3765983"/>
                <a:gd name="connsiteX2" fmla="*/ 5207612 w 5233594"/>
                <a:gd name="connsiteY2" fmla="*/ 3142509 h 3765983"/>
                <a:gd name="connsiteX3" fmla="*/ 4921805 w 5233594"/>
                <a:gd name="connsiteY3" fmla="*/ 3078921 h 3765983"/>
                <a:gd name="connsiteX4" fmla="*/ 4894455 w 5233594"/>
                <a:gd name="connsiteY4" fmla="*/ 3063878 h 3765983"/>
                <a:gd name="connsiteX5" fmla="*/ 4657878 w 5233594"/>
                <a:gd name="connsiteY5" fmla="*/ 2750721 h 3765983"/>
                <a:gd name="connsiteX6" fmla="*/ 4389165 w 5233594"/>
                <a:gd name="connsiteY6" fmla="*/ 2218765 h 3765983"/>
                <a:gd name="connsiteX7" fmla="*/ 4381643 w 5233594"/>
                <a:gd name="connsiteY7" fmla="*/ 2180475 h 3765983"/>
                <a:gd name="connsiteX8" fmla="*/ 4381643 w 5233594"/>
                <a:gd name="connsiteY8" fmla="*/ 1807148 h 3765983"/>
                <a:gd name="connsiteX9" fmla="*/ 4408310 w 5233594"/>
                <a:gd name="connsiteY9" fmla="*/ 1781166 h 3765983"/>
                <a:gd name="connsiteX10" fmla="*/ 5118725 w 5233594"/>
                <a:gd name="connsiteY10" fmla="*/ 1781166 h 3765983"/>
                <a:gd name="connsiteX11" fmla="*/ 5141972 w 5233594"/>
                <a:gd name="connsiteY11" fmla="*/ 1778431 h 3765983"/>
                <a:gd name="connsiteX12" fmla="*/ 5124195 w 5233594"/>
                <a:gd name="connsiteY12" fmla="*/ 1768858 h 3765983"/>
                <a:gd name="connsiteX13" fmla="*/ 4853430 w 5233594"/>
                <a:gd name="connsiteY13" fmla="*/ 1636211 h 3765983"/>
                <a:gd name="connsiteX14" fmla="*/ 4605913 w 5233594"/>
                <a:gd name="connsiteY14" fmla="*/ 1451599 h 3765983"/>
                <a:gd name="connsiteX15" fmla="*/ 4599076 w 5233594"/>
                <a:gd name="connsiteY15" fmla="*/ 1437240 h 3765983"/>
                <a:gd name="connsiteX16" fmla="*/ 4951206 w 5233594"/>
                <a:gd name="connsiteY16" fmla="*/ 1437240 h 3765983"/>
                <a:gd name="connsiteX17" fmla="*/ 4936847 w 5233594"/>
                <a:gd name="connsiteY17" fmla="*/ 1426300 h 3765983"/>
                <a:gd name="connsiteX18" fmla="*/ 4748816 w 5233594"/>
                <a:gd name="connsiteY18" fmla="*/ 1334678 h 3765983"/>
                <a:gd name="connsiteX19" fmla="*/ 4476001 w 5233594"/>
                <a:gd name="connsiteY19" fmla="*/ 1112459 h 3765983"/>
                <a:gd name="connsiteX20" fmla="*/ 4467796 w 5233594"/>
                <a:gd name="connsiteY20" fmla="*/ 1097417 h 3765983"/>
                <a:gd name="connsiteX21" fmla="*/ 4484206 w 5233594"/>
                <a:gd name="connsiteY21" fmla="*/ 1094682 h 3765983"/>
                <a:gd name="connsiteX22" fmla="*/ 4732407 w 5233594"/>
                <a:gd name="connsiteY22" fmla="*/ 1094682 h 3765983"/>
                <a:gd name="connsiteX23" fmla="*/ 4750868 w 5233594"/>
                <a:gd name="connsiteY23" fmla="*/ 1093998 h 3765983"/>
                <a:gd name="connsiteX24" fmla="*/ 4642835 w 5233594"/>
                <a:gd name="connsiteY24" fmla="*/ 1037247 h 3765983"/>
                <a:gd name="connsiteX25" fmla="*/ 4428139 w 5233594"/>
                <a:gd name="connsiteY25" fmla="*/ 878617 h 3765983"/>
                <a:gd name="connsiteX26" fmla="*/ 4279081 w 5233594"/>
                <a:gd name="connsiteY26" fmla="*/ 635886 h 3765983"/>
                <a:gd name="connsiteX27" fmla="*/ 4268825 w 5233594"/>
                <a:gd name="connsiteY27" fmla="*/ 619476 h 3765983"/>
                <a:gd name="connsiteX28" fmla="*/ 4258569 w 5233594"/>
                <a:gd name="connsiteY28" fmla="*/ 635886 h 3765983"/>
                <a:gd name="connsiteX29" fmla="*/ 4142331 w 5233594"/>
                <a:gd name="connsiteY29" fmla="*/ 836225 h 3765983"/>
                <a:gd name="connsiteX30" fmla="*/ 3918746 w 5233594"/>
                <a:gd name="connsiteY30" fmla="*/ 1024939 h 3765983"/>
                <a:gd name="connsiteX31" fmla="*/ 3797038 w 5233594"/>
                <a:gd name="connsiteY31" fmla="*/ 1084426 h 3765983"/>
                <a:gd name="connsiteX32" fmla="*/ 3787466 w 5233594"/>
                <a:gd name="connsiteY32" fmla="*/ 1093998 h 3765983"/>
                <a:gd name="connsiteX33" fmla="*/ 3801824 w 5233594"/>
                <a:gd name="connsiteY33" fmla="*/ 1093998 h 3765983"/>
                <a:gd name="connsiteX34" fmla="*/ 4053444 w 5233594"/>
                <a:gd name="connsiteY34" fmla="*/ 1093998 h 3765983"/>
                <a:gd name="connsiteX35" fmla="*/ 4069854 w 5233594"/>
                <a:gd name="connsiteY35" fmla="*/ 1097417 h 3765983"/>
                <a:gd name="connsiteX36" fmla="*/ 4061649 w 5233594"/>
                <a:gd name="connsiteY36" fmla="*/ 1112459 h 3765983"/>
                <a:gd name="connsiteX37" fmla="*/ 3996693 w 5233594"/>
                <a:gd name="connsiteY37" fmla="*/ 1188356 h 3765983"/>
                <a:gd name="connsiteX38" fmla="*/ 3964556 w 5233594"/>
                <a:gd name="connsiteY38" fmla="*/ 1193825 h 3765983"/>
                <a:gd name="connsiteX39" fmla="*/ 3690373 w 5233594"/>
                <a:gd name="connsiteY39" fmla="*/ 1059127 h 3765983"/>
                <a:gd name="connsiteX40" fmla="*/ 3436019 w 5233594"/>
                <a:gd name="connsiteY40" fmla="*/ 869045 h 3765983"/>
                <a:gd name="connsiteX41" fmla="*/ 3429181 w 5233594"/>
                <a:gd name="connsiteY41" fmla="*/ 854002 h 3765983"/>
                <a:gd name="connsiteX42" fmla="*/ 3796354 w 5233594"/>
                <a:gd name="connsiteY42" fmla="*/ 854002 h 3765983"/>
                <a:gd name="connsiteX43" fmla="*/ 3787466 w 5233594"/>
                <a:gd name="connsiteY43" fmla="*/ 845797 h 3765983"/>
                <a:gd name="connsiteX44" fmla="*/ 3621998 w 5233594"/>
                <a:gd name="connsiteY44" fmla="*/ 765115 h 3765983"/>
                <a:gd name="connsiteX45" fmla="*/ 3299953 w 5233594"/>
                <a:gd name="connsiteY45" fmla="*/ 514863 h 3765983"/>
                <a:gd name="connsiteX46" fmla="*/ 3291748 w 5233594"/>
                <a:gd name="connsiteY46" fmla="*/ 499820 h 3765983"/>
                <a:gd name="connsiteX47" fmla="*/ 3308158 w 5233594"/>
                <a:gd name="connsiteY47" fmla="*/ 497085 h 3765983"/>
                <a:gd name="connsiteX48" fmla="*/ 3570717 w 5233594"/>
                <a:gd name="connsiteY48" fmla="*/ 497085 h 3765983"/>
                <a:gd name="connsiteX49" fmla="*/ 3590546 w 5233594"/>
                <a:gd name="connsiteY49" fmla="*/ 493667 h 3765983"/>
                <a:gd name="connsiteX50" fmla="*/ 3422344 w 5233594"/>
                <a:gd name="connsiteY50" fmla="*/ 410933 h 3765983"/>
                <a:gd name="connsiteX51" fmla="*/ 3278073 w 5233594"/>
                <a:gd name="connsiteY51" fmla="*/ 302217 h 3765983"/>
                <a:gd name="connsiteX52" fmla="*/ 3095512 w 5233594"/>
                <a:gd name="connsiteY52" fmla="*/ 17778 h 3765983"/>
                <a:gd name="connsiteX53" fmla="*/ 3083888 w 5233594"/>
                <a:gd name="connsiteY53" fmla="*/ 0 h 3765983"/>
                <a:gd name="connsiteX54" fmla="*/ 3075683 w 5233594"/>
                <a:gd name="connsiteY54" fmla="*/ 17094 h 3765983"/>
                <a:gd name="connsiteX55" fmla="*/ 2944403 w 5233594"/>
                <a:gd name="connsiteY55" fmla="*/ 239996 h 3765983"/>
                <a:gd name="connsiteX56" fmla="*/ 2761159 w 5233594"/>
                <a:gd name="connsiteY56" fmla="*/ 404096 h 3765983"/>
                <a:gd name="connsiteX57" fmla="*/ 2592957 w 5233594"/>
                <a:gd name="connsiteY57" fmla="*/ 486829 h 3765983"/>
                <a:gd name="connsiteX58" fmla="*/ 2580649 w 5233594"/>
                <a:gd name="connsiteY58" fmla="*/ 497769 h 3765983"/>
                <a:gd name="connsiteX59" fmla="*/ 2882866 w 5233594"/>
                <a:gd name="connsiteY59" fmla="*/ 497769 h 3765983"/>
                <a:gd name="connsiteX60" fmla="*/ 2633298 w 5233594"/>
                <a:gd name="connsiteY60" fmla="*/ 722039 h 3765983"/>
                <a:gd name="connsiteX61" fmla="*/ 2389883 w 5233594"/>
                <a:gd name="connsiteY61" fmla="*/ 841695 h 3765983"/>
                <a:gd name="connsiteX62" fmla="*/ 2372106 w 5233594"/>
                <a:gd name="connsiteY62" fmla="*/ 854686 h 3765983"/>
                <a:gd name="connsiteX63" fmla="*/ 2744749 w 5233594"/>
                <a:gd name="connsiteY63" fmla="*/ 854686 h 3765983"/>
                <a:gd name="connsiteX64" fmla="*/ 2739963 w 5233594"/>
                <a:gd name="connsiteY64" fmla="*/ 862891 h 3765983"/>
                <a:gd name="connsiteX65" fmla="*/ 2506120 w 5233594"/>
                <a:gd name="connsiteY65" fmla="*/ 1045452 h 3765983"/>
                <a:gd name="connsiteX66" fmla="*/ 2192280 w 5233594"/>
                <a:gd name="connsiteY66" fmla="*/ 1199979 h 3765983"/>
                <a:gd name="connsiteX67" fmla="*/ 2177921 w 5233594"/>
                <a:gd name="connsiteY67" fmla="*/ 1209552 h 3765983"/>
                <a:gd name="connsiteX68" fmla="*/ 2199117 w 5233594"/>
                <a:gd name="connsiteY68" fmla="*/ 1211603 h 3765983"/>
                <a:gd name="connsiteX69" fmla="*/ 2899276 w 5233594"/>
                <a:gd name="connsiteY69" fmla="*/ 1211603 h 3765983"/>
                <a:gd name="connsiteX70" fmla="*/ 2923207 w 5233594"/>
                <a:gd name="connsiteY70" fmla="*/ 1234167 h 3765983"/>
                <a:gd name="connsiteX71" fmla="*/ 2922524 w 5233594"/>
                <a:gd name="connsiteY71" fmla="*/ 1648518 h 3765983"/>
                <a:gd name="connsiteX72" fmla="*/ 2902011 w 5233594"/>
                <a:gd name="connsiteY72" fmla="*/ 1661510 h 3765983"/>
                <a:gd name="connsiteX73" fmla="*/ 2333132 w 5233594"/>
                <a:gd name="connsiteY73" fmla="*/ 1394848 h 3765983"/>
                <a:gd name="connsiteX74" fmla="*/ 1717758 w 5233594"/>
                <a:gd name="connsiteY74" fmla="*/ 1084426 h 3765983"/>
                <a:gd name="connsiteX75" fmla="*/ 1696562 w 5233594"/>
                <a:gd name="connsiteY75" fmla="*/ 1076221 h 3765983"/>
                <a:gd name="connsiteX76" fmla="*/ 1695878 w 5233594"/>
                <a:gd name="connsiteY76" fmla="*/ 1098784 h 3765983"/>
                <a:gd name="connsiteX77" fmla="*/ 1619982 w 5233594"/>
                <a:gd name="connsiteY77" fmla="*/ 1291601 h 3765983"/>
                <a:gd name="connsiteX78" fmla="*/ 1248023 w 5233594"/>
                <a:gd name="connsiteY78" fmla="*/ 1956889 h 3765983"/>
                <a:gd name="connsiteX79" fmla="*/ 594359 w 5233594"/>
                <a:gd name="connsiteY79" fmla="*/ 2844395 h 3765983"/>
                <a:gd name="connsiteX80" fmla="*/ 284621 w 5233594"/>
                <a:gd name="connsiteY80" fmla="*/ 3185586 h 3765983"/>
                <a:gd name="connsiteX81" fmla="*/ 15907 w 5233594"/>
                <a:gd name="connsiteY81" fmla="*/ 3454983 h 3765983"/>
                <a:gd name="connsiteX82" fmla="*/ 865 w 5233594"/>
                <a:gd name="connsiteY82" fmla="*/ 3497375 h 3765983"/>
                <a:gd name="connsiteX83" fmla="*/ 2232 w 5233594"/>
                <a:gd name="connsiteY83" fmla="*/ 3520622 h 3765983"/>
                <a:gd name="connsiteX84" fmla="*/ 10437 w 5233594"/>
                <a:gd name="connsiteY84" fmla="*/ 3748311 h 3765983"/>
                <a:gd name="connsiteX85" fmla="*/ 711280 w 5233594"/>
                <a:gd name="connsiteY85" fmla="*/ 3707286 h 3765983"/>
                <a:gd name="connsiteX86" fmla="*/ 1893482 w 5233594"/>
                <a:gd name="connsiteY86" fmla="*/ 3361993 h 3765983"/>
                <a:gd name="connsiteX87" fmla="*/ 2748851 w 5233594"/>
                <a:gd name="connsiteY87" fmla="*/ 3236867 h 3765983"/>
                <a:gd name="connsiteX88" fmla="*/ 3210382 w 5233594"/>
                <a:gd name="connsiteY88" fmla="*/ 3209517 h 3765983"/>
                <a:gd name="connsiteX89" fmla="*/ 3758065 w 5233594"/>
                <a:gd name="connsiteY89" fmla="*/ 3215671 h 3765983"/>
                <a:gd name="connsiteX90" fmla="*/ 4210023 w 5233594"/>
                <a:gd name="connsiteY90" fmla="*/ 3253277 h 3765983"/>
                <a:gd name="connsiteX91" fmla="*/ 4688647 w 5233594"/>
                <a:gd name="connsiteY91" fmla="*/ 3323019 h 3765983"/>
                <a:gd name="connsiteX92" fmla="*/ 5221971 w 5233594"/>
                <a:gd name="connsiteY92" fmla="*/ 3439257 h 3765983"/>
                <a:gd name="connsiteX93" fmla="*/ 5232910 w 5233594"/>
                <a:gd name="connsiteY93" fmla="*/ 3435154 h 3765983"/>
                <a:gd name="connsiteX94" fmla="*/ 5232910 w 5233594"/>
                <a:gd name="connsiteY94" fmla="*/ 3411223 h 3765983"/>
                <a:gd name="connsiteX95" fmla="*/ 4114981 w 5233594"/>
                <a:gd name="connsiteY95" fmla="*/ 2110049 h 3765983"/>
                <a:gd name="connsiteX96" fmla="*/ 4094469 w 5233594"/>
                <a:gd name="connsiteY96" fmla="*/ 2125091 h 3765983"/>
                <a:gd name="connsiteX97" fmla="*/ 3224057 w 5233594"/>
                <a:gd name="connsiteY97" fmla="*/ 1802362 h 3765983"/>
                <a:gd name="connsiteX98" fmla="*/ 3204228 w 5233594"/>
                <a:gd name="connsiteY98" fmla="*/ 1772277 h 3765983"/>
                <a:gd name="connsiteX99" fmla="*/ 3204228 w 5233594"/>
                <a:gd name="connsiteY99" fmla="*/ 1236218 h 3765983"/>
                <a:gd name="connsiteX100" fmla="*/ 3224057 w 5233594"/>
                <a:gd name="connsiteY100" fmla="*/ 1213654 h 3765983"/>
                <a:gd name="connsiteX101" fmla="*/ 3956352 w 5233594"/>
                <a:gd name="connsiteY101" fmla="*/ 1214338 h 3765983"/>
                <a:gd name="connsiteX102" fmla="*/ 3970027 w 5233594"/>
                <a:gd name="connsiteY102" fmla="*/ 1215022 h 3765983"/>
                <a:gd name="connsiteX103" fmla="*/ 3930369 w 5233594"/>
                <a:gd name="connsiteY103" fmla="*/ 1251944 h 3765983"/>
                <a:gd name="connsiteX104" fmla="*/ 3829858 w 5233594"/>
                <a:gd name="connsiteY104" fmla="*/ 1316216 h 3765983"/>
                <a:gd name="connsiteX105" fmla="*/ 3605588 w 5233594"/>
                <a:gd name="connsiteY105" fmla="*/ 1426300 h 3765983"/>
                <a:gd name="connsiteX106" fmla="*/ 3589179 w 5233594"/>
                <a:gd name="connsiteY106" fmla="*/ 1438607 h 3765983"/>
                <a:gd name="connsiteX107" fmla="*/ 3941993 w 5233594"/>
                <a:gd name="connsiteY107" fmla="*/ 1438607 h 3765983"/>
                <a:gd name="connsiteX108" fmla="*/ 3944044 w 5233594"/>
                <a:gd name="connsiteY108" fmla="*/ 1442710 h 3765983"/>
                <a:gd name="connsiteX109" fmla="*/ 3867464 w 5233594"/>
                <a:gd name="connsiteY109" fmla="*/ 1518606 h 3765983"/>
                <a:gd name="connsiteX110" fmla="*/ 3692425 w 5233594"/>
                <a:gd name="connsiteY110" fmla="*/ 1634160 h 3765983"/>
                <a:gd name="connsiteX111" fmla="*/ 3414823 w 5233594"/>
                <a:gd name="connsiteY111" fmla="*/ 1770226 h 3765983"/>
                <a:gd name="connsiteX112" fmla="*/ 3399780 w 5233594"/>
                <a:gd name="connsiteY112" fmla="*/ 1781849 h 3765983"/>
                <a:gd name="connsiteX113" fmla="*/ 3420293 w 5233594"/>
                <a:gd name="connsiteY113" fmla="*/ 1781849 h 3765983"/>
                <a:gd name="connsiteX114" fmla="*/ 4088315 w 5233594"/>
                <a:gd name="connsiteY114" fmla="*/ 1781849 h 3765983"/>
                <a:gd name="connsiteX115" fmla="*/ 4114981 w 5233594"/>
                <a:gd name="connsiteY115" fmla="*/ 1807832 h 3765983"/>
                <a:gd name="connsiteX116" fmla="*/ 4114981 w 5233594"/>
                <a:gd name="connsiteY116" fmla="*/ 2110049 h 3765983"/>
                <a:gd name="connsiteX0" fmla="*/ 5232910 w 5233594"/>
                <a:gd name="connsiteY0" fmla="*/ 3411223 h 3709951"/>
                <a:gd name="connsiteX1" fmla="*/ 5233594 w 5233594"/>
                <a:gd name="connsiteY1" fmla="*/ 3175329 h 3709951"/>
                <a:gd name="connsiteX2" fmla="*/ 5207612 w 5233594"/>
                <a:gd name="connsiteY2" fmla="*/ 3142509 h 3709951"/>
                <a:gd name="connsiteX3" fmla="*/ 4921805 w 5233594"/>
                <a:gd name="connsiteY3" fmla="*/ 3078921 h 3709951"/>
                <a:gd name="connsiteX4" fmla="*/ 4894455 w 5233594"/>
                <a:gd name="connsiteY4" fmla="*/ 3063878 h 3709951"/>
                <a:gd name="connsiteX5" fmla="*/ 4657878 w 5233594"/>
                <a:gd name="connsiteY5" fmla="*/ 2750721 h 3709951"/>
                <a:gd name="connsiteX6" fmla="*/ 4389165 w 5233594"/>
                <a:gd name="connsiteY6" fmla="*/ 2218765 h 3709951"/>
                <a:gd name="connsiteX7" fmla="*/ 4381643 w 5233594"/>
                <a:gd name="connsiteY7" fmla="*/ 2180475 h 3709951"/>
                <a:gd name="connsiteX8" fmla="*/ 4381643 w 5233594"/>
                <a:gd name="connsiteY8" fmla="*/ 1807148 h 3709951"/>
                <a:gd name="connsiteX9" fmla="*/ 4408310 w 5233594"/>
                <a:gd name="connsiteY9" fmla="*/ 1781166 h 3709951"/>
                <a:gd name="connsiteX10" fmla="*/ 5118725 w 5233594"/>
                <a:gd name="connsiteY10" fmla="*/ 1781166 h 3709951"/>
                <a:gd name="connsiteX11" fmla="*/ 5141972 w 5233594"/>
                <a:gd name="connsiteY11" fmla="*/ 1778431 h 3709951"/>
                <a:gd name="connsiteX12" fmla="*/ 5124195 w 5233594"/>
                <a:gd name="connsiteY12" fmla="*/ 1768858 h 3709951"/>
                <a:gd name="connsiteX13" fmla="*/ 4853430 w 5233594"/>
                <a:gd name="connsiteY13" fmla="*/ 1636211 h 3709951"/>
                <a:gd name="connsiteX14" fmla="*/ 4605913 w 5233594"/>
                <a:gd name="connsiteY14" fmla="*/ 1451599 h 3709951"/>
                <a:gd name="connsiteX15" fmla="*/ 4599076 w 5233594"/>
                <a:gd name="connsiteY15" fmla="*/ 1437240 h 3709951"/>
                <a:gd name="connsiteX16" fmla="*/ 4951206 w 5233594"/>
                <a:gd name="connsiteY16" fmla="*/ 1437240 h 3709951"/>
                <a:gd name="connsiteX17" fmla="*/ 4936847 w 5233594"/>
                <a:gd name="connsiteY17" fmla="*/ 1426300 h 3709951"/>
                <a:gd name="connsiteX18" fmla="*/ 4748816 w 5233594"/>
                <a:gd name="connsiteY18" fmla="*/ 1334678 h 3709951"/>
                <a:gd name="connsiteX19" fmla="*/ 4476001 w 5233594"/>
                <a:gd name="connsiteY19" fmla="*/ 1112459 h 3709951"/>
                <a:gd name="connsiteX20" fmla="*/ 4467796 w 5233594"/>
                <a:gd name="connsiteY20" fmla="*/ 1097417 h 3709951"/>
                <a:gd name="connsiteX21" fmla="*/ 4484206 w 5233594"/>
                <a:gd name="connsiteY21" fmla="*/ 1094682 h 3709951"/>
                <a:gd name="connsiteX22" fmla="*/ 4732407 w 5233594"/>
                <a:gd name="connsiteY22" fmla="*/ 1094682 h 3709951"/>
                <a:gd name="connsiteX23" fmla="*/ 4750868 w 5233594"/>
                <a:gd name="connsiteY23" fmla="*/ 1093998 h 3709951"/>
                <a:gd name="connsiteX24" fmla="*/ 4642835 w 5233594"/>
                <a:gd name="connsiteY24" fmla="*/ 1037247 h 3709951"/>
                <a:gd name="connsiteX25" fmla="*/ 4428139 w 5233594"/>
                <a:gd name="connsiteY25" fmla="*/ 878617 h 3709951"/>
                <a:gd name="connsiteX26" fmla="*/ 4279081 w 5233594"/>
                <a:gd name="connsiteY26" fmla="*/ 635886 h 3709951"/>
                <a:gd name="connsiteX27" fmla="*/ 4268825 w 5233594"/>
                <a:gd name="connsiteY27" fmla="*/ 619476 h 3709951"/>
                <a:gd name="connsiteX28" fmla="*/ 4258569 w 5233594"/>
                <a:gd name="connsiteY28" fmla="*/ 635886 h 3709951"/>
                <a:gd name="connsiteX29" fmla="*/ 4142331 w 5233594"/>
                <a:gd name="connsiteY29" fmla="*/ 836225 h 3709951"/>
                <a:gd name="connsiteX30" fmla="*/ 3918746 w 5233594"/>
                <a:gd name="connsiteY30" fmla="*/ 1024939 h 3709951"/>
                <a:gd name="connsiteX31" fmla="*/ 3797038 w 5233594"/>
                <a:gd name="connsiteY31" fmla="*/ 1084426 h 3709951"/>
                <a:gd name="connsiteX32" fmla="*/ 3787466 w 5233594"/>
                <a:gd name="connsiteY32" fmla="*/ 1093998 h 3709951"/>
                <a:gd name="connsiteX33" fmla="*/ 3801824 w 5233594"/>
                <a:gd name="connsiteY33" fmla="*/ 1093998 h 3709951"/>
                <a:gd name="connsiteX34" fmla="*/ 4053444 w 5233594"/>
                <a:gd name="connsiteY34" fmla="*/ 1093998 h 3709951"/>
                <a:gd name="connsiteX35" fmla="*/ 4069854 w 5233594"/>
                <a:gd name="connsiteY35" fmla="*/ 1097417 h 3709951"/>
                <a:gd name="connsiteX36" fmla="*/ 4061649 w 5233594"/>
                <a:gd name="connsiteY36" fmla="*/ 1112459 h 3709951"/>
                <a:gd name="connsiteX37" fmla="*/ 3996693 w 5233594"/>
                <a:gd name="connsiteY37" fmla="*/ 1188356 h 3709951"/>
                <a:gd name="connsiteX38" fmla="*/ 3964556 w 5233594"/>
                <a:gd name="connsiteY38" fmla="*/ 1193825 h 3709951"/>
                <a:gd name="connsiteX39" fmla="*/ 3690373 w 5233594"/>
                <a:gd name="connsiteY39" fmla="*/ 1059127 h 3709951"/>
                <a:gd name="connsiteX40" fmla="*/ 3436019 w 5233594"/>
                <a:gd name="connsiteY40" fmla="*/ 869045 h 3709951"/>
                <a:gd name="connsiteX41" fmla="*/ 3429181 w 5233594"/>
                <a:gd name="connsiteY41" fmla="*/ 854002 h 3709951"/>
                <a:gd name="connsiteX42" fmla="*/ 3796354 w 5233594"/>
                <a:gd name="connsiteY42" fmla="*/ 854002 h 3709951"/>
                <a:gd name="connsiteX43" fmla="*/ 3787466 w 5233594"/>
                <a:gd name="connsiteY43" fmla="*/ 845797 h 3709951"/>
                <a:gd name="connsiteX44" fmla="*/ 3621998 w 5233594"/>
                <a:gd name="connsiteY44" fmla="*/ 765115 h 3709951"/>
                <a:gd name="connsiteX45" fmla="*/ 3299953 w 5233594"/>
                <a:gd name="connsiteY45" fmla="*/ 514863 h 3709951"/>
                <a:gd name="connsiteX46" fmla="*/ 3291748 w 5233594"/>
                <a:gd name="connsiteY46" fmla="*/ 499820 h 3709951"/>
                <a:gd name="connsiteX47" fmla="*/ 3308158 w 5233594"/>
                <a:gd name="connsiteY47" fmla="*/ 497085 h 3709951"/>
                <a:gd name="connsiteX48" fmla="*/ 3570717 w 5233594"/>
                <a:gd name="connsiteY48" fmla="*/ 497085 h 3709951"/>
                <a:gd name="connsiteX49" fmla="*/ 3590546 w 5233594"/>
                <a:gd name="connsiteY49" fmla="*/ 493667 h 3709951"/>
                <a:gd name="connsiteX50" fmla="*/ 3422344 w 5233594"/>
                <a:gd name="connsiteY50" fmla="*/ 410933 h 3709951"/>
                <a:gd name="connsiteX51" fmla="*/ 3278073 w 5233594"/>
                <a:gd name="connsiteY51" fmla="*/ 302217 h 3709951"/>
                <a:gd name="connsiteX52" fmla="*/ 3095512 w 5233594"/>
                <a:gd name="connsiteY52" fmla="*/ 17778 h 3709951"/>
                <a:gd name="connsiteX53" fmla="*/ 3083888 w 5233594"/>
                <a:gd name="connsiteY53" fmla="*/ 0 h 3709951"/>
                <a:gd name="connsiteX54" fmla="*/ 3075683 w 5233594"/>
                <a:gd name="connsiteY54" fmla="*/ 17094 h 3709951"/>
                <a:gd name="connsiteX55" fmla="*/ 2944403 w 5233594"/>
                <a:gd name="connsiteY55" fmla="*/ 239996 h 3709951"/>
                <a:gd name="connsiteX56" fmla="*/ 2761159 w 5233594"/>
                <a:gd name="connsiteY56" fmla="*/ 404096 h 3709951"/>
                <a:gd name="connsiteX57" fmla="*/ 2592957 w 5233594"/>
                <a:gd name="connsiteY57" fmla="*/ 486829 h 3709951"/>
                <a:gd name="connsiteX58" fmla="*/ 2580649 w 5233594"/>
                <a:gd name="connsiteY58" fmla="*/ 497769 h 3709951"/>
                <a:gd name="connsiteX59" fmla="*/ 2882866 w 5233594"/>
                <a:gd name="connsiteY59" fmla="*/ 497769 h 3709951"/>
                <a:gd name="connsiteX60" fmla="*/ 2633298 w 5233594"/>
                <a:gd name="connsiteY60" fmla="*/ 722039 h 3709951"/>
                <a:gd name="connsiteX61" fmla="*/ 2389883 w 5233594"/>
                <a:gd name="connsiteY61" fmla="*/ 841695 h 3709951"/>
                <a:gd name="connsiteX62" fmla="*/ 2372106 w 5233594"/>
                <a:gd name="connsiteY62" fmla="*/ 854686 h 3709951"/>
                <a:gd name="connsiteX63" fmla="*/ 2744749 w 5233594"/>
                <a:gd name="connsiteY63" fmla="*/ 854686 h 3709951"/>
                <a:gd name="connsiteX64" fmla="*/ 2739963 w 5233594"/>
                <a:gd name="connsiteY64" fmla="*/ 862891 h 3709951"/>
                <a:gd name="connsiteX65" fmla="*/ 2506120 w 5233594"/>
                <a:gd name="connsiteY65" fmla="*/ 1045452 h 3709951"/>
                <a:gd name="connsiteX66" fmla="*/ 2192280 w 5233594"/>
                <a:gd name="connsiteY66" fmla="*/ 1199979 h 3709951"/>
                <a:gd name="connsiteX67" fmla="*/ 2177921 w 5233594"/>
                <a:gd name="connsiteY67" fmla="*/ 1209552 h 3709951"/>
                <a:gd name="connsiteX68" fmla="*/ 2199117 w 5233594"/>
                <a:gd name="connsiteY68" fmla="*/ 1211603 h 3709951"/>
                <a:gd name="connsiteX69" fmla="*/ 2899276 w 5233594"/>
                <a:gd name="connsiteY69" fmla="*/ 1211603 h 3709951"/>
                <a:gd name="connsiteX70" fmla="*/ 2923207 w 5233594"/>
                <a:gd name="connsiteY70" fmla="*/ 1234167 h 3709951"/>
                <a:gd name="connsiteX71" fmla="*/ 2922524 w 5233594"/>
                <a:gd name="connsiteY71" fmla="*/ 1648518 h 3709951"/>
                <a:gd name="connsiteX72" fmla="*/ 2902011 w 5233594"/>
                <a:gd name="connsiteY72" fmla="*/ 1661510 h 3709951"/>
                <a:gd name="connsiteX73" fmla="*/ 2333132 w 5233594"/>
                <a:gd name="connsiteY73" fmla="*/ 1394848 h 3709951"/>
                <a:gd name="connsiteX74" fmla="*/ 1717758 w 5233594"/>
                <a:gd name="connsiteY74" fmla="*/ 1084426 h 3709951"/>
                <a:gd name="connsiteX75" fmla="*/ 1696562 w 5233594"/>
                <a:gd name="connsiteY75" fmla="*/ 1076221 h 3709951"/>
                <a:gd name="connsiteX76" fmla="*/ 1695878 w 5233594"/>
                <a:gd name="connsiteY76" fmla="*/ 1098784 h 3709951"/>
                <a:gd name="connsiteX77" fmla="*/ 1619982 w 5233594"/>
                <a:gd name="connsiteY77" fmla="*/ 1291601 h 3709951"/>
                <a:gd name="connsiteX78" fmla="*/ 1248023 w 5233594"/>
                <a:gd name="connsiteY78" fmla="*/ 1956889 h 3709951"/>
                <a:gd name="connsiteX79" fmla="*/ 594359 w 5233594"/>
                <a:gd name="connsiteY79" fmla="*/ 2844395 h 3709951"/>
                <a:gd name="connsiteX80" fmla="*/ 284621 w 5233594"/>
                <a:gd name="connsiteY80" fmla="*/ 3185586 h 3709951"/>
                <a:gd name="connsiteX81" fmla="*/ 15907 w 5233594"/>
                <a:gd name="connsiteY81" fmla="*/ 3454983 h 3709951"/>
                <a:gd name="connsiteX82" fmla="*/ 865 w 5233594"/>
                <a:gd name="connsiteY82" fmla="*/ 3497375 h 3709951"/>
                <a:gd name="connsiteX83" fmla="*/ 2232 w 5233594"/>
                <a:gd name="connsiteY83" fmla="*/ 3520622 h 3709951"/>
                <a:gd name="connsiteX84" fmla="*/ 711280 w 5233594"/>
                <a:gd name="connsiteY84" fmla="*/ 3707286 h 3709951"/>
                <a:gd name="connsiteX85" fmla="*/ 1893482 w 5233594"/>
                <a:gd name="connsiteY85" fmla="*/ 3361993 h 3709951"/>
                <a:gd name="connsiteX86" fmla="*/ 2748851 w 5233594"/>
                <a:gd name="connsiteY86" fmla="*/ 3236867 h 3709951"/>
                <a:gd name="connsiteX87" fmla="*/ 3210382 w 5233594"/>
                <a:gd name="connsiteY87" fmla="*/ 3209517 h 3709951"/>
                <a:gd name="connsiteX88" fmla="*/ 3758065 w 5233594"/>
                <a:gd name="connsiteY88" fmla="*/ 3215671 h 3709951"/>
                <a:gd name="connsiteX89" fmla="*/ 4210023 w 5233594"/>
                <a:gd name="connsiteY89" fmla="*/ 3253277 h 3709951"/>
                <a:gd name="connsiteX90" fmla="*/ 4688647 w 5233594"/>
                <a:gd name="connsiteY90" fmla="*/ 3323019 h 3709951"/>
                <a:gd name="connsiteX91" fmla="*/ 5221971 w 5233594"/>
                <a:gd name="connsiteY91" fmla="*/ 3439257 h 3709951"/>
                <a:gd name="connsiteX92" fmla="*/ 5232910 w 5233594"/>
                <a:gd name="connsiteY92" fmla="*/ 3435154 h 3709951"/>
                <a:gd name="connsiteX93" fmla="*/ 5232910 w 5233594"/>
                <a:gd name="connsiteY93" fmla="*/ 3411223 h 3709951"/>
                <a:gd name="connsiteX94" fmla="*/ 4114981 w 5233594"/>
                <a:gd name="connsiteY94" fmla="*/ 2110049 h 3709951"/>
                <a:gd name="connsiteX95" fmla="*/ 4094469 w 5233594"/>
                <a:gd name="connsiteY95" fmla="*/ 2125091 h 3709951"/>
                <a:gd name="connsiteX96" fmla="*/ 3224057 w 5233594"/>
                <a:gd name="connsiteY96" fmla="*/ 1802362 h 3709951"/>
                <a:gd name="connsiteX97" fmla="*/ 3204228 w 5233594"/>
                <a:gd name="connsiteY97" fmla="*/ 1772277 h 3709951"/>
                <a:gd name="connsiteX98" fmla="*/ 3204228 w 5233594"/>
                <a:gd name="connsiteY98" fmla="*/ 1236218 h 3709951"/>
                <a:gd name="connsiteX99" fmla="*/ 3224057 w 5233594"/>
                <a:gd name="connsiteY99" fmla="*/ 1213654 h 3709951"/>
                <a:gd name="connsiteX100" fmla="*/ 3956352 w 5233594"/>
                <a:gd name="connsiteY100" fmla="*/ 1214338 h 3709951"/>
                <a:gd name="connsiteX101" fmla="*/ 3970027 w 5233594"/>
                <a:gd name="connsiteY101" fmla="*/ 1215022 h 3709951"/>
                <a:gd name="connsiteX102" fmla="*/ 3930369 w 5233594"/>
                <a:gd name="connsiteY102" fmla="*/ 1251944 h 3709951"/>
                <a:gd name="connsiteX103" fmla="*/ 3829858 w 5233594"/>
                <a:gd name="connsiteY103" fmla="*/ 1316216 h 3709951"/>
                <a:gd name="connsiteX104" fmla="*/ 3605588 w 5233594"/>
                <a:gd name="connsiteY104" fmla="*/ 1426300 h 3709951"/>
                <a:gd name="connsiteX105" fmla="*/ 3589179 w 5233594"/>
                <a:gd name="connsiteY105" fmla="*/ 1438607 h 3709951"/>
                <a:gd name="connsiteX106" fmla="*/ 3941993 w 5233594"/>
                <a:gd name="connsiteY106" fmla="*/ 1438607 h 3709951"/>
                <a:gd name="connsiteX107" fmla="*/ 3944044 w 5233594"/>
                <a:gd name="connsiteY107" fmla="*/ 1442710 h 3709951"/>
                <a:gd name="connsiteX108" fmla="*/ 3867464 w 5233594"/>
                <a:gd name="connsiteY108" fmla="*/ 1518606 h 3709951"/>
                <a:gd name="connsiteX109" fmla="*/ 3692425 w 5233594"/>
                <a:gd name="connsiteY109" fmla="*/ 1634160 h 3709951"/>
                <a:gd name="connsiteX110" fmla="*/ 3414823 w 5233594"/>
                <a:gd name="connsiteY110" fmla="*/ 1770226 h 3709951"/>
                <a:gd name="connsiteX111" fmla="*/ 3399780 w 5233594"/>
                <a:gd name="connsiteY111" fmla="*/ 1781849 h 3709951"/>
                <a:gd name="connsiteX112" fmla="*/ 3420293 w 5233594"/>
                <a:gd name="connsiteY112" fmla="*/ 1781849 h 3709951"/>
                <a:gd name="connsiteX113" fmla="*/ 4088315 w 5233594"/>
                <a:gd name="connsiteY113" fmla="*/ 1781849 h 3709951"/>
                <a:gd name="connsiteX114" fmla="*/ 4114981 w 5233594"/>
                <a:gd name="connsiteY114" fmla="*/ 1807832 h 3709951"/>
                <a:gd name="connsiteX115" fmla="*/ 4114981 w 5233594"/>
                <a:gd name="connsiteY115" fmla="*/ 2110049 h 3709951"/>
                <a:gd name="connsiteX0" fmla="*/ 5232910 w 5233594"/>
                <a:gd name="connsiteY0" fmla="*/ 3411223 h 3520622"/>
                <a:gd name="connsiteX1" fmla="*/ 5233594 w 5233594"/>
                <a:gd name="connsiteY1" fmla="*/ 3175329 h 3520622"/>
                <a:gd name="connsiteX2" fmla="*/ 5207612 w 5233594"/>
                <a:gd name="connsiteY2" fmla="*/ 3142509 h 3520622"/>
                <a:gd name="connsiteX3" fmla="*/ 4921805 w 5233594"/>
                <a:gd name="connsiteY3" fmla="*/ 3078921 h 3520622"/>
                <a:gd name="connsiteX4" fmla="*/ 4894455 w 5233594"/>
                <a:gd name="connsiteY4" fmla="*/ 3063878 h 3520622"/>
                <a:gd name="connsiteX5" fmla="*/ 4657878 w 5233594"/>
                <a:gd name="connsiteY5" fmla="*/ 2750721 h 3520622"/>
                <a:gd name="connsiteX6" fmla="*/ 4389165 w 5233594"/>
                <a:gd name="connsiteY6" fmla="*/ 2218765 h 3520622"/>
                <a:gd name="connsiteX7" fmla="*/ 4381643 w 5233594"/>
                <a:gd name="connsiteY7" fmla="*/ 2180475 h 3520622"/>
                <a:gd name="connsiteX8" fmla="*/ 4381643 w 5233594"/>
                <a:gd name="connsiteY8" fmla="*/ 1807148 h 3520622"/>
                <a:gd name="connsiteX9" fmla="*/ 4408310 w 5233594"/>
                <a:gd name="connsiteY9" fmla="*/ 1781166 h 3520622"/>
                <a:gd name="connsiteX10" fmla="*/ 5118725 w 5233594"/>
                <a:gd name="connsiteY10" fmla="*/ 1781166 h 3520622"/>
                <a:gd name="connsiteX11" fmla="*/ 5141972 w 5233594"/>
                <a:gd name="connsiteY11" fmla="*/ 1778431 h 3520622"/>
                <a:gd name="connsiteX12" fmla="*/ 5124195 w 5233594"/>
                <a:gd name="connsiteY12" fmla="*/ 1768858 h 3520622"/>
                <a:gd name="connsiteX13" fmla="*/ 4853430 w 5233594"/>
                <a:gd name="connsiteY13" fmla="*/ 1636211 h 3520622"/>
                <a:gd name="connsiteX14" fmla="*/ 4605913 w 5233594"/>
                <a:gd name="connsiteY14" fmla="*/ 1451599 h 3520622"/>
                <a:gd name="connsiteX15" fmla="*/ 4599076 w 5233594"/>
                <a:gd name="connsiteY15" fmla="*/ 1437240 h 3520622"/>
                <a:gd name="connsiteX16" fmla="*/ 4951206 w 5233594"/>
                <a:gd name="connsiteY16" fmla="*/ 1437240 h 3520622"/>
                <a:gd name="connsiteX17" fmla="*/ 4936847 w 5233594"/>
                <a:gd name="connsiteY17" fmla="*/ 1426300 h 3520622"/>
                <a:gd name="connsiteX18" fmla="*/ 4748816 w 5233594"/>
                <a:gd name="connsiteY18" fmla="*/ 1334678 h 3520622"/>
                <a:gd name="connsiteX19" fmla="*/ 4476001 w 5233594"/>
                <a:gd name="connsiteY19" fmla="*/ 1112459 h 3520622"/>
                <a:gd name="connsiteX20" fmla="*/ 4467796 w 5233594"/>
                <a:gd name="connsiteY20" fmla="*/ 1097417 h 3520622"/>
                <a:gd name="connsiteX21" fmla="*/ 4484206 w 5233594"/>
                <a:gd name="connsiteY21" fmla="*/ 1094682 h 3520622"/>
                <a:gd name="connsiteX22" fmla="*/ 4732407 w 5233594"/>
                <a:gd name="connsiteY22" fmla="*/ 1094682 h 3520622"/>
                <a:gd name="connsiteX23" fmla="*/ 4750868 w 5233594"/>
                <a:gd name="connsiteY23" fmla="*/ 1093998 h 3520622"/>
                <a:gd name="connsiteX24" fmla="*/ 4642835 w 5233594"/>
                <a:gd name="connsiteY24" fmla="*/ 1037247 h 3520622"/>
                <a:gd name="connsiteX25" fmla="*/ 4428139 w 5233594"/>
                <a:gd name="connsiteY25" fmla="*/ 878617 h 3520622"/>
                <a:gd name="connsiteX26" fmla="*/ 4279081 w 5233594"/>
                <a:gd name="connsiteY26" fmla="*/ 635886 h 3520622"/>
                <a:gd name="connsiteX27" fmla="*/ 4268825 w 5233594"/>
                <a:gd name="connsiteY27" fmla="*/ 619476 h 3520622"/>
                <a:gd name="connsiteX28" fmla="*/ 4258569 w 5233594"/>
                <a:gd name="connsiteY28" fmla="*/ 635886 h 3520622"/>
                <a:gd name="connsiteX29" fmla="*/ 4142331 w 5233594"/>
                <a:gd name="connsiteY29" fmla="*/ 836225 h 3520622"/>
                <a:gd name="connsiteX30" fmla="*/ 3918746 w 5233594"/>
                <a:gd name="connsiteY30" fmla="*/ 1024939 h 3520622"/>
                <a:gd name="connsiteX31" fmla="*/ 3797038 w 5233594"/>
                <a:gd name="connsiteY31" fmla="*/ 1084426 h 3520622"/>
                <a:gd name="connsiteX32" fmla="*/ 3787466 w 5233594"/>
                <a:gd name="connsiteY32" fmla="*/ 1093998 h 3520622"/>
                <a:gd name="connsiteX33" fmla="*/ 3801824 w 5233594"/>
                <a:gd name="connsiteY33" fmla="*/ 1093998 h 3520622"/>
                <a:gd name="connsiteX34" fmla="*/ 4053444 w 5233594"/>
                <a:gd name="connsiteY34" fmla="*/ 1093998 h 3520622"/>
                <a:gd name="connsiteX35" fmla="*/ 4069854 w 5233594"/>
                <a:gd name="connsiteY35" fmla="*/ 1097417 h 3520622"/>
                <a:gd name="connsiteX36" fmla="*/ 4061649 w 5233594"/>
                <a:gd name="connsiteY36" fmla="*/ 1112459 h 3520622"/>
                <a:gd name="connsiteX37" fmla="*/ 3996693 w 5233594"/>
                <a:gd name="connsiteY37" fmla="*/ 1188356 h 3520622"/>
                <a:gd name="connsiteX38" fmla="*/ 3964556 w 5233594"/>
                <a:gd name="connsiteY38" fmla="*/ 1193825 h 3520622"/>
                <a:gd name="connsiteX39" fmla="*/ 3690373 w 5233594"/>
                <a:gd name="connsiteY39" fmla="*/ 1059127 h 3520622"/>
                <a:gd name="connsiteX40" fmla="*/ 3436019 w 5233594"/>
                <a:gd name="connsiteY40" fmla="*/ 869045 h 3520622"/>
                <a:gd name="connsiteX41" fmla="*/ 3429181 w 5233594"/>
                <a:gd name="connsiteY41" fmla="*/ 854002 h 3520622"/>
                <a:gd name="connsiteX42" fmla="*/ 3796354 w 5233594"/>
                <a:gd name="connsiteY42" fmla="*/ 854002 h 3520622"/>
                <a:gd name="connsiteX43" fmla="*/ 3787466 w 5233594"/>
                <a:gd name="connsiteY43" fmla="*/ 845797 h 3520622"/>
                <a:gd name="connsiteX44" fmla="*/ 3621998 w 5233594"/>
                <a:gd name="connsiteY44" fmla="*/ 765115 h 3520622"/>
                <a:gd name="connsiteX45" fmla="*/ 3299953 w 5233594"/>
                <a:gd name="connsiteY45" fmla="*/ 514863 h 3520622"/>
                <a:gd name="connsiteX46" fmla="*/ 3291748 w 5233594"/>
                <a:gd name="connsiteY46" fmla="*/ 499820 h 3520622"/>
                <a:gd name="connsiteX47" fmla="*/ 3308158 w 5233594"/>
                <a:gd name="connsiteY47" fmla="*/ 497085 h 3520622"/>
                <a:gd name="connsiteX48" fmla="*/ 3570717 w 5233594"/>
                <a:gd name="connsiteY48" fmla="*/ 497085 h 3520622"/>
                <a:gd name="connsiteX49" fmla="*/ 3590546 w 5233594"/>
                <a:gd name="connsiteY49" fmla="*/ 493667 h 3520622"/>
                <a:gd name="connsiteX50" fmla="*/ 3422344 w 5233594"/>
                <a:gd name="connsiteY50" fmla="*/ 410933 h 3520622"/>
                <a:gd name="connsiteX51" fmla="*/ 3278073 w 5233594"/>
                <a:gd name="connsiteY51" fmla="*/ 302217 h 3520622"/>
                <a:gd name="connsiteX52" fmla="*/ 3095512 w 5233594"/>
                <a:gd name="connsiteY52" fmla="*/ 17778 h 3520622"/>
                <a:gd name="connsiteX53" fmla="*/ 3083888 w 5233594"/>
                <a:gd name="connsiteY53" fmla="*/ 0 h 3520622"/>
                <a:gd name="connsiteX54" fmla="*/ 3075683 w 5233594"/>
                <a:gd name="connsiteY54" fmla="*/ 17094 h 3520622"/>
                <a:gd name="connsiteX55" fmla="*/ 2944403 w 5233594"/>
                <a:gd name="connsiteY55" fmla="*/ 239996 h 3520622"/>
                <a:gd name="connsiteX56" fmla="*/ 2761159 w 5233594"/>
                <a:gd name="connsiteY56" fmla="*/ 404096 h 3520622"/>
                <a:gd name="connsiteX57" fmla="*/ 2592957 w 5233594"/>
                <a:gd name="connsiteY57" fmla="*/ 486829 h 3520622"/>
                <a:gd name="connsiteX58" fmla="*/ 2580649 w 5233594"/>
                <a:gd name="connsiteY58" fmla="*/ 497769 h 3520622"/>
                <a:gd name="connsiteX59" fmla="*/ 2882866 w 5233594"/>
                <a:gd name="connsiteY59" fmla="*/ 497769 h 3520622"/>
                <a:gd name="connsiteX60" fmla="*/ 2633298 w 5233594"/>
                <a:gd name="connsiteY60" fmla="*/ 722039 h 3520622"/>
                <a:gd name="connsiteX61" fmla="*/ 2389883 w 5233594"/>
                <a:gd name="connsiteY61" fmla="*/ 841695 h 3520622"/>
                <a:gd name="connsiteX62" fmla="*/ 2372106 w 5233594"/>
                <a:gd name="connsiteY62" fmla="*/ 854686 h 3520622"/>
                <a:gd name="connsiteX63" fmla="*/ 2744749 w 5233594"/>
                <a:gd name="connsiteY63" fmla="*/ 854686 h 3520622"/>
                <a:gd name="connsiteX64" fmla="*/ 2739963 w 5233594"/>
                <a:gd name="connsiteY64" fmla="*/ 862891 h 3520622"/>
                <a:gd name="connsiteX65" fmla="*/ 2506120 w 5233594"/>
                <a:gd name="connsiteY65" fmla="*/ 1045452 h 3520622"/>
                <a:gd name="connsiteX66" fmla="*/ 2192280 w 5233594"/>
                <a:gd name="connsiteY66" fmla="*/ 1199979 h 3520622"/>
                <a:gd name="connsiteX67" fmla="*/ 2177921 w 5233594"/>
                <a:gd name="connsiteY67" fmla="*/ 1209552 h 3520622"/>
                <a:gd name="connsiteX68" fmla="*/ 2199117 w 5233594"/>
                <a:gd name="connsiteY68" fmla="*/ 1211603 h 3520622"/>
                <a:gd name="connsiteX69" fmla="*/ 2899276 w 5233594"/>
                <a:gd name="connsiteY69" fmla="*/ 1211603 h 3520622"/>
                <a:gd name="connsiteX70" fmla="*/ 2923207 w 5233594"/>
                <a:gd name="connsiteY70" fmla="*/ 1234167 h 3520622"/>
                <a:gd name="connsiteX71" fmla="*/ 2922524 w 5233594"/>
                <a:gd name="connsiteY71" fmla="*/ 1648518 h 3520622"/>
                <a:gd name="connsiteX72" fmla="*/ 2902011 w 5233594"/>
                <a:gd name="connsiteY72" fmla="*/ 1661510 h 3520622"/>
                <a:gd name="connsiteX73" fmla="*/ 2333132 w 5233594"/>
                <a:gd name="connsiteY73" fmla="*/ 1394848 h 3520622"/>
                <a:gd name="connsiteX74" fmla="*/ 1717758 w 5233594"/>
                <a:gd name="connsiteY74" fmla="*/ 1084426 h 3520622"/>
                <a:gd name="connsiteX75" fmla="*/ 1696562 w 5233594"/>
                <a:gd name="connsiteY75" fmla="*/ 1076221 h 3520622"/>
                <a:gd name="connsiteX76" fmla="*/ 1695878 w 5233594"/>
                <a:gd name="connsiteY76" fmla="*/ 1098784 h 3520622"/>
                <a:gd name="connsiteX77" fmla="*/ 1619982 w 5233594"/>
                <a:gd name="connsiteY77" fmla="*/ 1291601 h 3520622"/>
                <a:gd name="connsiteX78" fmla="*/ 1248023 w 5233594"/>
                <a:gd name="connsiteY78" fmla="*/ 1956889 h 3520622"/>
                <a:gd name="connsiteX79" fmla="*/ 594359 w 5233594"/>
                <a:gd name="connsiteY79" fmla="*/ 2844395 h 3520622"/>
                <a:gd name="connsiteX80" fmla="*/ 284621 w 5233594"/>
                <a:gd name="connsiteY80" fmla="*/ 3185586 h 3520622"/>
                <a:gd name="connsiteX81" fmla="*/ 15907 w 5233594"/>
                <a:gd name="connsiteY81" fmla="*/ 3454983 h 3520622"/>
                <a:gd name="connsiteX82" fmla="*/ 865 w 5233594"/>
                <a:gd name="connsiteY82" fmla="*/ 3497375 h 3520622"/>
                <a:gd name="connsiteX83" fmla="*/ 2232 w 5233594"/>
                <a:gd name="connsiteY83" fmla="*/ 3520622 h 3520622"/>
                <a:gd name="connsiteX84" fmla="*/ 1893482 w 5233594"/>
                <a:gd name="connsiteY84" fmla="*/ 3361993 h 3520622"/>
                <a:gd name="connsiteX85" fmla="*/ 2748851 w 5233594"/>
                <a:gd name="connsiteY85" fmla="*/ 3236867 h 3520622"/>
                <a:gd name="connsiteX86" fmla="*/ 3210382 w 5233594"/>
                <a:gd name="connsiteY86" fmla="*/ 3209517 h 3520622"/>
                <a:gd name="connsiteX87" fmla="*/ 3758065 w 5233594"/>
                <a:gd name="connsiteY87" fmla="*/ 3215671 h 3520622"/>
                <a:gd name="connsiteX88" fmla="*/ 4210023 w 5233594"/>
                <a:gd name="connsiteY88" fmla="*/ 3253277 h 3520622"/>
                <a:gd name="connsiteX89" fmla="*/ 4688647 w 5233594"/>
                <a:gd name="connsiteY89" fmla="*/ 3323019 h 3520622"/>
                <a:gd name="connsiteX90" fmla="*/ 5221971 w 5233594"/>
                <a:gd name="connsiteY90" fmla="*/ 3439257 h 3520622"/>
                <a:gd name="connsiteX91" fmla="*/ 5232910 w 5233594"/>
                <a:gd name="connsiteY91" fmla="*/ 3435154 h 3520622"/>
                <a:gd name="connsiteX92" fmla="*/ 5232910 w 5233594"/>
                <a:gd name="connsiteY92" fmla="*/ 3411223 h 3520622"/>
                <a:gd name="connsiteX93" fmla="*/ 4114981 w 5233594"/>
                <a:gd name="connsiteY93" fmla="*/ 2110049 h 3520622"/>
                <a:gd name="connsiteX94" fmla="*/ 4094469 w 5233594"/>
                <a:gd name="connsiteY94" fmla="*/ 2125091 h 3520622"/>
                <a:gd name="connsiteX95" fmla="*/ 3224057 w 5233594"/>
                <a:gd name="connsiteY95" fmla="*/ 1802362 h 3520622"/>
                <a:gd name="connsiteX96" fmla="*/ 3204228 w 5233594"/>
                <a:gd name="connsiteY96" fmla="*/ 1772277 h 3520622"/>
                <a:gd name="connsiteX97" fmla="*/ 3204228 w 5233594"/>
                <a:gd name="connsiteY97" fmla="*/ 1236218 h 3520622"/>
                <a:gd name="connsiteX98" fmla="*/ 3224057 w 5233594"/>
                <a:gd name="connsiteY98" fmla="*/ 1213654 h 3520622"/>
                <a:gd name="connsiteX99" fmla="*/ 3956352 w 5233594"/>
                <a:gd name="connsiteY99" fmla="*/ 1214338 h 3520622"/>
                <a:gd name="connsiteX100" fmla="*/ 3970027 w 5233594"/>
                <a:gd name="connsiteY100" fmla="*/ 1215022 h 3520622"/>
                <a:gd name="connsiteX101" fmla="*/ 3930369 w 5233594"/>
                <a:gd name="connsiteY101" fmla="*/ 1251944 h 3520622"/>
                <a:gd name="connsiteX102" fmla="*/ 3829858 w 5233594"/>
                <a:gd name="connsiteY102" fmla="*/ 1316216 h 3520622"/>
                <a:gd name="connsiteX103" fmla="*/ 3605588 w 5233594"/>
                <a:gd name="connsiteY103" fmla="*/ 1426300 h 3520622"/>
                <a:gd name="connsiteX104" fmla="*/ 3589179 w 5233594"/>
                <a:gd name="connsiteY104" fmla="*/ 1438607 h 3520622"/>
                <a:gd name="connsiteX105" fmla="*/ 3941993 w 5233594"/>
                <a:gd name="connsiteY105" fmla="*/ 1438607 h 3520622"/>
                <a:gd name="connsiteX106" fmla="*/ 3944044 w 5233594"/>
                <a:gd name="connsiteY106" fmla="*/ 1442710 h 3520622"/>
                <a:gd name="connsiteX107" fmla="*/ 3867464 w 5233594"/>
                <a:gd name="connsiteY107" fmla="*/ 1518606 h 3520622"/>
                <a:gd name="connsiteX108" fmla="*/ 3692425 w 5233594"/>
                <a:gd name="connsiteY108" fmla="*/ 1634160 h 3520622"/>
                <a:gd name="connsiteX109" fmla="*/ 3414823 w 5233594"/>
                <a:gd name="connsiteY109" fmla="*/ 1770226 h 3520622"/>
                <a:gd name="connsiteX110" fmla="*/ 3399780 w 5233594"/>
                <a:gd name="connsiteY110" fmla="*/ 1781849 h 3520622"/>
                <a:gd name="connsiteX111" fmla="*/ 3420293 w 5233594"/>
                <a:gd name="connsiteY111" fmla="*/ 1781849 h 3520622"/>
                <a:gd name="connsiteX112" fmla="*/ 4088315 w 5233594"/>
                <a:gd name="connsiteY112" fmla="*/ 1781849 h 3520622"/>
                <a:gd name="connsiteX113" fmla="*/ 4114981 w 5233594"/>
                <a:gd name="connsiteY113" fmla="*/ 1807832 h 3520622"/>
                <a:gd name="connsiteX114" fmla="*/ 4114981 w 5233594"/>
                <a:gd name="connsiteY114" fmla="*/ 2110049 h 3520622"/>
                <a:gd name="connsiteX0" fmla="*/ 5232910 w 5233594"/>
                <a:gd name="connsiteY0" fmla="*/ 3411223 h 3520622"/>
                <a:gd name="connsiteX1" fmla="*/ 5233594 w 5233594"/>
                <a:gd name="connsiteY1" fmla="*/ 3175329 h 3520622"/>
                <a:gd name="connsiteX2" fmla="*/ 5207612 w 5233594"/>
                <a:gd name="connsiteY2" fmla="*/ 3142509 h 3520622"/>
                <a:gd name="connsiteX3" fmla="*/ 4921805 w 5233594"/>
                <a:gd name="connsiteY3" fmla="*/ 3078921 h 3520622"/>
                <a:gd name="connsiteX4" fmla="*/ 4894455 w 5233594"/>
                <a:gd name="connsiteY4" fmla="*/ 3063878 h 3520622"/>
                <a:gd name="connsiteX5" fmla="*/ 4657878 w 5233594"/>
                <a:gd name="connsiteY5" fmla="*/ 2750721 h 3520622"/>
                <a:gd name="connsiteX6" fmla="*/ 4389165 w 5233594"/>
                <a:gd name="connsiteY6" fmla="*/ 2218765 h 3520622"/>
                <a:gd name="connsiteX7" fmla="*/ 4381643 w 5233594"/>
                <a:gd name="connsiteY7" fmla="*/ 2180475 h 3520622"/>
                <a:gd name="connsiteX8" fmla="*/ 4381643 w 5233594"/>
                <a:gd name="connsiteY8" fmla="*/ 1807148 h 3520622"/>
                <a:gd name="connsiteX9" fmla="*/ 4408310 w 5233594"/>
                <a:gd name="connsiteY9" fmla="*/ 1781166 h 3520622"/>
                <a:gd name="connsiteX10" fmla="*/ 5118725 w 5233594"/>
                <a:gd name="connsiteY10" fmla="*/ 1781166 h 3520622"/>
                <a:gd name="connsiteX11" fmla="*/ 5141972 w 5233594"/>
                <a:gd name="connsiteY11" fmla="*/ 1778431 h 3520622"/>
                <a:gd name="connsiteX12" fmla="*/ 5124195 w 5233594"/>
                <a:gd name="connsiteY12" fmla="*/ 1768858 h 3520622"/>
                <a:gd name="connsiteX13" fmla="*/ 4853430 w 5233594"/>
                <a:gd name="connsiteY13" fmla="*/ 1636211 h 3520622"/>
                <a:gd name="connsiteX14" fmla="*/ 4605913 w 5233594"/>
                <a:gd name="connsiteY14" fmla="*/ 1451599 h 3520622"/>
                <a:gd name="connsiteX15" fmla="*/ 4599076 w 5233594"/>
                <a:gd name="connsiteY15" fmla="*/ 1437240 h 3520622"/>
                <a:gd name="connsiteX16" fmla="*/ 4951206 w 5233594"/>
                <a:gd name="connsiteY16" fmla="*/ 1437240 h 3520622"/>
                <a:gd name="connsiteX17" fmla="*/ 4936847 w 5233594"/>
                <a:gd name="connsiteY17" fmla="*/ 1426300 h 3520622"/>
                <a:gd name="connsiteX18" fmla="*/ 4748816 w 5233594"/>
                <a:gd name="connsiteY18" fmla="*/ 1334678 h 3520622"/>
                <a:gd name="connsiteX19" fmla="*/ 4476001 w 5233594"/>
                <a:gd name="connsiteY19" fmla="*/ 1112459 h 3520622"/>
                <a:gd name="connsiteX20" fmla="*/ 4467796 w 5233594"/>
                <a:gd name="connsiteY20" fmla="*/ 1097417 h 3520622"/>
                <a:gd name="connsiteX21" fmla="*/ 4484206 w 5233594"/>
                <a:gd name="connsiteY21" fmla="*/ 1094682 h 3520622"/>
                <a:gd name="connsiteX22" fmla="*/ 4732407 w 5233594"/>
                <a:gd name="connsiteY22" fmla="*/ 1094682 h 3520622"/>
                <a:gd name="connsiteX23" fmla="*/ 4750868 w 5233594"/>
                <a:gd name="connsiteY23" fmla="*/ 1093998 h 3520622"/>
                <a:gd name="connsiteX24" fmla="*/ 4642835 w 5233594"/>
                <a:gd name="connsiteY24" fmla="*/ 1037247 h 3520622"/>
                <a:gd name="connsiteX25" fmla="*/ 4428139 w 5233594"/>
                <a:gd name="connsiteY25" fmla="*/ 878617 h 3520622"/>
                <a:gd name="connsiteX26" fmla="*/ 4279081 w 5233594"/>
                <a:gd name="connsiteY26" fmla="*/ 635886 h 3520622"/>
                <a:gd name="connsiteX27" fmla="*/ 4268825 w 5233594"/>
                <a:gd name="connsiteY27" fmla="*/ 619476 h 3520622"/>
                <a:gd name="connsiteX28" fmla="*/ 4258569 w 5233594"/>
                <a:gd name="connsiteY28" fmla="*/ 635886 h 3520622"/>
                <a:gd name="connsiteX29" fmla="*/ 4142331 w 5233594"/>
                <a:gd name="connsiteY29" fmla="*/ 836225 h 3520622"/>
                <a:gd name="connsiteX30" fmla="*/ 3918746 w 5233594"/>
                <a:gd name="connsiteY30" fmla="*/ 1024939 h 3520622"/>
                <a:gd name="connsiteX31" fmla="*/ 3797038 w 5233594"/>
                <a:gd name="connsiteY31" fmla="*/ 1084426 h 3520622"/>
                <a:gd name="connsiteX32" fmla="*/ 3787466 w 5233594"/>
                <a:gd name="connsiteY32" fmla="*/ 1093998 h 3520622"/>
                <a:gd name="connsiteX33" fmla="*/ 3801824 w 5233594"/>
                <a:gd name="connsiteY33" fmla="*/ 1093998 h 3520622"/>
                <a:gd name="connsiteX34" fmla="*/ 4053444 w 5233594"/>
                <a:gd name="connsiteY34" fmla="*/ 1093998 h 3520622"/>
                <a:gd name="connsiteX35" fmla="*/ 4069854 w 5233594"/>
                <a:gd name="connsiteY35" fmla="*/ 1097417 h 3520622"/>
                <a:gd name="connsiteX36" fmla="*/ 4061649 w 5233594"/>
                <a:gd name="connsiteY36" fmla="*/ 1112459 h 3520622"/>
                <a:gd name="connsiteX37" fmla="*/ 3996693 w 5233594"/>
                <a:gd name="connsiteY37" fmla="*/ 1188356 h 3520622"/>
                <a:gd name="connsiteX38" fmla="*/ 3964556 w 5233594"/>
                <a:gd name="connsiteY38" fmla="*/ 1193825 h 3520622"/>
                <a:gd name="connsiteX39" fmla="*/ 3690373 w 5233594"/>
                <a:gd name="connsiteY39" fmla="*/ 1059127 h 3520622"/>
                <a:gd name="connsiteX40" fmla="*/ 3436019 w 5233594"/>
                <a:gd name="connsiteY40" fmla="*/ 869045 h 3520622"/>
                <a:gd name="connsiteX41" fmla="*/ 3429181 w 5233594"/>
                <a:gd name="connsiteY41" fmla="*/ 854002 h 3520622"/>
                <a:gd name="connsiteX42" fmla="*/ 3796354 w 5233594"/>
                <a:gd name="connsiteY42" fmla="*/ 854002 h 3520622"/>
                <a:gd name="connsiteX43" fmla="*/ 3787466 w 5233594"/>
                <a:gd name="connsiteY43" fmla="*/ 845797 h 3520622"/>
                <a:gd name="connsiteX44" fmla="*/ 3621998 w 5233594"/>
                <a:gd name="connsiteY44" fmla="*/ 765115 h 3520622"/>
                <a:gd name="connsiteX45" fmla="*/ 3299953 w 5233594"/>
                <a:gd name="connsiteY45" fmla="*/ 514863 h 3520622"/>
                <a:gd name="connsiteX46" fmla="*/ 3291748 w 5233594"/>
                <a:gd name="connsiteY46" fmla="*/ 499820 h 3520622"/>
                <a:gd name="connsiteX47" fmla="*/ 3308158 w 5233594"/>
                <a:gd name="connsiteY47" fmla="*/ 497085 h 3520622"/>
                <a:gd name="connsiteX48" fmla="*/ 3570717 w 5233594"/>
                <a:gd name="connsiteY48" fmla="*/ 497085 h 3520622"/>
                <a:gd name="connsiteX49" fmla="*/ 3590546 w 5233594"/>
                <a:gd name="connsiteY49" fmla="*/ 493667 h 3520622"/>
                <a:gd name="connsiteX50" fmla="*/ 3422344 w 5233594"/>
                <a:gd name="connsiteY50" fmla="*/ 410933 h 3520622"/>
                <a:gd name="connsiteX51" fmla="*/ 3278073 w 5233594"/>
                <a:gd name="connsiteY51" fmla="*/ 302217 h 3520622"/>
                <a:gd name="connsiteX52" fmla="*/ 3095512 w 5233594"/>
                <a:gd name="connsiteY52" fmla="*/ 17778 h 3520622"/>
                <a:gd name="connsiteX53" fmla="*/ 3083888 w 5233594"/>
                <a:gd name="connsiteY53" fmla="*/ 0 h 3520622"/>
                <a:gd name="connsiteX54" fmla="*/ 3075683 w 5233594"/>
                <a:gd name="connsiteY54" fmla="*/ 17094 h 3520622"/>
                <a:gd name="connsiteX55" fmla="*/ 2944403 w 5233594"/>
                <a:gd name="connsiteY55" fmla="*/ 239996 h 3520622"/>
                <a:gd name="connsiteX56" fmla="*/ 2761159 w 5233594"/>
                <a:gd name="connsiteY56" fmla="*/ 404096 h 3520622"/>
                <a:gd name="connsiteX57" fmla="*/ 2592957 w 5233594"/>
                <a:gd name="connsiteY57" fmla="*/ 486829 h 3520622"/>
                <a:gd name="connsiteX58" fmla="*/ 2580649 w 5233594"/>
                <a:gd name="connsiteY58" fmla="*/ 497769 h 3520622"/>
                <a:gd name="connsiteX59" fmla="*/ 2882866 w 5233594"/>
                <a:gd name="connsiteY59" fmla="*/ 497769 h 3520622"/>
                <a:gd name="connsiteX60" fmla="*/ 2633298 w 5233594"/>
                <a:gd name="connsiteY60" fmla="*/ 722039 h 3520622"/>
                <a:gd name="connsiteX61" fmla="*/ 2389883 w 5233594"/>
                <a:gd name="connsiteY61" fmla="*/ 841695 h 3520622"/>
                <a:gd name="connsiteX62" fmla="*/ 2372106 w 5233594"/>
                <a:gd name="connsiteY62" fmla="*/ 854686 h 3520622"/>
                <a:gd name="connsiteX63" fmla="*/ 2744749 w 5233594"/>
                <a:gd name="connsiteY63" fmla="*/ 854686 h 3520622"/>
                <a:gd name="connsiteX64" fmla="*/ 2739963 w 5233594"/>
                <a:gd name="connsiteY64" fmla="*/ 862891 h 3520622"/>
                <a:gd name="connsiteX65" fmla="*/ 2506120 w 5233594"/>
                <a:gd name="connsiteY65" fmla="*/ 1045452 h 3520622"/>
                <a:gd name="connsiteX66" fmla="*/ 2192280 w 5233594"/>
                <a:gd name="connsiteY66" fmla="*/ 1199979 h 3520622"/>
                <a:gd name="connsiteX67" fmla="*/ 2177921 w 5233594"/>
                <a:gd name="connsiteY67" fmla="*/ 1209552 h 3520622"/>
                <a:gd name="connsiteX68" fmla="*/ 2199117 w 5233594"/>
                <a:gd name="connsiteY68" fmla="*/ 1211603 h 3520622"/>
                <a:gd name="connsiteX69" fmla="*/ 2899276 w 5233594"/>
                <a:gd name="connsiteY69" fmla="*/ 1211603 h 3520622"/>
                <a:gd name="connsiteX70" fmla="*/ 2923207 w 5233594"/>
                <a:gd name="connsiteY70" fmla="*/ 1234167 h 3520622"/>
                <a:gd name="connsiteX71" fmla="*/ 2922524 w 5233594"/>
                <a:gd name="connsiteY71" fmla="*/ 1648518 h 3520622"/>
                <a:gd name="connsiteX72" fmla="*/ 2902011 w 5233594"/>
                <a:gd name="connsiteY72" fmla="*/ 1661510 h 3520622"/>
                <a:gd name="connsiteX73" fmla="*/ 2333132 w 5233594"/>
                <a:gd name="connsiteY73" fmla="*/ 1394848 h 3520622"/>
                <a:gd name="connsiteX74" fmla="*/ 1717758 w 5233594"/>
                <a:gd name="connsiteY74" fmla="*/ 1084426 h 3520622"/>
                <a:gd name="connsiteX75" fmla="*/ 1696562 w 5233594"/>
                <a:gd name="connsiteY75" fmla="*/ 1076221 h 3520622"/>
                <a:gd name="connsiteX76" fmla="*/ 1695878 w 5233594"/>
                <a:gd name="connsiteY76" fmla="*/ 1098784 h 3520622"/>
                <a:gd name="connsiteX77" fmla="*/ 1619982 w 5233594"/>
                <a:gd name="connsiteY77" fmla="*/ 1291601 h 3520622"/>
                <a:gd name="connsiteX78" fmla="*/ 1248023 w 5233594"/>
                <a:gd name="connsiteY78" fmla="*/ 1956889 h 3520622"/>
                <a:gd name="connsiteX79" fmla="*/ 594359 w 5233594"/>
                <a:gd name="connsiteY79" fmla="*/ 2844395 h 3520622"/>
                <a:gd name="connsiteX80" fmla="*/ 284621 w 5233594"/>
                <a:gd name="connsiteY80" fmla="*/ 3185586 h 3520622"/>
                <a:gd name="connsiteX81" fmla="*/ 15907 w 5233594"/>
                <a:gd name="connsiteY81" fmla="*/ 3454983 h 3520622"/>
                <a:gd name="connsiteX82" fmla="*/ 865 w 5233594"/>
                <a:gd name="connsiteY82" fmla="*/ 3497375 h 3520622"/>
                <a:gd name="connsiteX83" fmla="*/ 2232 w 5233594"/>
                <a:gd name="connsiteY83" fmla="*/ 3520622 h 3520622"/>
                <a:gd name="connsiteX84" fmla="*/ 2748851 w 5233594"/>
                <a:gd name="connsiteY84" fmla="*/ 3236867 h 3520622"/>
                <a:gd name="connsiteX85" fmla="*/ 3210382 w 5233594"/>
                <a:gd name="connsiteY85" fmla="*/ 3209517 h 3520622"/>
                <a:gd name="connsiteX86" fmla="*/ 3758065 w 5233594"/>
                <a:gd name="connsiteY86" fmla="*/ 3215671 h 3520622"/>
                <a:gd name="connsiteX87" fmla="*/ 4210023 w 5233594"/>
                <a:gd name="connsiteY87" fmla="*/ 3253277 h 3520622"/>
                <a:gd name="connsiteX88" fmla="*/ 4688647 w 5233594"/>
                <a:gd name="connsiteY88" fmla="*/ 3323019 h 3520622"/>
                <a:gd name="connsiteX89" fmla="*/ 5221971 w 5233594"/>
                <a:gd name="connsiteY89" fmla="*/ 3439257 h 3520622"/>
                <a:gd name="connsiteX90" fmla="*/ 5232910 w 5233594"/>
                <a:gd name="connsiteY90" fmla="*/ 3435154 h 3520622"/>
                <a:gd name="connsiteX91" fmla="*/ 5232910 w 5233594"/>
                <a:gd name="connsiteY91" fmla="*/ 3411223 h 3520622"/>
                <a:gd name="connsiteX92" fmla="*/ 4114981 w 5233594"/>
                <a:gd name="connsiteY92" fmla="*/ 2110049 h 3520622"/>
                <a:gd name="connsiteX93" fmla="*/ 4094469 w 5233594"/>
                <a:gd name="connsiteY93" fmla="*/ 2125091 h 3520622"/>
                <a:gd name="connsiteX94" fmla="*/ 3224057 w 5233594"/>
                <a:gd name="connsiteY94" fmla="*/ 1802362 h 3520622"/>
                <a:gd name="connsiteX95" fmla="*/ 3204228 w 5233594"/>
                <a:gd name="connsiteY95" fmla="*/ 1772277 h 3520622"/>
                <a:gd name="connsiteX96" fmla="*/ 3204228 w 5233594"/>
                <a:gd name="connsiteY96" fmla="*/ 1236218 h 3520622"/>
                <a:gd name="connsiteX97" fmla="*/ 3224057 w 5233594"/>
                <a:gd name="connsiteY97" fmla="*/ 1213654 h 3520622"/>
                <a:gd name="connsiteX98" fmla="*/ 3956352 w 5233594"/>
                <a:gd name="connsiteY98" fmla="*/ 1214338 h 3520622"/>
                <a:gd name="connsiteX99" fmla="*/ 3970027 w 5233594"/>
                <a:gd name="connsiteY99" fmla="*/ 1215022 h 3520622"/>
                <a:gd name="connsiteX100" fmla="*/ 3930369 w 5233594"/>
                <a:gd name="connsiteY100" fmla="*/ 1251944 h 3520622"/>
                <a:gd name="connsiteX101" fmla="*/ 3829858 w 5233594"/>
                <a:gd name="connsiteY101" fmla="*/ 1316216 h 3520622"/>
                <a:gd name="connsiteX102" fmla="*/ 3605588 w 5233594"/>
                <a:gd name="connsiteY102" fmla="*/ 1426300 h 3520622"/>
                <a:gd name="connsiteX103" fmla="*/ 3589179 w 5233594"/>
                <a:gd name="connsiteY103" fmla="*/ 1438607 h 3520622"/>
                <a:gd name="connsiteX104" fmla="*/ 3941993 w 5233594"/>
                <a:gd name="connsiteY104" fmla="*/ 1438607 h 3520622"/>
                <a:gd name="connsiteX105" fmla="*/ 3944044 w 5233594"/>
                <a:gd name="connsiteY105" fmla="*/ 1442710 h 3520622"/>
                <a:gd name="connsiteX106" fmla="*/ 3867464 w 5233594"/>
                <a:gd name="connsiteY106" fmla="*/ 1518606 h 3520622"/>
                <a:gd name="connsiteX107" fmla="*/ 3692425 w 5233594"/>
                <a:gd name="connsiteY107" fmla="*/ 1634160 h 3520622"/>
                <a:gd name="connsiteX108" fmla="*/ 3414823 w 5233594"/>
                <a:gd name="connsiteY108" fmla="*/ 1770226 h 3520622"/>
                <a:gd name="connsiteX109" fmla="*/ 3399780 w 5233594"/>
                <a:gd name="connsiteY109" fmla="*/ 1781849 h 3520622"/>
                <a:gd name="connsiteX110" fmla="*/ 3420293 w 5233594"/>
                <a:gd name="connsiteY110" fmla="*/ 1781849 h 3520622"/>
                <a:gd name="connsiteX111" fmla="*/ 4088315 w 5233594"/>
                <a:gd name="connsiteY111" fmla="*/ 1781849 h 3520622"/>
                <a:gd name="connsiteX112" fmla="*/ 4114981 w 5233594"/>
                <a:gd name="connsiteY112" fmla="*/ 1807832 h 3520622"/>
                <a:gd name="connsiteX113" fmla="*/ 4114981 w 5233594"/>
                <a:gd name="connsiteY113" fmla="*/ 2110049 h 3520622"/>
                <a:gd name="connsiteX0" fmla="*/ 5232910 w 5233594"/>
                <a:gd name="connsiteY0" fmla="*/ 3411223 h 3497374"/>
                <a:gd name="connsiteX1" fmla="*/ 5233594 w 5233594"/>
                <a:gd name="connsiteY1" fmla="*/ 3175329 h 3497374"/>
                <a:gd name="connsiteX2" fmla="*/ 5207612 w 5233594"/>
                <a:gd name="connsiteY2" fmla="*/ 3142509 h 3497374"/>
                <a:gd name="connsiteX3" fmla="*/ 4921805 w 5233594"/>
                <a:gd name="connsiteY3" fmla="*/ 3078921 h 3497374"/>
                <a:gd name="connsiteX4" fmla="*/ 4894455 w 5233594"/>
                <a:gd name="connsiteY4" fmla="*/ 3063878 h 3497374"/>
                <a:gd name="connsiteX5" fmla="*/ 4657878 w 5233594"/>
                <a:gd name="connsiteY5" fmla="*/ 2750721 h 3497374"/>
                <a:gd name="connsiteX6" fmla="*/ 4389165 w 5233594"/>
                <a:gd name="connsiteY6" fmla="*/ 2218765 h 3497374"/>
                <a:gd name="connsiteX7" fmla="*/ 4381643 w 5233594"/>
                <a:gd name="connsiteY7" fmla="*/ 2180475 h 3497374"/>
                <a:gd name="connsiteX8" fmla="*/ 4381643 w 5233594"/>
                <a:gd name="connsiteY8" fmla="*/ 1807148 h 3497374"/>
                <a:gd name="connsiteX9" fmla="*/ 4408310 w 5233594"/>
                <a:gd name="connsiteY9" fmla="*/ 1781166 h 3497374"/>
                <a:gd name="connsiteX10" fmla="*/ 5118725 w 5233594"/>
                <a:gd name="connsiteY10" fmla="*/ 1781166 h 3497374"/>
                <a:gd name="connsiteX11" fmla="*/ 5141972 w 5233594"/>
                <a:gd name="connsiteY11" fmla="*/ 1778431 h 3497374"/>
                <a:gd name="connsiteX12" fmla="*/ 5124195 w 5233594"/>
                <a:gd name="connsiteY12" fmla="*/ 1768858 h 3497374"/>
                <a:gd name="connsiteX13" fmla="*/ 4853430 w 5233594"/>
                <a:gd name="connsiteY13" fmla="*/ 1636211 h 3497374"/>
                <a:gd name="connsiteX14" fmla="*/ 4605913 w 5233594"/>
                <a:gd name="connsiteY14" fmla="*/ 1451599 h 3497374"/>
                <a:gd name="connsiteX15" fmla="*/ 4599076 w 5233594"/>
                <a:gd name="connsiteY15" fmla="*/ 1437240 h 3497374"/>
                <a:gd name="connsiteX16" fmla="*/ 4951206 w 5233594"/>
                <a:gd name="connsiteY16" fmla="*/ 1437240 h 3497374"/>
                <a:gd name="connsiteX17" fmla="*/ 4936847 w 5233594"/>
                <a:gd name="connsiteY17" fmla="*/ 1426300 h 3497374"/>
                <a:gd name="connsiteX18" fmla="*/ 4748816 w 5233594"/>
                <a:gd name="connsiteY18" fmla="*/ 1334678 h 3497374"/>
                <a:gd name="connsiteX19" fmla="*/ 4476001 w 5233594"/>
                <a:gd name="connsiteY19" fmla="*/ 1112459 h 3497374"/>
                <a:gd name="connsiteX20" fmla="*/ 4467796 w 5233594"/>
                <a:gd name="connsiteY20" fmla="*/ 1097417 h 3497374"/>
                <a:gd name="connsiteX21" fmla="*/ 4484206 w 5233594"/>
                <a:gd name="connsiteY21" fmla="*/ 1094682 h 3497374"/>
                <a:gd name="connsiteX22" fmla="*/ 4732407 w 5233594"/>
                <a:gd name="connsiteY22" fmla="*/ 1094682 h 3497374"/>
                <a:gd name="connsiteX23" fmla="*/ 4750868 w 5233594"/>
                <a:gd name="connsiteY23" fmla="*/ 1093998 h 3497374"/>
                <a:gd name="connsiteX24" fmla="*/ 4642835 w 5233594"/>
                <a:gd name="connsiteY24" fmla="*/ 1037247 h 3497374"/>
                <a:gd name="connsiteX25" fmla="*/ 4428139 w 5233594"/>
                <a:gd name="connsiteY25" fmla="*/ 878617 h 3497374"/>
                <a:gd name="connsiteX26" fmla="*/ 4279081 w 5233594"/>
                <a:gd name="connsiteY26" fmla="*/ 635886 h 3497374"/>
                <a:gd name="connsiteX27" fmla="*/ 4268825 w 5233594"/>
                <a:gd name="connsiteY27" fmla="*/ 619476 h 3497374"/>
                <a:gd name="connsiteX28" fmla="*/ 4258569 w 5233594"/>
                <a:gd name="connsiteY28" fmla="*/ 635886 h 3497374"/>
                <a:gd name="connsiteX29" fmla="*/ 4142331 w 5233594"/>
                <a:gd name="connsiteY29" fmla="*/ 836225 h 3497374"/>
                <a:gd name="connsiteX30" fmla="*/ 3918746 w 5233594"/>
                <a:gd name="connsiteY30" fmla="*/ 1024939 h 3497374"/>
                <a:gd name="connsiteX31" fmla="*/ 3797038 w 5233594"/>
                <a:gd name="connsiteY31" fmla="*/ 1084426 h 3497374"/>
                <a:gd name="connsiteX32" fmla="*/ 3787466 w 5233594"/>
                <a:gd name="connsiteY32" fmla="*/ 1093998 h 3497374"/>
                <a:gd name="connsiteX33" fmla="*/ 3801824 w 5233594"/>
                <a:gd name="connsiteY33" fmla="*/ 1093998 h 3497374"/>
                <a:gd name="connsiteX34" fmla="*/ 4053444 w 5233594"/>
                <a:gd name="connsiteY34" fmla="*/ 1093998 h 3497374"/>
                <a:gd name="connsiteX35" fmla="*/ 4069854 w 5233594"/>
                <a:gd name="connsiteY35" fmla="*/ 1097417 h 3497374"/>
                <a:gd name="connsiteX36" fmla="*/ 4061649 w 5233594"/>
                <a:gd name="connsiteY36" fmla="*/ 1112459 h 3497374"/>
                <a:gd name="connsiteX37" fmla="*/ 3996693 w 5233594"/>
                <a:gd name="connsiteY37" fmla="*/ 1188356 h 3497374"/>
                <a:gd name="connsiteX38" fmla="*/ 3964556 w 5233594"/>
                <a:gd name="connsiteY38" fmla="*/ 1193825 h 3497374"/>
                <a:gd name="connsiteX39" fmla="*/ 3690373 w 5233594"/>
                <a:gd name="connsiteY39" fmla="*/ 1059127 h 3497374"/>
                <a:gd name="connsiteX40" fmla="*/ 3436019 w 5233594"/>
                <a:gd name="connsiteY40" fmla="*/ 869045 h 3497374"/>
                <a:gd name="connsiteX41" fmla="*/ 3429181 w 5233594"/>
                <a:gd name="connsiteY41" fmla="*/ 854002 h 3497374"/>
                <a:gd name="connsiteX42" fmla="*/ 3796354 w 5233594"/>
                <a:gd name="connsiteY42" fmla="*/ 854002 h 3497374"/>
                <a:gd name="connsiteX43" fmla="*/ 3787466 w 5233594"/>
                <a:gd name="connsiteY43" fmla="*/ 845797 h 3497374"/>
                <a:gd name="connsiteX44" fmla="*/ 3621998 w 5233594"/>
                <a:gd name="connsiteY44" fmla="*/ 765115 h 3497374"/>
                <a:gd name="connsiteX45" fmla="*/ 3299953 w 5233594"/>
                <a:gd name="connsiteY45" fmla="*/ 514863 h 3497374"/>
                <a:gd name="connsiteX46" fmla="*/ 3291748 w 5233594"/>
                <a:gd name="connsiteY46" fmla="*/ 499820 h 3497374"/>
                <a:gd name="connsiteX47" fmla="*/ 3308158 w 5233594"/>
                <a:gd name="connsiteY47" fmla="*/ 497085 h 3497374"/>
                <a:gd name="connsiteX48" fmla="*/ 3570717 w 5233594"/>
                <a:gd name="connsiteY48" fmla="*/ 497085 h 3497374"/>
                <a:gd name="connsiteX49" fmla="*/ 3590546 w 5233594"/>
                <a:gd name="connsiteY49" fmla="*/ 493667 h 3497374"/>
                <a:gd name="connsiteX50" fmla="*/ 3422344 w 5233594"/>
                <a:gd name="connsiteY50" fmla="*/ 410933 h 3497374"/>
                <a:gd name="connsiteX51" fmla="*/ 3278073 w 5233594"/>
                <a:gd name="connsiteY51" fmla="*/ 302217 h 3497374"/>
                <a:gd name="connsiteX52" fmla="*/ 3095512 w 5233594"/>
                <a:gd name="connsiteY52" fmla="*/ 17778 h 3497374"/>
                <a:gd name="connsiteX53" fmla="*/ 3083888 w 5233594"/>
                <a:gd name="connsiteY53" fmla="*/ 0 h 3497374"/>
                <a:gd name="connsiteX54" fmla="*/ 3075683 w 5233594"/>
                <a:gd name="connsiteY54" fmla="*/ 17094 h 3497374"/>
                <a:gd name="connsiteX55" fmla="*/ 2944403 w 5233594"/>
                <a:gd name="connsiteY55" fmla="*/ 239996 h 3497374"/>
                <a:gd name="connsiteX56" fmla="*/ 2761159 w 5233594"/>
                <a:gd name="connsiteY56" fmla="*/ 404096 h 3497374"/>
                <a:gd name="connsiteX57" fmla="*/ 2592957 w 5233594"/>
                <a:gd name="connsiteY57" fmla="*/ 486829 h 3497374"/>
                <a:gd name="connsiteX58" fmla="*/ 2580649 w 5233594"/>
                <a:gd name="connsiteY58" fmla="*/ 497769 h 3497374"/>
                <a:gd name="connsiteX59" fmla="*/ 2882866 w 5233594"/>
                <a:gd name="connsiteY59" fmla="*/ 497769 h 3497374"/>
                <a:gd name="connsiteX60" fmla="*/ 2633298 w 5233594"/>
                <a:gd name="connsiteY60" fmla="*/ 722039 h 3497374"/>
                <a:gd name="connsiteX61" fmla="*/ 2389883 w 5233594"/>
                <a:gd name="connsiteY61" fmla="*/ 841695 h 3497374"/>
                <a:gd name="connsiteX62" fmla="*/ 2372106 w 5233594"/>
                <a:gd name="connsiteY62" fmla="*/ 854686 h 3497374"/>
                <a:gd name="connsiteX63" fmla="*/ 2744749 w 5233594"/>
                <a:gd name="connsiteY63" fmla="*/ 854686 h 3497374"/>
                <a:gd name="connsiteX64" fmla="*/ 2739963 w 5233594"/>
                <a:gd name="connsiteY64" fmla="*/ 862891 h 3497374"/>
                <a:gd name="connsiteX65" fmla="*/ 2506120 w 5233594"/>
                <a:gd name="connsiteY65" fmla="*/ 1045452 h 3497374"/>
                <a:gd name="connsiteX66" fmla="*/ 2192280 w 5233594"/>
                <a:gd name="connsiteY66" fmla="*/ 1199979 h 3497374"/>
                <a:gd name="connsiteX67" fmla="*/ 2177921 w 5233594"/>
                <a:gd name="connsiteY67" fmla="*/ 1209552 h 3497374"/>
                <a:gd name="connsiteX68" fmla="*/ 2199117 w 5233594"/>
                <a:gd name="connsiteY68" fmla="*/ 1211603 h 3497374"/>
                <a:gd name="connsiteX69" fmla="*/ 2899276 w 5233594"/>
                <a:gd name="connsiteY69" fmla="*/ 1211603 h 3497374"/>
                <a:gd name="connsiteX70" fmla="*/ 2923207 w 5233594"/>
                <a:gd name="connsiteY70" fmla="*/ 1234167 h 3497374"/>
                <a:gd name="connsiteX71" fmla="*/ 2922524 w 5233594"/>
                <a:gd name="connsiteY71" fmla="*/ 1648518 h 3497374"/>
                <a:gd name="connsiteX72" fmla="*/ 2902011 w 5233594"/>
                <a:gd name="connsiteY72" fmla="*/ 1661510 h 3497374"/>
                <a:gd name="connsiteX73" fmla="*/ 2333132 w 5233594"/>
                <a:gd name="connsiteY73" fmla="*/ 1394848 h 3497374"/>
                <a:gd name="connsiteX74" fmla="*/ 1717758 w 5233594"/>
                <a:gd name="connsiteY74" fmla="*/ 1084426 h 3497374"/>
                <a:gd name="connsiteX75" fmla="*/ 1696562 w 5233594"/>
                <a:gd name="connsiteY75" fmla="*/ 1076221 h 3497374"/>
                <a:gd name="connsiteX76" fmla="*/ 1695878 w 5233594"/>
                <a:gd name="connsiteY76" fmla="*/ 1098784 h 3497374"/>
                <a:gd name="connsiteX77" fmla="*/ 1619982 w 5233594"/>
                <a:gd name="connsiteY77" fmla="*/ 1291601 h 3497374"/>
                <a:gd name="connsiteX78" fmla="*/ 1248023 w 5233594"/>
                <a:gd name="connsiteY78" fmla="*/ 1956889 h 3497374"/>
                <a:gd name="connsiteX79" fmla="*/ 594359 w 5233594"/>
                <a:gd name="connsiteY79" fmla="*/ 2844395 h 3497374"/>
                <a:gd name="connsiteX80" fmla="*/ 284621 w 5233594"/>
                <a:gd name="connsiteY80" fmla="*/ 3185586 h 3497374"/>
                <a:gd name="connsiteX81" fmla="*/ 15907 w 5233594"/>
                <a:gd name="connsiteY81" fmla="*/ 3454983 h 3497374"/>
                <a:gd name="connsiteX82" fmla="*/ 865 w 5233594"/>
                <a:gd name="connsiteY82" fmla="*/ 3497375 h 3497374"/>
                <a:gd name="connsiteX83" fmla="*/ 2748851 w 5233594"/>
                <a:gd name="connsiteY83" fmla="*/ 3236867 h 3497374"/>
                <a:gd name="connsiteX84" fmla="*/ 3210382 w 5233594"/>
                <a:gd name="connsiteY84" fmla="*/ 3209517 h 3497374"/>
                <a:gd name="connsiteX85" fmla="*/ 3758065 w 5233594"/>
                <a:gd name="connsiteY85" fmla="*/ 3215671 h 3497374"/>
                <a:gd name="connsiteX86" fmla="*/ 4210023 w 5233594"/>
                <a:gd name="connsiteY86" fmla="*/ 3253277 h 3497374"/>
                <a:gd name="connsiteX87" fmla="*/ 4688647 w 5233594"/>
                <a:gd name="connsiteY87" fmla="*/ 3323019 h 3497374"/>
                <a:gd name="connsiteX88" fmla="*/ 5221971 w 5233594"/>
                <a:gd name="connsiteY88" fmla="*/ 3439257 h 3497374"/>
                <a:gd name="connsiteX89" fmla="*/ 5232910 w 5233594"/>
                <a:gd name="connsiteY89" fmla="*/ 3435154 h 3497374"/>
                <a:gd name="connsiteX90" fmla="*/ 5232910 w 5233594"/>
                <a:gd name="connsiteY90" fmla="*/ 3411223 h 3497374"/>
                <a:gd name="connsiteX91" fmla="*/ 4114981 w 5233594"/>
                <a:gd name="connsiteY91" fmla="*/ 2110049 h 3497374"/>
                <a:gd name="connsiteX92" fmla="*/ 4094469 w 5233594"/>
                <a:gd name="connsiteY92" fmla="*/ 2125091 h 3497374"/>
                <a:gd name="connsiteX93" fmla="*/ 3224057 w 5233594"/>
                <a:gd name="connsiteY93" fmla="*/ 1802362 h 3497374"/>
                <a:gd name="connsiteX94" fmla="*/ 3204228 w 5233594"/>
                <a:gd name="connsiteY94" fmla="*/ 1772277 h 3497374"/>
                <a:gd name="connsiteX95" fmla="*/ 3204228 w 5233594"/>
                <a:gd name="connsiteY95" fmla="*/ 1236218 h 3497374"/>
                <a:gd name="connsiteX96" fmla="*/ 3224057 w 5233594"/>
                <a:gd name="connsiteY96" fmla="*/ 1213654 h 3497374"/>
                <a:gd name="connsiteX97" fmla="*/ 3956352 w 5233594"/>
                <a:gd name="connsiteY97" fmla="*/ 1214338 h 3497374"/>
                <a:gd name="connsiteX98" fmla="*/ 3970027 w 5233594"/>
                <a:gd name="connsiteY98" fmla="*/ 1215022 h 3497374"/>
                <a:gd name="connsiteX99" fmla="*/ 3930369 w 5233594"/>
                <a:gd name="connsiteY99" fmla="*/ 1251944 h 3497374"/>
                <a:gd name="connsiteX100" fmla="*/ 3829858 w 5233594"/>
                <a:gd name="connsiteY100" fmla="*/ 1316216 h 3497374"/>
                <a:gd name="connsiteX101" fmla="*/ 3605588 w 5233594"/>
                <a:gd name="connsiteY101" fmla="*/ 1426300 h 3497374"/>
                <a:gd name="connsiteX102" fmla="*/ 3589179 w 5233594"/>
                <a:gd name="connsiteY102" fmla="*/ 1438607 h 3497374"/>
                <a:gd name="connsiteX103" fmla="*/ 3941993 w 5233594"/>
                <a:gd name="connsiteY103" fmla="*/ 1438607 h 3497374"/>
                <a:gd name="connsiteX104" fmla="*/ 3944044 w 5233594"/>
                <a:gd name="connsiteY104" fmla="*/ 1442710 h 3497374"/>
                <a:gd name="connsiteX105" fmla="*/ 3867464 w 5233594"/>
                <a:gd name="connsiteY105" fmla="*/ 1518606 h 3497374"/>
                <a:gd name="connsiteX106" fmla="*/ 3692425 w 5233594"/>
                <a:gd name="connsiteY106" fmla="*/ 1634160 h 3497374"/>
                <a:gd name="connsiteX107" fmla="*/ 3414823 w 5233594"/>
                <a:gd name="connsiteY107" fmla="*/ 1770226 h 3497374"/>
                <a:gd name="connsiteX108" fmla="*/ 3399780 w 5233594"/>
                <a:gd name="connsiteY108" fmla="*/ 1781849 h 3497374"/>
                <a:gd name="connsiteX109" fmla="*/ 3420293 w 5233594"/>
                <a:gd name="connsiteY109" fmla="*/ 1781849 h 3497374"/>
                <a:gd name="connsiteX110" fmla="*/ 4088315 w 5233594"/>
                <a:gd name="connsiteY110" fmla="*/ 1781849 h 3497374"/>
                <a:gd name="connsiteX111" fmla="*/ 4114981 w 5233594"/>
                <a:gd name="connsiteY111" fmla="*/ 1807832 h 3497374"/>
                <a:gd name="connsiteX112" fmla="*/ 4114981 w 5233594"/>
                <a:gd name="connsiteY112" fmla="*/ 2110049 h 3497374"/>
                <a:gd name="connsiteX0" fmla="*/ 5217003 w 5217687"/>
                <a:gd name="connsiteY0" fmla="*/ 3411223 h 3455268"/>
                <a:gd name="connsiteX1" fmla="*/ 5217687 w 5217687"/>
                <a:gd name="connsiteY1" fmla="*/ 3175329 h 3455268"/>
                <a:gd name="connsiteX2" fmla="*/ 5191705 w 5217687"/>
                <a:gd name="connsiteY2" fmla="*/ 3142509 h 3455268"/>
                <a:gd name="connsiteX3" fmla="*/ 4905898 w 5217687"/>
                <a:gd name="connsiteY3" fmla="*/ 3078921 h 3455268"/>
                <a:gd name="connsiteX4" fmla="*/ 4878548 w 5217687"/>
                <a:gd name="connsiteY4" fmla="*/ 3063878 h 3455268"/>
                <a:gd name="connsiteX5" fmla="*/ 4641971 w 5217687"/>
                <a:gd name="connsiteY5" fmla="*/ 2750721 h 3455268"/>
                <a:gd name="connsiteX6" fmla="*/ 4373258 w 5217687"/>
                <a:gd name="connsiteY6" fmla="*/ 2218765 h 3455268"/>
                <a:gd name="connsiteX7" fmla="*/ 4365736 w 5217687"/>
                <a:gd name="connsiteY7" fmla="*/ 2180475 h 3455268"/>
                <a:gd name="connsiteX8" fmla="*/ 4365736 w 5217687"/>
                <a:gd name="connsiteY8" fmla="*/ 1807148 h 3455268"/>
                <a:gd name="connsiteX9" fmla="*/ 4392403 w 5217687"/>
                <a:gd name="connsiteY9" fmla="*/ 1781166 h 3455268"/>
                <a:gd name="connsiteX10" fmla="*/ 5102818 w 5217687"/>
                <a:gd name="connsiteY10" fmla="*/ 1781166 h 3455268"/>
                <a:gd name="connsiteX11" fmla="*/ 5126065 w 5217687"/>
                <a:gd name="connsiteY11" fmla="*/ 1778431 h 3455268"/>
                <a:gd name="connsiteX12" fmla="*/ 5108288 w 5217687"/>
                <a:gd name="connsiteY12" fmla="*/ 1768858 h 3455268"/>
                <a:gd name="connsiteX13" fmla="*/ 4837523 w 5217687"/>
                <a:gd name="connsiteY13" fmla="*/ 1636211 h 3455268"/>
                <a:gd name="connsiteX14" fmla="*/ 4590006 w 5217687"/>
                <a:gd name="connsiteY14" fmla="*/ 1451599 h 3455268"/>
                <a:gd name="connsiteX15" fmla="*/ 4583169 w 5217687"/>
                <a:gd name="connsiteY15" fmla="*/ 1437240 h 3455268"/>
                <a:gd name="connsiteX16" fmla="*/ 4935299 w 5217687"/>
                <a:gd name="connsiteY16" fmla="*/ 1437240 h 3455268"/>
                <a:gd name="connsiteX17" fmla="*/ 4920940 w 5217687"/>
                <a:gd name="connsiteY17" fmla="*/ 1426300 h 3455268"/>
                <a:gd name="connsiteX18" fmla="*/ 4732909 w 5217687"/>
                <a:gd name="connsiteY18" fmla="*/ 1334678 h 3455268"/>
                <a:gd name="connsiteX19" fmla="*/ 4460094 w 5217687"/>
                <a:gd name="connsiteY19" fmla="*/ 1112459 h 3455268"/>
                <a:gd name="connsiteX20" fmla="*/ 4451889 w 5217687"/>
                <a:gd name="connsiteY20" fmla="*/ 1097417 h 3455268"/>
                <a:gd name="connsiteX21" fmla="*/ 4468299 w 5217687"/>
                <a:gd name="connsiteY21" fmla="*/ 1094682 h 3455268"/>
                <a:gd name="connsiteX22" fmla="*/ 4716500 w 5217687"/>
                <a:gd name="connsiteY22" fmla="*/ 1094682 h 3455268"/>
                <a:gd name="connsiteX23" fmla="*/ 4734961 w 5217687"/>
                <a:gd name="connsiteY23" fmla="*/ 1093998 h 3455268"/>
                <a:gd name="connsiteX24" fmla="*/ 4626928 w 5217687"/>
                <a:gd name="connsiteY24" fmla="*/ 1037247 h 3455268"/>
                <a:gd name="connsiteX25" fmla="*/ 4412232 w 5217687"/>
                <a:gd name="connsiteY25" fmla="*/ 878617 h 3455268"/>
                <a:gd name="connsiteX26" fmla="*/ 4263174 w 5217687"/>
                <a:gd name="connsiteY26" fmla="*/ 635886 h 3455268"/>
                <a:gd name="connsiteX27" fmla="*/ 4252918 w 5217687"/>
                <a:gd name="connsiteY27" fmla="*/ 619476 h 3455268"/>
                <a:gd name="connsiteX28" fmla="*/ 4242662 w 5217687"/>
                <a:gd name="connsiteY28" fmla="*/ 635886 h 3455268"/>
                <a:gd name="connsiteX29" fmla="*/ 4126424 w 5217687"/>
                <a:gd name="connsiteY29" fmla="*/ 836225 h 3455268"/>
                <a:gd name="connsiteX30" fmla="*/ 3902839 w 5217687"/>
                <a:gd name="connsiteY30" fmla="*/ 1024939 h 3455268"/>
                <a:gd name="connsiteX31" fmla="*/ 3781131 w 5217687"/>
                <a:gd name="connsiteY31" fmla="*/ 1084426 h 3455268"/>
                <a:gd name="connsiteX32" fmla="*/ 3771559 w 5217687"/>
                <a:gd name="connsiteY32" fmla="*/ 1093998 h 3455268"/>
                <a:gd name="connsiteX33" fmla="*/ 3785917 w 5217687"/>
                <a:gd name="connsiteY33" fmla="*/ 1093998 h 3455268"/>
                <a:gd name="connsiteX34" fmla="*/ 4037537 w 5217687"/>
                <a:gd name="connsiteY34" fmla="*/ 1093998 h 3455268"/>
                <a:gd name="connsiteX35" fmla="*/ 4053947 w 5217687"/>
                <a:gd name="connsiteY35" fmla="*/ 1097417 h 3455268"/>
                <a:gd name="connsiteX36" fmla="*/ 4045742 w 5217687"/>
                <a:gd name="connsiteY36" fmla="*/ 1112459 h 3455268"/>
                <a:gd name="connsiteX37" fmla="*/ 3980786 w 5217687"/>
                <a:gd name="connsiteY37" fmla="*/ 1188356 h 3455268"/>
                <a:gd name="connsiteX38" fmla="*/ 3948649 w 5217687"/>
                <a:gd name="connsiteY38" fmla="*/ 1193825 h 3455268"/>
                <a:gd name="connsiteX39" fmla="*/ 3674466 w 5217687"/>
                <a:gd name="connsiteY39" fmla="*/ 1059127 h 3455268"/>
                <a:gd name="connsiteX40" fmla="*/ 3420112 w 5217687"/>
                <a:gd name="connsiteY40" fmla="*/ 869045 h 3455268"/>
                <a:gd name="connsiteX41" fmla="*/ 3413274 w 5217687"/>
                <a:gd name="connsiteY41" fmla="*/ 854002 h 3455268"/>
                <a:gd name="connsiteX42" fmla="*/ 3780447 w 5217687"/>
                <a:gd name="connsiteY42" fmla="*/ 854002 h 3455268"/>
                <a:gd name="connsiteX43" fmla="*/ 3771559 w 5217687"/>
                <a:gd name="connsiteY43" fmla="*/ 845797 h 3455268"/>
                <a:gd name="connsiteX44" fmla="*/ 3606091 w 5217687"/>
                <a:gd name="connsiteY44" fmla="*/ 765115 h 3455268"/>
                <a:gd name="connsiteX45" fmla="*/ 3284046 w 5217687"/>
                <a:gd name="connsiteY45" fmla="*/ 514863 h 3455268"/>
                <a:gd name="connsiteX46" fmla="*/ 3275841 w 5217687"/>
                <a:gd name="connsiteY46" fmla="*/ 499820 h 3455268"/>
                <a:gd name="connsiteX47" fmla="*/ 3292251 w 5217687"/>
                <a:gd name="connsiteY47" fmla="*/ 497085 h 3455268"/>
                <a:gd name="connsiteX48" fmla="*/ 3554810 w 5217687"/>
                <a:gd name="connsiteY48" fmla="*/ 497085 h 3455268"/>
                <a:gd name="connsiteX49" fmla="*/ 3574639 w 5217687"/>
                <a:gd name="connsiteY49" fmla="*/ 493667 h 3455268"/>
                <a:gd name="connsiteX50" fmla="*/ 3406437 w 5217687"/>
                <a:gd name="connsiteY50" fmla="*/ 410933 h 3455268"/>
                <a:gd name="connsiteX51" fmla="*/ 3262166 w 5217687"/>
                <a:gd name="connsiteY51" fmla="*/ 302217 h 3455268"/>
                <a:gd name="connsiteX52" fmla="*/ 3079605 w 5217687"/>
                <a:gd name="connsiteY52" fmla="*/ 17778 h 3455268"/>
                <a:gd name="connsiteX53" fmla="*/ 3067981 w 5217687"/>
                <a:gd name="connsiteY53" fmla="*/ 0 h 3455268"/>
                <a:gd name="connsiteX54" fmla="*/ 3059776 w 5217687"/>
                <a:gd name="connsiteY54" fmla="*/ 17094 h 3455268"/>
                <a:gd name="connsiteX55" fmla="*/ 2928496 w 5217687"/>
                <a:gd name="connsiteY55" fmla="*/ 239996 h 3455268"/>
                <a:gd name="connsiteX56" fmla="*/ 2745252 w 5217687"/>
                <a:gd name="connsiteY56" fmla="*/ 404096 h 3455268"/>
                <a:gd name="connsiteX57" fmla="*/ 2577050 w 5217687"/>
                <a:gd name="connsiteY57" fmla="*/ 486829 h 3455268"/>
                <a:gd name="connsiteX58" fmla="*/ 2564742 w 5217687"/>
                <a:gd name="connsiteY58" fmla="*/ 497769 h 3455268"/>
                <a:gd name="connsiteX59" fmla="*/ 2866959 w 5217687"/>
                <a:gd name="connsiteY59" fmla="*/ 497769 h 3455268"/>
                <a:gd name="connsiteX60" fmla="*/ 2617391 w 5217687"/>
                <a:gd name="connsiteY60" fmla="*/ 722039 h 3455268"/>
                <a:gd name="connsiteX61" fmla="*/ 2373976 w 5217687"/>
                <a:gd name="connsiteY61" fmla="*/ 841695 h 3455268"/>
                <a:gd name="connsiteX62" fmla="*/ 2356199 w 5217687"/>
                <a:gd name="connsiteY62" fmla="*/ 854686 h 3455268"/>
                <a:gd name="connsiteX63" fmla="*/ 2728842 w 5217687"/>
                <a:gd name="connsiteY63" fmla="*/ 854686 h 3455268"/>
                <a:gd name="connsiteX64" fmla="*/ 2724056 w 5217687"/>
                <a:gd name="connsiteY64" fmla="*/ 862891 h 3455268"/>
                <a:gd name="connsiteX65" fmla="*/ 2490213 w 5217687"/>
                <a:gd name="connsiteY65" fmla="*/ 1045452 h 3455268"/>
                <a:gd name="connsiteX66" fmla="*/ 2176373 w 5217687"/>
                <a:gd name="connsiteY66" fmla="*/ 1199979 h 3455268"/>
                <a:gd name="connsiteX67" fmla="*/ 2162014 w 5217687"/>
                <a:gd name="connsiteY67" fmla="*/ 1209552 h 3455268"/>
                <a:gd name="connsiteX68" fmla="*/ 2183210 w 5217687"/>
                <a:gd name="connsiteY68" fmla="*/ 1211603 h 3455268"/>
                <a:gd name="connsiteX69" fmla="*/ 2883369 w 5217687"/>
                <a:gd name="connsiteY69" fmla="*/ 1211603 h 3455268"/>
                <a:gd name="connsiteX70" fmla="*/ 2907300 w 5217687"/>
                <a:gd name="connsiteY70" fmla="*/ 1234167 h 3455268"/>
                <a:gd name="connsiteX71" fmla="*/ 2906617 w 5217687"/>
                <a:gd name="connsiteY71" fmla="*/ 1648518 h 3455268"/>
                <a:gd name="connsiteX72" fmla="*/ 2886104 w 5217687"/>
                <a:gd name="connsiteY72" fmla="*/ 1661510 h 3455268"/>
                <a:gd name="connsiteX73" fmla="*/ 2317225 w 5217687"/>
                <a:gd name="connsiteY73" fmla="*/ 1394848 h 3455268"/>
                <a:gd name="connsiteX74" fmla="*/ 1701851 w 5217687"/>
                <a:gd name="connsiteY74" fmla="*/ 1084426 h 3455268"/>
                <a:gd name="connsiteX75" fmla="*/ 1680655 w 5217687"/>
                <a:gd name="connsiteY75" fmla="*/ 1076221 h 3455268"/>
                <a:gd name="connsiteX76" fmla="*/ 1679971 w 5217687"/>
                <a:gd name="connsiteY76" fmla="*/ 1098784 h 3455268"/>
                <a:gd name="connsiteX77" fmla="*/ 1604075 w 5217687"/>
                <a:gd name="connsiteY77" fmla="*/ 1291601 h 3455268"/>
                <a:gd name="connsiteX78" fmla="*/ 1232116 w 5217687"/>
                <a:gd name="connsiteY78" fmla="*/ 1956889 h 3455268"/>
                <a:gd name="connsiteX79" fmla="*/ 578452 w 5217687"/>
                <a:gd name="connsiteY79" fmla="*/ 2844395 h 3455268"/>
                <a:gd name="connsiteX80" fmla="*/ 268714 w 5217687"/>
                <a:gd name="connsiteY80" fmla="*/ 3185586 h 3455268"/>
                <a:gd name="connsiteX81" fmla="*/ 0 w 5217687"/>
                <a:gd name="connsiteY81" fmla="*/ 3454983 h 3455268"/>
                <a:gd name="connsiteX82" fmla="*/ 2732944 w 5217687"/>
                <a:gd name="connsiteY82" fmla="*/ 3236867 h 3455268"/>
                <a:gd name="connsiteX83" fmla="*/ 3194475 w 5217687"/>
                <a:gd name="connsiteY83" fmla="*/ 3209517 h 3455268"/>
                <a:gd name="connsiteX84" fmla="*/ 3742158 w 5217687"/>
                <a:gd name="connsiteY84" fmla="*/ 3215671 h 3455268"/>
                <a:gd name="connsiteX85" fmla="*/ 4194116 w 5217687"/>
                <a:gd name="connsiteY85" fmla="*/ 3253277 h 3455268"/>
                <a:gd name="connsiteX86" fmla="*/ 4672740 w 5217687"/>
                <a:gd name="connsiteY86" fmla="*/ 3323019 h 3455268"/>
                <a:gd name="connsiteX87" fmla="*/ 5206064 w 5217687"/>
                <a:gd name="connsiteY87" fmla="*/ 3439257 h 3455268"/>
                <a:gd name="connsiteX88" fmla="*/ 5217003 w 5217687"/>
                <a:gd name="connsiteY88" fmla="*/ 3435154 h 3455268"/>
                <a:gd name="connsiteX89" fmla="*/ 5217003 w 5217687"/>
                <a:gd name="connsiteY89" fmla="*/ 3411223 h 3455268"/>
                <a:gd name="connsiteX90" fmla="*/ 4099074 w 5217687"/>
                <a:gd name="connsiteY90" fmla="*/ 2110049 h 3455268"/>
                <a:gd name="connsiteX91" fmla="*/ 4078562 w 5217687"/>
                <a:gd name="connsiteY91" fmla="*/ 2125091 h 3455268"/>
                <a:gd name="connsiteX92" fmla="*/ 3208150 w 5217687"/>
                <a:gd name="connsiteY92" fmla="*/ 1802362 h 3455268"/>
                <a:gd name="connsiteX93" fmla="*/ 3188321 w 5217687"/>
                <a:gd name="connsiteY93" fmla="*/ 1772277 h 3455268"/>
                <a:gd name="connsiteX94" fmla="*/ 3188321 w 5217687"/>
                <a:gd name="connsiteY94" fmla="*/ 1236218 h 3455268"/>
                <a:gd name="connsiteX95" fmla="*/ 3208150 w 5217687"/>
                <a:gd name="connsiteY95" fmla="*/ 1213654 h 3455268"/>
                <a:gd name="connsiteX96" fmla="*/ 3940445 w 5217687"/>
                <a:gd name="connsiteY96" fmla="*/ 1214338 h 3455268"/>
                <a:gd name="connsiteX97" fmla="*/ 3954120 w 5217687"/>
                <a:gd name="connsiteY97" fmla="*/ 1215022 h 3455268"/>
                <a:gd name="connsiteX98" fmla="*/ 3914462 w 5217687"/>
                <a:gd name="connsiteY98" fmla="*/ 1251944 h 3455268"/>
                <a:gd name="connsiteX99" fmla="*/ 3813951 w 5217687"/>
                <a:gd name="connsiteY99" fmla="*/ 1316216 h 3455268"/>
                <a:gd name="connsiteX100" fmla="*/ 3589681 w 5217687"/>
                <a:gd name="connsiteY100" fmla="*/ 1426300 h 3455268"/>
                <a:gd name="connsiteX101" fmla="*/ 3573272 w 5217687"/>
                <a:gd name="connsiteY101" fmla="*/ 1438607 h 3455268"/>
                <a:gd name="connsiteX102" fmla="*/ 3926086 w 5217687"/>
                <a:gd name="connsiteY102" fmla="*/ 1438607 h 3455268"/>
                <a:gd name="connsiteX103" fmla="*/ 3928137 w 5217687"/>
                <a:gd name="connsiteY103" fmla="*/ 1442710 h 3455268"/>
                <a:gd name="connsiteX104" fmla="*/ 3851557 w 5217687"/>
                <a:gd name="connsiteY104" fmla="*/ 1518606 h 3455268"/>
                <a:gd name="connsiteX105" fmla="*/ 3676518 w 5217687"/>
                <a:gd name="connsiteY105" fmla="*/ 1634160 h 3455268"/>
                <a:gd name="connsiteX106" fmla="*/ 3398916 w 5217687"/>
                <a:gd name="connsiteY106" fmla="*/ 1770226 h 3455268"/>
                <a:gd name="connsiteX107" fmla="*/ 3383873 w 5217687"/>
                <a:gd name="connsiteY107" fmla="*/ 1781849 h 3455268"/>
                <a:gd name="connsiteX108" fmla="*/ 3404386 w 5217687"/>
                <a:gd name="connsiteY108" fmla="*/ 1781849 h 3455268"/>
                <a:gd name="connsiteX109" fmla="*/ 4072408 w 5217687"/>
                <a:gd name="connsiteY109" fmla="*/ 1781849 h 3455268"/>
                <a:gd name="connsiteX110" fmla="*/ 4099074 w 5217687"/>
                <a:gd name="connsiteY110" fmla="*/ 1807832 h 3455268"/>
                <a:gd name="connsiteX111" fmla="*/ 4099074 w 5217687"/>
                <a:gd name="connsiteY111" fmla="*/ 2110049 h 3455268"/>
                <a:gd name="connsiteX0" fmla="*/ 5065817 w 5066501"/>
                <a:gd name="connsiteY0" fmla="*/ 3411223 h 3440181"/>
                <a:gd name="connsiteX1" fmla="*/ 5066501 w 5066501"/>
                <a:gd name="connsiteY1" fmla="*/ 3175329 h 3440181"/>
                <a:gd name="connsiteX2" fmla="*/ 5040519 w 5066501"/>
                <a:gd name="connsiteY2" fmla="*/ 3142509 h 3440181"/>
                <a:gd name="connsiteX3" fmla="*/ 4754712 w 5066501"/>
                <a:gd name="connsiteY3" fmla="*/ 3078921 h 3440181"/>
                <a:gd name="connsiteX4" fmla="*/ 4727362 w 5066501"/>
                <a:gd name="connsiteY4" fmla="*/ 3063878 h 3440181"/>
                <a:gd name="connsiteX5" fmla="*/ 4490785 w 5066501"/>
                <a:gd name="connsiteY5" fmla="*/ 2750721 h 3440181"/>
                <a:gd name="connsiteX6" fmla="*/ 4222072 w 5066501"/>
                <a:gd name="connsiteY6" fmla="*/ 2218765 h 3440181"/>
                <a:gd name="connsiteX7" fmla="*/ 4214550 w 5066501"/>
                <a:gd name="connsiteY7" fmla="*/ 2180475 h 3440181"/>
                <a:gd name="connsiteX8" fmla="*/ 4214550 w 5066501"/>
                <a:gd name="connsiteY8" fmla="*/ 1807148 h 3440181"/>
                <a:gd name="connsiteX9" fmla="*/ 4241217 w 5066501"/>
                <a:gd name="connsiteY9" fmla="*/ 1781166 h 3440181"/>
                <a:gd name="connsiteX10" fmla="*/ 4951632 w 5066501"/>
                <a:gd name="connsiteY10" fmla="*/ 1781166 h 3440181"/>
                <a:gd name="connsiteX11" fmla="*/ 4974879 w 5066501"/>
                <a:gd name="connsiteY11" fmla="*/ 1778431 h 3440181"/>
                <a:gd name="connsiteX12" fmla="*/ 4957102 w 5066501"/>
                <a:gd name="connsiteY12" fmla="*/ 1768858 h 3440181"/>
                <a:gd name="connsiteX13" fmla="*/ 4686337 w 5066501"/>
                <a:gd name="connsiteY13" fmla="*/ 1636211 h 3440181"/>
                <a:gd name="connsiteX14" fmla="*/ 4438820 w 5066501"/>
                <a:gd name="connsiteY14" fmla="*/ 1451599 h 3440181"/>
                <a:gd name="connsiteX15" fmla="*/ 4431983 w 5066501"/>
                <a:gd name="connsiteY15" fmla="*/ 1437240 h 3440181"/>
                <a:gd name="connsiteX16" fmla="*/ 4784113 w 5066501"/>
                <a:gd name="connsiteY16" fmla="*/ 1437240 h 3440181"/>
                <a:gd name="connsiteX17" fmla="*/ 4769754 w 5066501"/>
                <a:gd name="connsiteY17" fmla="*/ 1426300 h 3440181"/>
                <a:gd name="connsiteX18" fmla="*/ 4581723 w 5066501"/>
                <a:gd name="connsiteY18" fmla="*/ 1334678 h 3440181"/>
                <a:gd name="connsiteX19" fmla="*/ 4308908 w 5066501"/>
                <a:gd name="connsiteY19" fmla="*/ 1112459 h 3440181"/>
                <a:gd name="connsiteX20" fmla="*/ 4300703 w 5066501"/>
                <a:gd name="connsiteY20" fmla="*/ 1097417 h 3440181"/>
                <a:gd name="connsiteX21" fmla="*/ 4317113 w 5066501"/>
                <a:gd name="connsiteY21" fmla="*/ 1094682 h 3440181"/>
                <a:gd name="connsiteX22" fmla="*/ 4565314 w 5066501"/>
                <a:gd name="connsiteY22" fmla="*/ 1094682 h 3440181"/>
                <a:gd name="connsiteX23" fmla="*/ 4583775 w 5066501"/>
                <a:gd name="connsiteY23" fmla="*/ 1093998 h 3440181"/>
                <a:gd name="connsiteX24" fmla="*/ 4475742 w 5066501"/>
                <a:gd name="connsiteY24" fmla="*/ 1037247 h 3440181"/>
                <a:gd name="connsiteX25" fmla="*/ 4261046 w 5066501"/>
                <a:gd name="connsiteY25" fmla="*/ 878617 h 3440181"/>
                <a:gd name="connsiteX26" fmla="*/ 4111988 w 5066501"/>
                <a:gd name="connsiteY26" fmla="*/ 635886 h 3440181"/>
                <a:gd name="connsiteX27" fmla="*/ 4101732 w 5066501"/>
                <a:gd name="connsiteY27" fmla="*/ 619476 h 3440181"/>
                <a:gd name="connsiteX28" fmla="*/ 4091476 w 5066501"/>
                <a:gd name="connsiteY28" fmla="*/ 635886 h 3440181"/>
                <a:gd name="connsiteX29" fmla="*/ 3975238 w 5066501"/>
                <a:gd name="connsiteY29" fmla="*/ 836225 h 3440181"/>
                <a:gd name="connsiteX30" fmla="*/ 3751653 w 5066501"/>
                <a:gd name="connsiteY30" fmla="*/ 1024939 h 3440181"/>
                <a:gd name="connsiteX31" fmla="*/ 3629945 w 5066501"/>
                <a:gd name="connsiteY31" fmla="*/ 1084426 h 3440181"/>
                <a:gd name="connsiteX32" fmla="*/ 3620373 w 5066501"/>
                <a:gd name="connsiteY32" fmla="*/ 1093998 h 3440181"/>
                <a:gd name="connsiteX33" fmla="*/ 3634731 w 5066501"/>
                <a:gd name="connsiteY33" fmla="*/ 1093998 h 3440181"/>
                <a:gd name="connsiteX34" fmla="*/ 3886351 w 5066501"/>
                <a:gd name="connsiteY34" fmla="*/ 1093998 h 3440181"/>
                <a:gd name="connsiteX35" fmla="*/ 3902761 w 5066501"/>
                <a:gd name="connsiteY35" fmla="*/ 1097417 h 3440181"/>
                <a:gd name="connsiteX36" fmla="*/ 3894556 w 5066501"/>
                <a:gd name="connsiteY36" fmla="*/ 1112459 h 3440181"/>
                <a:gd name="connsiteX37" fmla="*/ 3829600 w 5066501"/>
                <a:gd name="connsiteY37" fmla="*/ 1188356 h 3440181"/>
                <a:gd name="connsiteX38" fmla="*/ 3797463 w 5066501"/>
                <a:gd name="connsiteY38" fmla="*/ 1193825 h 3440181"/>
                <a:gd name="connsiteX39" fmla="*/ 3523280 w 5066501"/>
                <a:gd name="connsiteY39" fmla="*/ 1059127 h 3440181"/>
                <a:gd name="connsiteX40" fmla="*/ 3268926 w 5066501"/>
                <a:gd name="connsiteY40" fmla="*/ 869045 h 3440181"/>
                <a:gd name="connsiteX41" fmla="*/ 3262088 w 5066501"/>
                <a:gd name="connsiteY41" fmla="*/ 854002 h 3440181"/>
                <a:gd name="connsiteX42" fmla="*/ 3629261 w 5066501"/>
                <a:gd name="connsiteY42" fmla="*/ 854002 h 3440181"/>
                <a:gd name="connsiteX43" fmla="*/ 3620373 w 5066501"/>
                <a:gd name="connsiteY43" fmla="*/ 845797 h 3440181"/>
                <a:gd name="connsiteX44" fmla="*/ 3454905 w 5066501"/>
                <a:gd name="connsiteY44" fmla="*/ 765115 h 3440181"/>
                <a:gd name="connsiteX45" fmla="*/ 3132860 w 5066501"/>
                <a:gd name="connsiteY45" fmla="*/ 514863 h 3440181"/>
                <a:gd name="connsiteX46" fmla="*/ 3124655 w 5066501"/>
                <a:gd name="connsiteY46" fmla="*/ 499820 h 3440181"/>
                <a:gd name="connsiteX47" fmla="*/ 3141065 w 5066501"/>
                <a:gd name="connsiteY47" fmla="*/ 497085 h 3440181"/>
                <a:gd name="connsiteX48" fmla="*/ 3403624 w 5066501"/>
                <a:gd name="connsiteY48" fmla="*/ 497085 h 3440181"/>
                <a:gd name="connsiteX49" fmla="*/ 3423453 w 5066501"/>
                <a:gd name="connsiteY49" fmla="*/ 493667 h 3440181"/>
                <a:gd name="connsiteX50" fmla="*/ 3255251 w 5066501"/>
                <a:gd name="connsiteY50" fmla="*/ 410933 h 3440181"/>
                <a:gd name="connsiteX51" fmla="*/ 3110980 w 5066501"/>
                <a:gd name="connsiteY51" fmla="*/ 302217 h 3440181"/>
                <a:gd name="connsiteX52" fmla="*/ 2928419 w 5066501"/>
                <a:gd name="connsiteY52" fmla="*/ 17778 h 3440181"/>
                <a:gd name="connsiteX53" fmla="*/ 2916795 w 5066501"/>
                <a:gd name="connsiteY53" fmla="*/ 0 h 3440181"/>
                <a:gd name="connsiteX54" fmla="*/ 2908590 w 5066501"/>
                <a:gd name="connsiteY54" fmla="*/ 17094 h 3440181"/>
                <a:gd name="connsiteX55" fmla="*/ 2777310 w 5066501"/>
                <a:gd name="connsiteY55" fmla="*/ 239996 h 3440181"/>
                <a:gd name="connsiteX56" fmla="*/ 2594066 w 5066501"/>
                <a:gd name="connsiteY56" fmla="*/ 404096 h 3440181"/>
                <a:gd name="connsiteX57" fmla="*/ 2425864 w 5066501"/>
                <a:gd name="connsiteY57" fmla="*/ 486829 h 3440181"/>
                <a:gd name="connsiteX58" fmla="*/ 2413556 w 5066501"/>
                <a:gd name="connsiteY58" fmla="*/ 497769 h 3440181"/>
                <a:gd name="connsiteX59" fmla="*/ 2715773 w 5066501"/>
                <a:gd name="connsiteY59" fmla="*/ 497769 h 3440181"/>
                <a:gd name="connsiteX60" fmla="*/ 2466205 w 5066501"/>
                <a:gd name="connsiteY60" fmla="*/ 722039 h 3440181"/>
                <a:gd name="connsiteX61" fmla="*/ 2222790 w 5066501"/>
                <a:gd name="connsiteY61" fmla="*/ 841695 h 3440181"/>
                <a:gd name="connsiteX62" fmla="*/ 2205013 w 5066501"/>
                <a:gd name="connsiteY62" fmla="*/ 854686 h 3440181"/>
                <a:gd name="connsiteX63" fmla="*/ 2577656 w 5066501"/>
                <a:gd name="connsiteY63" fmla="*/ 854686 h 3440181"/>
                <a:gd name="connsiteX64" fmla="*/ 2572870 w 5066501"/>
                <a:gd name="connsiteY64" fmla="*/ 862891 h 3440181"/>
                <a:gd name="connsiteX65" fmla="*/ 2339027 w 5066501"/>
                <a:gd name="connsiteY65" fmla="*/ 1045452 h 3440181"/>
                <a:gd name="connsiteX66" fmla="*/ 2025187 w 5066501"/>
                <a:gd name="connsiteY66" fmla="*/ 1199979 h 3440181"/>
                <a:gd name="connsiteX67" fmla="*/ 2010828 w 5066501"/>
                <a:gd name="connsiteY67" fmla="*/ 1209552 h 3440181"/>
                <a:gd name="connsiteX68" fmla="*/ 2032024 w 5066501"/>
                <a:gd name="connsiteY68" fmla="*/ 1211603 h 3440181"/>
                <a:gd name="connsiteX69" fmla="*/ 2732183 w 5066501"/>
                <a:gd name="connsiteY69" fmla="*/ 1211603 h 3440181"/>
                <a:gd name="connsiteX70" fmla="*/ 2756114 w 5066501"/>
                <a:gd name="connsiteY70" fmla="*/ 1234167 h 3440181"/>
                <a:gd name="connsiteX71" fmla="*/ 2755431 w 5066501"/>
                <a:gd name="connsiteY71" fmla="*/ 1648518 h 3440181"/>
                <a:gd name="connsiteX72" fmla="*/ 2734918 w 5066501"/>
                <a:gd name="connsiteY72" fmla="*/ 1661510 h 3440181"/>
                <a:gd name="connsiteX73" fmla="*/ 2166039 w 5066501"/>
                <a:gd name="connsiteY73" fmla="*/ 1394848 h 3440181"/>
                <a:gd name="connsiteX74" fmla="*/ 1550665 w 5066501"/>
                <a:gd name="connsiteY74" fmla="*/ 1084426 h 3440181"/>
                <a:gd name="connsiteX75" fmla="*/ 1529469 w 5066501"/>
                <a:gd name="connsiteY75" fmla="*/ 1076221 h 3440181"/>
                <a:gd name="connsiteX76" fmla="*/ 1528785 w 5066501"/>
                <a:gd name="connsiteY76" fmla="*/ 1098784 h 3440181"/>
                <a:gd name="connsiteX77" fmla="*/ 1452889 w 5066501"/>
                <a:gd name="connsiteY77" fmla="*/ 1291601 h 3440181"/>
                <a:gd name="connsiteX78" fmla="*/ 1080930 w 5066501"/>
                <a:gd name="connsiteY78" fmla="*/ 1956889 h 3440181"/>
                <a:gd name="connsiteX79" fmla="*/ 427266 w 5066501"/>
                <a:gd name="connsiteY79" fmla="*/ 2844395 h 3440181"/>
                <a:gd name="connsiteX80" fmla="*/ 117528 w 5066501"/>
                <a:gd name="connsiteY80" fmla="*/ 3185586 h 3440181"/>
                <a:gd name="connsiteX81" fmla="*/ 2581758 w 5066501"/>
                <a:gd name="connsiteY81" fmla="*/ 3236867 h 3440181"/>
                <a:gd name="connsiteX82" fmla="*/ 3043289 w 5066501"/>
                <a:gd name="connsiteY82" fmla="*/ 3209517 h 3440181"/>
                <a:gd name="connsiteX83" fmla="*/ 3590972 w 5066501"/>
                <a:gd name="connsiteY83" fmla="*/ 3215671 h 3440181"/>
                <a:gd name="connsiteX84" fmla="*/ 4042930 w 5066501"/>
                <a:gd name="connsiteY84" fmla="*/ 3253277 h 3440181"/>
                <a:gd name="connsiteX85" fmla="*/ 4521554 w 5066501"/>
                <a:gd name="connsiteY85" fmla="*/ 3323019 h 3440181"/>
                <a:gd name="connsiteX86" fmla="*/ 5054878 w 5066501"/>
                <a:gd name="connsiteY86" fmla="*/ 3439257 h 3440181"/>
                <a:gd name="connsiteX87" fmla="*/ 5065817 w 5066501"/>
                <a:gd name="connsiteY87" fmla="*/ 3435154 h 3440181"/>
                <a:gd name="connsiteX88" fmla="*/ 5065817 w 5066501"/>
                <a:gd name="connsiteY88" fmla="*/ 3411223 h 3440181"/>
                <a:gd name="connsiteX89" fmla="*/ 3947888 w 5066501"/>
                <a:gd name="connsiteY89" fmla="*/ 2110049 h 3440181"/>
                <a:gd name="connsiteX90" fmla="*/ 3927376 w 5066501"/>
                <a:gd name="connsiteY90" fmla="*/ 2125091 h 3440181"/>
                <a:gd name="connsiteX91" fmla="*/ 3056964 w 5066501"/>
                <a:gd name="connsiteY91" fmla="*/ 1802362 h 3440181"/>
                <a:gd name="connsiteX92" fmla="*/ 3037135 w 5066501"/>
                <a:gd name="connsiteY92" fmla="*/ 1772277 h 3440181"/>
                <a:gd name="connsiteX93" fmla="*/ 3037135 w 5066501"/>
                <a:gd name="connsiteY93" fmla="*/ 1236218 h 3440181"/>
                <a:gd name="connsiteX94" fmla="*/ 3056964 w 5066501"/>
                <a:gd name="connsiteY94" fmla="*/ 1213654 h 3440181"/>
                <a:gd name="connsiteX95" fmla="*/ 3789259 w 5066501"/>
                <a:gd name="connsiteY95" fmla="*/ 1214338 h 3440181"/>
                <a:gd name="connsiteX96" fmla="*/ 3802934 w 5066501"/>
                <a:gd name="connsiteY96" fmla="*/ 1215022 h 3440181"/>
                <a:gd name="connsiteX97" fmla="*/ 3763276 w 5066501"/>
                <a:gd name="connsiteY97" fmla="*/ 1251944 h 3440181"/>
                <a:gd name="connsiteX98" fmla="*/ 3662765 w 5066501"/>
                <a:gd name="connsiteY98" fmla="*/ 1316216 h 3440181"/>
                <a:gd name="connsiteX99" fmla="*/ 3438495 w 5066501"/>
                <a:gd name="connsiteY99" fmla="*/ 1426300 h 3440181"/>
                <a:gd name="connsiteX100" fmla="*/ 3422086 w 5066501"/>
                <a:gd name="connsiteY100" fmla="*/ 1438607 h 3440181"/>
                <a:gd name="connsiteX101" fmla="*/ 3774900 w 5066501"/>
                <a:gd name="connsiteY101" fmla="*/ 1438607 h 3440181"/>
                <a:gd name="connsiteX102" fmla="*/ 3776951 w 5066501"/>
                <a:gd name="connsiteY102" fmla="*/ 1442710 h 3440181"/>
                <a:gd name="connsiteX103" fmla="*/ 3700371 w 5066501"/>
                <a:gd name="connsiteY103" fmla="*/ 1518606 h 3440181"/>
                <a:gd name="connsiteX104" fmla="*/ 3525332 w 5066501"/>
                <a:gd name="connsiteY104" fmla="*/ 1634160 h 3440181"/>
                <a:gd name="connsiteX105" fmla="*/ 3247730 w 5066501"/>
                <a:gd name="connsiteY105" fmla="*/ 1770226 h 3440181"/>
                <a:gd name="connsiteX106" fmla="*/ 3232687 w 5066501"/>
                <a:gd name="connsiteY106" fmla="*/ 1781849 h 3440181"/>
                <a:gd name="connsiteX107" fmla="*/ 3253200 w 5066501"/>
                <a:gd name="connsiteY107" fmla="*/ 1781849 h 3440181"/>
                <a:gd name="connsiteX108" fmla="*/ 3921222 w 5066501"/>
                <a:gd name="connsiteY108" fmla="*/ 1781849 h 3440181"/>
                <a:gd name="connsiteX109" fmla="*/ 3947888 w 5066501"/>
                <a:gd name="connsiteY109" fmla="*/ 1807832 h 3440181"/>
                <a:gd name="connsiteX110" fmla="*/ 3947888 w 5066501"/>
                <a:gd name="connsiteY110" fmla="*/ 2110049 h 3440181"/>
                <a:gd name="connsiteX0" fmla="*/ 4965611 w 4966295"/>
                <a:gd name="connsiteY0" fmla="*/ 3411223 h 3440182"/>
                <a:gd name="connsiteX1" fmla="*/ 4966295 w 4966295"/>
                <a:gd name="connsiteY1" fmla="*/ 3175329 h 3440182"/>
                <a:gd name="connsiteX2" fmla="*/ 4940313 w 4966295"/>
                <a:gd name="connsiteY2" fmla="*/ 3142509 h 3440182"/>
                <a:gd name="connsiteX3" fmla="*/ 4654506 w 4966295"/>
                <a:gd name="connsiteY3" fmla="*/ 3078921 h 3440182"/>
                <a:gd name="connsiteX4" fmla="*/ 4627156 w 4966295"/>
                <a:gd name="connsiteY4" fmla="*/ 3063878 h 3440182"/>
                <a:gd name="connsiteX5" fmla="*/ 4390579 w 4966295"/>
                <a:gd name="connsiteY5" fmla="*/ 2750721 h 3440182"/>
                <a:gd name="connsiteX6" fmla="*/ 4121866 w 4966295"/>
                <a:gd name="connsiteY6" fmla="*/ 2218765 h 3440182"/>
                <a:gd name="connsiteX7" fmla="*/ 4114344 w 4966295"/>
                <a:gd name="connsiteY7" fmla="*/ 2180475 h 3440182"/>
                <a:gd name="connsiteX8" fmla="*/ 4114344 w 4966295"/>
                <a:gd name="connsiteY8" fmla="*/ 1807148 h 3440182"/>
                <a:gd name="connsiteX9" fmla="*/ 4141011 w 4966295"/>
                <a:gd name="connsiteY9" fmla="*/ 1781166 h 3440182"/>
                <a:gd name="connsiteX10" fmla="*/ 4851426 w 4966295"/>
                <a:gd name="connsiteY10" fmla="*/ 1781166 h 3440182"/>
                <a:gd name="connsiteX11" fmla="*/ 4874673 w 4966295"/>
                <a:gd name="connsiteY11" fmla="*/ 1778431 h 3440182"/>
                <a:gd name="connsiteX12" fmla="*/ 4856896 w 4966295"/>
                <a:gd name="connsiteY12" fmla="*/ 1768858 h 3440182"/>
                <a:gd name="connsiteX13" fmla="*/ 4586131 w 4966295"/>
                <a:gd name="connsiteY13" fmla="*/ 1636211 h 3440182"/>
                <a:gd name="connsiteX14" fmla="*/ 4338614 w 4966295"/>
                <a:gd name="connsiteY14" fmla="*/ 1451599 h 3440182"/>
                <a:gd name="connsiteX15" fmla="*/ 4331777 w 4966295"/>
                <a:gd name="connsiteY15" fmla="*/ 1437240 h 3440182"/>
                <a:gd name="connsiteX16" fmla="*/ 4683907 w 4966295"/>
                <a:gd name="connsiteY16" fmla="*/ 1437240 h 3440182"/>
                <a:gd name="connsiteX17" fmla="*/ 4669548 w 4966295"/>
                <a:gd name="connsiteY17" fmla="*/ 1426300 h 3440182"/>
                <a:gd name="connsiteX18" fmla="*/ 4481517 w 4966295"/>
                <a:gd name="connsiteY18" fmla="*/ 1334678 h 3440182"/>
                <a:gd name="connsiteX19" fmla="*/ 4208702 w 4966295"/>
                <a:gd name="connsiteY19" fmla="*/ 1112459 h 3440182"/>
                <a:gd name="connsiteX20" fmla="*/ 4200497 w 4966295"/>
                <a:gd name="connsiteY20" fmla="*/ 1097417 h 3440182"/>
                <a:gd name="connsiteX21" fmla="*/ 4216907 w 4966295"/>
                <a:gd name="connsiteY21" fmla="*/ 1094682 h 3440182"/>
                <a:gd name="connsiteX22" fmla="*/ 4465108 w 4966295"/>
                <a:gd name="connsiteY22" fmla="*/ 1094682 h 3440182"/>
                <a:gd name="connsiteX23" fmla="*/ 4483569 w 4966295"/>
                <a:gd name="connsiteY23" fmla="*/ 1093998 h 3440182"/>
                <a:gd name="connsiteX24" fmla="*/ 4375536 w 4966295"/>
                <a:gd name="connsiteY24" fmla="*/ 1037247 h 3440182"/>
                <a:gd name="connsiteX25" fmla="*/ 4160840 w 4966295"/>
                <a:gd name="connsiteY25" fmla="*/ 878617 h 3440182"/>
                <a:gd name="connsiteX26" fmla="*/ 4011782 w 4966295"/>
                <a:gd name="connsiteY26" fmla="*/ 635886 h 3440182"/>
                <a:gd name="connsiteX27" fmla="*/ 4001526 w 4966295"/>
                <a:gd name="connsiteY27" fmla="*/ 619476 h 3440182"/>
                <a:gd name="connsiteX28" fmla="*/ 3991270 w 4966295"/>
                <a:gd name="connsiteY28" fmla="*/ 635886 h 3440182"/>
                <a:gd name="connsiteX29" fmla="*/ 3875032 w 4966295"/>
                <a:gd name="connsiteY29" fmla="*/ 836225 h 3440182"/>
                <a:gd name="connsiteX30" fmla="*/ 3651447 w 4966295"/>
                <a:gd name="connsiteY30" fmla="*/ 1024939 h 3440182"/>
                <a:gd name="connsiteX31" fmla="*/ 3529739 w 4966295"/>
                <a:gd name="connsiteY31" fmla="*/ 1084426 h 3440182"/>
                <a:gd name="connsiteX32" fmla="*/ 3520167 w 4966295"/>
                <a:gd name="connsiteY32" fmla="*/ 1093998 h 3440182"/>
                <a:gd name="connsiteX33" fmla="*/ 3534525 w 4966295"/>
                <a:gd name="connsiteY33" fmla="*/ 1093998 h 3440182"/>
                <a:gd name="connsiteX34" fmla="*/ 3786145 w 4966295"/>
                <a:gd name="connsiteY34" fmla="*/ 1093998 h 3440182"/>
                <a:gd name="connsiteX35" fmla="*/ 3802555 w 4966295"/>
                <a:gd name="connsiteY35" fmla="*/ 1097417 h 3440182"/>
                <a:gd name="connsiteX36" fmla="*/ 3794350 w 4966295"/>
                <a:gd name="connsiteY36" fmla="*/ 1112459 h 3440182"/>
                <a:gd name="connsiteX37" fmla="*/ 3729394 w 4966295"/>
                <a:gd name="connsiteY37" fmla="*/ 1188356 h 3440182"/>
                <a:gd name="connsiteX38" fmla="*/ 3697257 w 4966295"/>
                <a:gd name="connsiteY38" fmla="*/ 1193825 h 3440182"/>
                <a:gd name="connsiteX39" fmla="*/ 3423074 w 4966295"/>
                <a:gd name="connsiteY39" fmla="*/ 1059127 h 3440182"/>
                <a:gd name="connsiteX40" fmla="*/ 3168720 w 4966295"/>
                <a:gd name="connsiteY40" fmla="*/ 869045 h 3440182"/>
                <a:gd name="connsiteX41" fmla="*/ 3161882 w 4966295"/>
                <a:gd name="connsiteY41" fmla="*/ 854002 h 3440182"/>
                <a:gd name="connsiteX42" fmla="*/ 3529055 w 4966295"/>
                <a:gd name="connsiteY42" fmla="*/ 854002 h 3440182"/>
                <a:gd name="connsiteX43" fmla="*/ 3520167 w 4966295"/>
                <a:gd name="connsiteY43" fmla="*/ 845797 h 3440182"/>
                <a:gd name="connsiteX44" fmla="*/ 3354699 w 4966295"/>
                <a:gd name="connsiteY44" fmla="*/ 765115 h 3440182"/>
                <a:gd name="connsiteX45" fmla="*/ 3032654 w 4966295"/>
                <a:gd name="connsiteY45" fmla="*/ 514863 h 3440182"/>
                <a:gd name="connsiteX46" fmla="*/ 3024449 w 4966295"/>
                <a:gd name="connsiteY46" fmla="*/ 499820 h 3440182"/>
                <a:gd name="connsiteX47" fmla="*/ 3040859 w 4966295"/>
                <a:gd name="connsiteY47" fmla="*/ 497085 h 3440182"/>
                <a:gd name="connsiteX48" fmla="*/ 3303418 w 4966295"/>
                <a:gd name="connsiteY48" fmla="*/ 497085 h 3440182"/>
                <a:gd name="connsiteX49" fmla="*/ 3323247 w 4966295"/>
                <a:gd name="connsiteY49" fmla="*/ 493667 h 3440182"/>
                <a:gd name="connsiteX50" fmla="*/ 3155045 w 4966295"/>
                <a:gd name="connsiteY50" fmla="*/ 410933 h 3440182"/>
                <a:gd name="connsiteX51" fmla="*/ 3010774 w 4966295"/>
                <a:gd name="connsiteY51" fmla="*/ 302217 h 3440182"/>
                <a:gd name="connsiteX52" fmla="*/ 2828213 w 4966295"/>
                <a:gd name="connsiteY52" fmla="*/ 17778 h 3440182"/>
                <a:gd name="connsiteX53" fmla="*/ 2816589 w 4966295"/>
                <a:gd name="connsiteY53" fmla="*/ 0 h 3440182"/>
                <a:gd name="connsiteX54" fmla="*/ 2808384 w 4966295"/>
                <a:gd name="connsiteY54" fmla="*/ 17094 h 3440182"/>
                <a:gd name="connsiteX55" fmla="*/ 2677104 w 4966295"/>
                <a:gd name="connsiteY55" fmla="*/ 239996 h 3440182"/>
                <a:gd name="connsiteX56" fmla="*/ 2493860 w 4966295"/>
                <a:gd name="connsiteY56" fmla="*/ 404096 h 3440182"/>
                <a:gd name="connsiteX57" fmla="*/ 2325658 w 4966295"/>
                <a:gd name="connsiteY57" fmla="*/ 486829 h 3440182"/>
                <a:gd name="connsiteX58" fmla="*/ 2313350 w 4966295"/>
                <a:gd name="connsiteY58" fmla="*/ 497769 h 3440182"/>
                <a:gd name="connsiteX59" fmla="*/ 2615567 w 4966295"/>
                <a:gd name="connsiteY59" fmla="*/ 497769 h 3440182"/>
                <a:gd name="connsiteX60" fmla="*/ 2365999 w 4966295"/>
                <a:gd name="connsiteY60" fmla="*/ 722039 h 3440182"/>
                <a:gd name="connsiteX61" fmla="*/ 2122584 w 4966295"/>
                <a:gd name="connsiteY61" fmla="*/ 841695 h 3440182"/>
                <a:gd name="connsiteX62" fmla="*/ 2104807 w 4966295"/>
                <a:gd name="connsiteY62" fmla="*/ 854686 h 3440182"/>
                <a:gd name="connsiteX63" fmla="*/ 2477450 w 4966295"/>
                <a:gd name="connsiteY63" fmla="*/ 854686 h 3440182"/>
                <a:gd name="connsiteX64" fmla="*/ 2472664 w 4966295"/>
                <a:gd name="connsiteY64" fmla="*/ 862891 h 3440182"/>
                <a:gd name="connsiteX65" fmla="*/ 2238821 w 4966295"/>
                <a:gd name="connsiteY65" fmla="*/ 1045452 h 3440182"/>
                <a:gd name="connsiteX66" fmla="*/ 1924981 w 4966295"/>
                <a:gd name="connsiteY66" fmla="*/ 1199979 h 3440182"/>
                <a:gd name="connsiteX67" fmla="*/ 1910622 w 4966295"/>
                <a:gd name="connsiteY67" fmla="*/ 1209552 h 3440182"/>
                <a:gd name="connsiteX68" fmla="*/ 1931818 w 4966295"/>
                <a:gd name="connsiteY68" fmla="*/ 1211603 h 3440182"/>
                <a:gd name="connsiteX69" fmla="*/ 2631977 w 4966295"/>
                <a:gd name="connsiteY69" fmla="*/ 1211603 h 3440182"/>
                <a:gd name="connsiteX70" fmla="*/ 2655908 w 4966295"/>
                <a:gd name="connsiteY70" fmla="*/ 1234167 h 3440182"/>
                <a:gd name="connsiteX71" fmla="*/ 2655225 w 4966295"/>
                <a:gd name="connsiteY71" fmla="*/ 1648518 h 3440182"/>
                <a:gd name="connsiteX72" fmla="*/ 2634712 w 4966295"/>
                <a:gd name="connsiteY72" fmla="*/ 1661510 h 3440182"/>
                <a:gd name="connsiteX73" fmla="*/ 2065833 w 4966295"/>
                <a:gd name="connsiteY73" fmla="*/ 1394848 h 3440182"/>
                <a:gd name="connsiteX74" fmla="*/ 1450459 w 4966295"/>
                <a:gd name="connsiteY74" fmla="*/ 1084426 h 3440182"/>
                <a:gd name="connsiteX75" fmla="*/ 1429263 w 4966295"/>
                <a:gd name="connsiteY75" fmla="*/ 1076221 h 3440182"/>
                <a:gd name="connsiteX76" fmla="*/ 1428579 w 4966295"/>
                <a:gd name="connsiteY76" fmla="*/ 1098784 h 3440182"/>
                <a:gd name="connsiteX77" fmla="*/ 1352683 w 4966295"/>
                <a:gd name="connsiteY77" fmla="*/ 1291601 h 3440182"/>
                <a:gd name="connsiteX78" fmla="*/ 980724 w 4966295"/>
                <a:gd name="connsiteY78" fmla="*/ 1956889 h 3440182"/>
                <a:gd name="connsiteX79" fmla="*/ 327060 w 4966295"/>
                <a:gd name="connsiteY79" fmla="*/ 2844395 h 3440182"/>
                <a:gd name="connsiteX80" fmla="*/ 17322 w 4966295"/>
                <a:gd name="connsiteY80" fmla="*/ 3185586 h 3440182"/>
                <a:gd name="connsiteX81" fmla="*/ 2481552 w 4966295"/>
                <a:gd name="connsiteY81" fmla="*/ 3236867 h 3440182"/>
                <a:gd name="connsiteX82" fmla="*/ 2943083 w 4966295"/>
                <a:gd name="connsiteY82" fmla="*/ 3209517 h 3440182"/>
                <a:gd name="connsiteX83" fmla="*/ 3490766 w 4966295"/>
                <a:gd name="connsiteY83" fmla="*/ 3215671 h 3440182"/>
                <a:gd name="connsiteX84" fmla="*/ 3942724 w 4966295"/>
                <a:gd name="connsiteY84" fmla="*/ 3253277 h 3440182"/>
                <a:gd name="connsiteX85" fmla="*/ 4421348 w 4966295"/>
                <a:gd name="connsiteY85" fmla="*/ 3323019 h 3440182"/>
                <a:gd name="connsiteX86" fmla="*/ 4954672 w 4966295"/>
                <a:gd name="connsiteY86" fmla="*/ 3439257 h 3440182"/>
                <a:gd name="connsiteX87" fmla="*/ 4965611 w 4966295"/>
                <a:gd name="connsiteY87" fmla="*/ 3435154 h 3440182"/>
                <a:gd name="connsiteX88" fmla="*/ 4965611 w 4966295"/>
                <a:gd name="connsiteY88" fmla="*/ 3411223 h 3440182"/>
                <a:gd name="connsiteX89" fmla="*/ 3847682 w 4966295"/>
                <a:gd name="connsiteY89" fmla="*/ 2110049 h 3440182"/>
                <a:gd name="connsiteX90" fmla="*/ 3827170 w 4966295"/>
                <a:gd name="connsiteY90" fmla="*/ 2125091 h 3440182"/>
                <a:gd name="connsiteX91" fmla="*/ 2956758 w 4966295"/>
                <a:gd name="connsiteY91" fmla="*/ 1802362 h 3440182"/>
                <a:gd name="connsiteX92" fmla="*/ 2936929 w 4966295"/>
                <a:gd name="connsiteY92" fmla="*/ 1772277 h 3440182"/>
                <a:gd name="connsiteX93" fmla="*/ 2936929 w 4966295"/>
                <a:gd name="connsiteY93" fmla="*/ 1236218 h 3440182"/>
                <a:gd name="connsiteX94" fmla="*/ 2956758 w 4966295"/>
                <a:gd name="connsiteY94" fmla="*/ 1213654 h 3440182"/>
                <a:gd name="connsiteX95" fmla="*/ 3689053 w 4966295"/>
                <a:gd name="connsiteY95" fmla="*/ 1214338 h 3440182"/>
                <a:gd name="connsiteX96" fmla="*/ 3702728 w 4966295"/>
                <a:gd name="connsiteY96" fmla="*/ 1215022 h 3440182"/>
                <a:gd name="connsiteX97" fmla="*/ 3663070 w 4966295"/>
                <a:gd name="connsiteY97" fmla="*/ 1251944 h 3440182"/>
                <a:gd name="connsiteX98" fmla="*/ 3562559 w 4966295"/>
                <a:gd name="connsiteY98" fmla="*/ 1316216 h 3440182"/>
                <a:gd name="connsiteX99" fmla="*/ 3338289 w 4966295"/>
                <a:gd name="connsiteY99" fmla="*/ 1426300 h 3440182"/>
                <a:gd name="connsiteX100" fmla="*/ 3321880 w 4966295"/>
                <a:gd name="connsiteY100" fmla="*/ 1438607 h 3440182"/>
                <a:gd name="connsiteX101" fmla="*/ 3674694 w 4966295"/>
                <a:gd name="connsiteY101" fmla="*/ 1438607 h 3440182"/>
                <a:gd name="connsiteX102" fmla="*/ 3676745 w 4966295"/>
                <a:gd name="connsiteY102" fmla="*/ 1442710 h 3440182"/>
                <a:gd name="connsiteX103" fmla="*/ 3600165 w 4966295"/>
                <a:gd name="connsiteY103" fmla="*/ 1518606 h 3440182"/>
                <a:gd name="connsiteX104" fmla="*/ 3425126 w 4966295"/>
                <a:gd name="connsiteY104" fmla="*/ 1634160 h 3440182"/>
                <a:gd name="connsiteX105" fmla="*/ 3147524 w 4966295"/>
                <a:gd name="connsiteY105" fmla="*/ 1770226 h 3440182"/>
                <a:gd name="connsiteX106" fmla="*/ 3132481 w 4966295"/>
                <a:gd name="connsiteY106" fmla="*/ 1781849 h 3440182"/>
                <a:gd name="connsiteX107" fmla="*/ 3152994 w 4966295"/>
                <a:gd name="connsiteY107" fmla="*/ 1781849 h 3440182"/>
                <a:gd name="connsiteX108" fmla="*/ 3821016 w 4966295"/>
                <a:gd name="connsiteY108" fmla="*/ 1781849 h 3440182"/>
                <a:gd name="connsiteX109" fmla="*/ 3847682 w 4966295"/>
                <a:gd name="connsiteY109" fmla="*/ 1807832 h 3440182"/>
                <a:gd name="connsiteX110" fmla="*/ 3847682 w 4966295"/>
                <a:gd name="connsiteY110" fmla="*/ 2110049 h 3440182"/>
                <a:gd name="connsiteX0" fmla="*/ 4948785 w 4949469"/>
                <a:gd name="connsiteY0" fmla="*/ 3411223 h 3440182"/>
                <a:gd name="connsiteX1" fmla="*/ 4949469 w 4949469"/>
                <a:gd name="connsiteY1" fmla="*/ 3175329 h 3440182"/>
                <a:gd name="connsiteX2" fmla="*/ 4923487 w 4949469"/>
                <a:gd name="connsiteY2" fmla="*/ 3142509 h 3440182"/>
                <a:gd name="connsiteX3" fmla="*/ 4637680 w 4949469"/>
                <a:gd name="connsiteY3" fmla="*/ 3078921 h 3440182"/>
                <a:gd name="connsiteX4" fmla="*/ 4610330 w 4949469"/>
                <a:gd name="connsiteY4" fmla="*/ 3063878 h 3440182"/>
                <a:gd name="connsiteX5" fmla="*/ 4373753 w 4949469"/>
                <a:gd name="connsiteY5" fmla="*/ 2750721 h 3440182"/>
                <a:gd name="connsiteX6" fmla="*/ 4105040 w 4949469"/>
                <a:gd name="connsiteY6" fmla="*/ 2218765 h 3440182"/>
                <a:gd name="connsiteX7" fmla="*/ 4097518 w 4949469"/>
                <a:gd name="connsiteY7" fmla="*/ 2180475 h 3440182"/>
                <a:gd name="connsiteX8" fmla="*/ 4097518 w 4949469"/>
                <a:gd name="connsiteY8" fmla="*/ 1807148 h 3440182"/>
                <a:gd name="connsiteX9" fmla="*/ 4124185 w 4949469"/>
                <a:gd name="connsiteY9" fmla="*/ 1781166 h 3440182"/>
                <a:gd name="connsiteX10" fmla="*/ 4834600 w 4949469"/>
                <a:gd name="connsiteY10" fmla="*/ 1781166 h 3440182"/>
                <a:gd name="connsiteX11" fmla="*/ 4857847 w 4949469"/>
                <a:gd name="connsiteY11" fmla="*/ 1778431 h 3440182"/>
                <a:gd name="connsiteX12" fmla="*/ 4840070 w 4949469"/>
                <a:gd name="connsiteY12" fmla="*/ 1768858 h 3440182"/>
                <a:gd name="connsiteX13" fmla="*/ 4569305 w 4949469"/>
                <a:gd name="connsiteY13" fmla="*/ 1636211 h 3440182"/>
                <a:gd name="connsiteX14" fmla="*/ 4321788 w 4949469"/>
                <a:gd name="connsiteY14" fmla="*/ 1451599 h 3440182"/>
                <a:gd name="connsiteX15" fmla="*/ 4314951 w 4949469"/>
                <a:gd name="connsiteY15" fmla="*/ 1437240 h 3440182"/>
                <a:gd name="connsiteX16" fmla="*/ 4667081 w 4949469"/>
                <a:gd name="connsiteY16" fmla="*/ 1437240 h 3440182"/>
                <a:gd name="connsiteX17" fmla="*/ 4652722 w 4949469"/>
                <a:gd name="connsiteY17" fmla="*/ 1426300 h 3440182"/>
                <a:gd name="connsiteX18" fmla="*/ 4464691 w 4949469"/>
                <a:gd name="connsiteY18" fmla="*/ 1334678 h 3440182"/>
                <a:gd name="connsiteX19" fmla="*/ 4191876 w 4949469"/>
                <a:gd name="connsiteY19" fmla="*/ 1112459 h 3440182"/>
                <a:gd name="connsiteX20" fmla="*/ 4183671 w 4949469"/>
                <a:gd name="connsiteY20" fmla="*/ 1097417 h 3440182"/>
                <a:gd name="connsiteX21" fmla="*/ 4200081 w 4949469"/>
                <a:gd name="connsiteY21" fmla="*/ 1094682 h 3440182"/>
                <a:gd name="connsiteX22" fmla="*/ 4448282 w 4949469"/>
                <a:gd name="connsiteY22" fmla="*/ 1094682 h 3440182"/>
                <a:gd name="connsiteX23" fmla="*/ 4466743 w 4949469"/>
                <a:gd name="connsiteY23" fmla="*/ 1093998 h 3440182"/>
                <a:gd name="connsiteX24" fmla="*/ 4358710 w 4949469"/>
                <a:gd name="connsiteY24" fmla="*/ 1037247 h 3440182"/>
                <a:gd name="connsiteX25" fmla="*/ 4144014 w 4949469"/>
                <a:gd name="connsiteY25" fmla="*/ 878617 h 3440182"/>
                <a:gd name="connsiteX26" fmla="*/ 3994956 w 4949469"/>
                <a:gd name="connsiteY26" fmla="*/ 635886 h 3440182"/>
                <a:gd name="connsiteX27" fmla="*/ 3984700 w 4949469"/>
                <a:gd name="connsiteY27" fmla="*/ 619476 h 3440182"/>
                <a:gd name="connsiteX28" fmla="*/ 3974444 w 4949469"/>
                <a:gd name="connsiteY28" fmla="*/ 635886 h 3440182"/>
                <a:gd name="connsiteX29" fmla="*/ 3858206 w 4949469"/>
                <a:gd name="connsiteY29" fmla="*/ 836225 h 3440182"/>
                <a:gd name="connsiteX30" fmla="*/ 3634621 w 4949469"/>
                <a:gd name="connsiteY30" fmla="*/ 1024939 h 3440182"/>
                <a:gd name="connsiteX31" fmla="*/ 3512913 w 4949469"/>
                <a:gd name="connsiteY31" fmla="*/ 1084426 h 3440182"/>
                <a:gd name="connsiteX32" fmla="*/ 3503341 w 4949469"/>
                <a:gd name="connsiteY32" fmla="*/ 1093998 h 3440182"/>
                <a:gd name="connsiteX33" fmla="*/ 3517699 w 4949469"/>
                <a:gd name="connsiteY33" fmla="*/ 1093998 h 3440182"/>
                <a:gd name="connsiteX34" fmla="*/ 3769319 w 4949469"/>
                <a:gd name="connsiteY34" fmla="*/ 1093998 h 3440182"/>
                <a:gd name="connsiteX35" fmla="*/ 3785729 w 4949469"/>
                <a:gd name="connsiteY35" fmla="*/ 1097417 h 3440182"/>
                <a:gd name="connsiteX36" fmla="*/ 3777524 w 4949469"/>
                <a:gd name="connsiteY36" fmla="*/ 1112459 h 3440182"/>
                <a:gd name="connsiteX37" fmla="*/ 3712568 w 4949469"/>
                <a:gd name="connsiteY37" fmla="*/ 1188356 h 3440182"/>
                <a:gd name="connsiteX38" fmla="*/ 3680431 w 4949469"/>
                <a:gd name="connsiteY38" fmla="*/ 1193825 h 3440182"/>
                <a:gd name="connsiteX39" fmla="*/ 3406248 w 4949469"/>
                <a:gd name="connsiteY39" fmla="*/ 1059127 h 3440182"/>
                <a:gd name="connsiteX40" fmla="*/ 3151894 w 4949469"/>
                <a:gd name="connsiteY40" fmla="*/ 869045 h 3440182"/>
                <a:gd name="connsiteX41" fmla="*/ 3145056 w 4949469"/>
                <a:gd name="connsiteY41" fmla="*/ 854002 h 3440182"/>
                <a:gd name="connsiteX42" fmla="*/ 3512229 w 4949469"/>
                <a:gd name="connsiteY42" fmla="*/ 854002 h 3440182"/>
                <a:gd name="connsiteX43" fmla="*/ 3503341 w 4949469"/>
                <a:gd name="connsiteY43" fmla="*/ 845797 h 3440182"/>
                <a:gd name="connsiteX44" fmla="*/ 3337873 w 4949469"/>
                <a:gd name="connsiteY44" fmla="*/ 765115 h 3440182"/>
                <a:gd name="connsiteX45" fmla="*/ 3015828 w 4949469"/>
                <a:gd name="connsiteY45" fmla="*/ 514863 h 3440182"/>
                <a:gd name="connsiteX46" fmla="*/ 3007623 w 4949469"/>
                <a:gd name="connsiteY46" fmla="*/ 499820 h 3440182"/>
                <a:gd name="connsiteX47" fmla="*/ 3024033 w 4949469"/>
                <a:gd name="connsiteY47" fmla="*/ 497085 h 3440182"/>
                <a:gd name="connsiteX48" fmla="*/ 3286592 w 4949469"/>
                <a:gd name="connsiteY48" fmla="*/ 497085 h 3440182"/>
                <a:gd name="connsiteX49" fmla="*/ 3306421 w 4949469"/>
                <a:gd name="connsiteY49" fmla="*/ 493667 h 3440182"/>
                <a:gd name="connsiteX50" fmla="*/ 3138219 w 4949469"/>
                <a:gd name="connsiteY50" fmla="*/ 410933 h 3440182"/>
                <a:gd name="connsiteX51" fmla="*/ 2993948 w 4949469"/>
                <a:gd name="connsiteY51" fmla="*/ 302217 h 3440182"/>
                <a:gd name="connsiteX52" fmla="*/ 2811387 w 4949469"/>
                <a:gd name="connsiteY52" fmla="*/ 17778 h 3440182"/>
                <a:gd name="connsiteX53" fmla="*/ 2799763 w 4949469"/>
                <a:gd name="connsiteY53" fmla="*/ 0 h 3440182"/>
                <a:gd name="connsiteX54" fmla="*/ 2791558 w 4949469"/>
                <a:gd name="connsiteY54" fmla="*/ 17094 h 3440182"/>
                <a:gd name="connsiteX55" fmla="*/ 2660278 w 4949469"/>
                <a:gd name="connsiteY55" fmla="*/ 239996 h 3440182"/>
                <a:gd name="connsiteX56" fmla="*/ 2477034 w 4949469"/>
                <a:gd name="connsiteY56" fmla="*/ 404096 h 3440182"/>
                <a:gd name="connsiteX57" fmla="*/ 2308832 w 4949469"/>
                <a:gd name="connsiteY57" fmla="*/ 486829 h 3440182"/>
                <a:gd name="connsiteX58" fmla="*/ 2296524 w 4949469"/>
                <a:gd name="connsiteY58" fmla="*/ 497769 h 3440182"/>
                <a:gd name="connsiteX59" fmla="*/ 2598741 w 4949469"/>
                <a:gd name="connsiteY59" fmla="*/ 497769 h 3440182"/>
                <a:gd name="connsiteX60" fmla="*/ 2349173 w 4949469"/>
                <a:gd name="connsiteY60" fmla="*/ 722039 h 3440182"/>
                <a:gd name="connsiteX61" fmla="*/ 2105758 w 4949469"/>
                <a:gd name="connsiteY61" fmla="*/ 841695 h 3440182"/>
                <a:gd name="connsiteX62" fmla="*/ 2087981 w 4949469"/>
                <a:gd name="connsiteY62" fmla="*/ 854686 h 3440182"/>
                <a:gd name="connsiteX63" fmla="*/ 2460624 w 4949469"/>
                <a:gd name="connsiteY63" fmla="*/ 854686 h 3440182"/>
                <a:gd name="connsiteX64" fmla="*/ 2455838 w 4949469"/>
                <a:gd name="connsiteY64" fmla="*/ 862891 h 3440182"/>
                <a:gd name="connsiteX65" fmla="*/ 2221995 w 4949469"/>
                <a:gd name="connsiteY65" fmla="*/ 1045452 h 3440182"/>
                <a:gd name="connsiteX66" fmla="*/ 1908155 w 4949469"/>
                <a:gd name="connsiteY66" fmla="*/ 1199979 h 3440182"/>
                <a:gd name="connsiteX67" fmla="*/ 1893796 w 4949469"/>
                <a:gd name="connsiteY67" fmla="*/ 1209552 h 3440182"/>
                <a:gd name="connsiteX68" fmla="*/ 1914992 w 4949469"/>
                <a:gd name="connsiteY68" fmla="*/ 1211603 h 3440182"/>
                <a:gd name="connsiteX69" fmla="*/ 2615151 w 4949469"/>
                <a:gd name="connsiteY69" fmla="*/ 1211603 h 3440182"/>
                <a:gd name="connsiteX70" fmla="*/ 2639082 w 4949469"/>
                <a:gd name="connsiteY70" fmla="*/ 1234167 h 3440182"/>
                <a:gd name="connsiteX71" fmla="*/ 2638399 w 4949469"/>
                <a:gd name="connsiteY71" fmla="*/ 1648518 h 3440182"/>
                <a:gd name="connsiteX72" fmla="*/ 2617886 w 4949469"/>
                <a:gd name="connsiteY72" fmla="*/ 1661510 h 3440182"/>
                <a:gd name="connsiteX73" fmla="*/ 2049007 w 4949469"/>
                <a:gd name="connsiteY73" fmla="*/ 1394848 h 3440182"/>
                <a:gd name="connsiteX74" fmla="*/ 1433633 w 4949469"/>
                <a:gd name="connsiteY74" fmla="*/ 1084426 h 3440182"/>
                <a:gd name="connsiteX75" fmla="*/ 1412437 w 4949469"/>
                <a:gd name="connsiteY75" fmla="*/ 1076221 h 3440182"/>
                <a:gd name="connsiteX76" fmla="*/ 1411753 w 4949469"/>
                <a:gd name="connsiteY76" fmla="*/ 1098784 h 3440182"/>
                <a:gd name="connsiteX77" fmla="*/ 1335857 w 4949469"/>
                <a:gd name="connsiteY77" fmla="*/ 1291601 h 3440182"/>
                <a:gd name="connsiteX78" fmla="*/ 963898 w 4949469"/>
                <a:gd name="connsiteY78" fmla="*/ 1956889 h 3440182"/>
                <a:gd name="connsiteX79" fmla="*/ 310234 w 4949469"/>
                <a:gd name="connsiteY79" fmla="*/ 2844395 h 3440182"/>
                <a:gd name="connsiteX80" fmla="*/ 496 w 4949469"/>
                <a:gd name="connsiteY80" fmla="*/ 3185586 h 3440182"/>
                <a:gd name="connsiteX81" fmla="*/ 2464726 w 4949469"/>
                <a:gd name="connsiteY81" fmla="*/ 3236867 h 3440182"/>
                <a:gd name="connsiteX82" fmla="*/ 2926257 w 4949469"/>
                <a:gd name="connsiteY82" fmla="*/ 3209517 h 3440182"/>
                <a:gd name="connsiteX83" fmla="*/ 3473940 w 4949469"/>
                <a:gd name="connsiteY83" fmla="*/ 3215671 h 3440182"/>
                <a:gd name="connsiteX84" fmla="*/ 3925898 w 4949469"/>
                <a:gd name="connsiteY84" fmla="*/ 3253277 h 3440182"/>
                <a:gd name="connsiteX85" fmla="*/ 4404522 w 4949469"/>
                <a:gd name="connsiteY85" fmla="*/ 3323019 h 3440182"/>
                <a:gd name="connsiteX86" fmla="*/ 4937846 w 4949469"/>
                <a:gd name="connsiteY86" fmla="*/ 3439257 h 3440182"/>
                <a:gd name="connsiteX87" fmla="*/ 4948785 w 4949469"/>
                <a:gd name="connsiteY87" fmla="*/ 3435154 h 3440182"/>
                <a:gd name="connsiteX88" fmla="*/ 4948785 w 4949469"/>
                <a:gd name="connsiteY88" fmla="*/ 3411223 h 3440182"/>
                <a:gd name="connsiteX89" fmla="*/ 3830856 w 4949469"/>
                <a:gd name="connsiteY89" fmla="*/ 2110049 h 3440182"/>
                <a:gd name="connsiteX90" fmla="*/ 3810344 w 4949469"/>
                <a:gd name="connsiteY90" fmla="*/ 2125091 h 3440182"/>
                <a:gd name="connsiteX91" fmla="*/ 2939932 w 4949469"/>
                <a:gd name="connsiteY91" fmla="*/ 1802362 h 3440182"/>
                <a:gd name="connsiteX92" fmla="*/ 2920103 w 4949469"/>
                <a:gd name="connsiteY92" fmla="*/ 1772277 h 3440182"/>
                <a:gd name="connsiteX93" fmla="*/ 2920103 w 4949469"/>
                <a:gd name="connsiteY93" fmla="*/ 1236218 h 3440182"/>
                <a:gd name="connsiteX94" fmla="*/ 2939932 w 4949469"/>
                <a:gd name="connsiteY94" fmla="*/ 1213654 h 3440182"/>
                <a:gd name="connsiteX95" fmla="*/ 3672227 w 4949469"/>
                <a:gd name="connsiteY95" fmla="*/ 1214338 h 3440182"/>
                <a:gd name="connsiteX96" fmla="*/ 3685902 w 4949469"/>
                <a:gd name="connsiteY96" fmla="*/ 1215022 h 3440182"/>
                <a:gd name="connsiteX97" fmla="*/ 3646244 w 4949469"/>
                <a:gd name="connsiteY97" fmla="*/ 1251944 h 3440182"/>
                <a:gd name="connsiteX98" fmla="*/ 3545733 w 4949469"/>
                <a:gd name="connsiteY98" fmla="*/ 1316216 h 3440182"/>
                <a:gd name="connsiteX99" fmla="*/ 3321463 w 4949469"/>
                <a:gd name="connsiteY99" fmla="*/ 1426300 h 3440182"/>
                <a:gd name="connsiteX100" fmla="*/ 3305054 w 4949469"/>
                <a:gd name="connsiteY100" fmla="*/ 1438607 h 3440182"/>
                <a:gd name="connsiteX101" fmla="*/ 3657868 w 4949469"/>
                <a:gd name="connsiteY101" fmla="*/ 1438607 h 3440182"/>
                <a:gd name="connsiteX102" fmla="*/ 3659919 w 4949469"/>
                <a:gd name="connsiteY102" fmla="*/ 1442710 h 3440182"/>
                <a:gd name="connsiteX103" fmla="*/ 3583339 w 4949469"/>
                <a:gd name="connsiteY103" fmla="*/ 1518606 h 3440182"/>
                <a:gd name="connsiteX104" fmla="*/ 3408300 w 4949469"/>
                <a:gd name="connsiteY104" fmla="*/ 1634160 h 3440182"/>
                <a:gd name="connsiteX105" fmla="*/ 3130698 w 4949469"/>
                <a:gd name="connsiteY105" fmla="*/ 1770226 h 3440182"/>
                <a:gd name="connsiteX106" fmla="*/ 3115655 w 4949469"/>
                <a:gd name="connsiteY106" fmla="*/ 1781849 h 3440182"/>
                <a:gd name="connsiteX107" fmla="*/ 3136168 w 4949469"/>
                <a:gd name="connsiteY107" fmla="*/ 1781849 h 3440182"/>
                <a:gd name="connsiteX108" fmla="*/ 3804190 w 4949469"/>
                <a:gd name="connsiteY108" fmla="*/ 1781849 h 3440182"/>
                <a:gd name="connsiteX109" fmla="*/ 3830856 w 4949469"/>
                <a:gd name="connsiteY109" fmla="*/ 1807832 h 3440182"/>
                <a:gd name="connsiteX110" fmla="*/ 3830856 w 4949469"/>
                <a:gd name="connsiteY110" fmla="*/ 2110049 h 3440182"/>
                <a:gd name="connsiteX0" fmla="*/ 5009303 w 5009987"/>
                <a:gd name="connsiteY0" fmla="*/ 3411223 h 3440182"/>
                <a:gd name="connsiteX1" fmla="*/ 5009987 w 5009987"/>
                <a:gd name="connsiteY1" fmla="*/ 3175329 h 3440182"/>
                <a:gd name="connsiteX2" fmla="*/ 4984005 w 5009987"/>
                <a:gd name="connsiteY2" fmla="*/ 3142509 h 3440182"/>
                <a:gd name="connsiteX3" fmla="*/ 4698198 w 5009987"/>
                <a:gd name="connsiteY3" fmla="*/ 3078921 h 3440182"/>
                <a:gd name="connsiteX4" fmla="*/ 4670848 w 5009987"/>
                <a:gd name="connsiteY4" fmla="*/ 3063878 h 3440182"/>
                <a:gd name="connsiteX5" fmla="*/ 4434271 w 5009987"/>
                <a:gd name="connsiteY5" fmla="*/ 2750721 h 3440182"/>
                <a:gd name="connsiteX6" fmla="*/ 4165558 w 5009987"/>
                <a:gd name="connsiteY6" fmla="*/ 2218765 h 3440182"/>
                <a:gd name="connsiteX7" fmla="*/ 4158036 w 5009987"/>
                <a:gd name="connsiteY7" fmla="*/ 2180475 h 3440182"/>
                <a:gd name="connsiteX8" fmla="*/ 4158036 w 5009987"/>
                <a:gd name="connsiteY8" fmla="*/ 1807148 h 3440182"/>
                <a:gd name="connsiteX9" fmla="*/ 4184703 w 5009987"/>
                <a:gd name="connsiteY9" fmla="*/ 1781166 h 3440182"/>
                <a:gd name="connsiteX10" fmla="*/ 4895118 w 5009987"/>
                <a:gd name="connsiteY10" fmla="*/ 1781166 h 3440182"/>
                <a:gd name="connsiteX11" fmla="*/ 4918365 w 5009987"/>
                <a:gd name="connsiteY11" fmla="*/ 1778431 h 3440182"/>
                <a:gd name="connsiteX12" fmla="*/ 4900588 w 5009987"/>
                <a:gd name="connsiteY12" fmla="*/ 1768858 h 3440182"/>
                <a:gd name="connsiteX13" fmla="*/ 4629823 w 5009987"/>
                <a:gd name="connsiteY13" fmla="*/ 1636211 h 3440182"/>
                <a:gd name="connsiteX14" fmla="*/ 4382306 w 5009987"/>
                <a:gd name="connsiteY14" fmla="*/ 1451599 h 3440182"/>
                <a:gd name="connsiteX15" fmla="*/ 4375469 w 5009987"/>
                <a:gd name="connsiteY15" fmla="*/ 1437240 h 3440182"/>
                <a:gd name="connsiteX16" fmla="*/ 4727599 w 5009987"/>
                <a:gd name="connsiteY16" fmla="*/ 1437240 h 3440182"/>
                <a:gd name="connsiteX17" fmla="*/ 4713240 w 5009987"/>
                <a:gd name="connsiteY17" fmla="*/ 1426300 h 3440182"/>
                <a:gd name="connsiteX18" fmla="*/ 4525209 w 5009987"/>
                <a:gd name="connsiteY18" fmla="*/ 1334678 h 3440182"/>
                <a:gd name="connsiteX19" fmla="*/ 4252394 w 5009987"/>
                <a:gd name="connsiteY19" fmla="*/ 1112459 h 3440182"/>
                <a:gd name="connsiteX20" fmla="*/ 4244189 w 5009987"/>
                <a:gd name="connsiteY20" fmla="*/ 1097417 h 3440182"/>
                <a:gd name="connsiteX21" fmla="*/ 4260599 w 5009987"/>
                <a:gd name="connsiteY21" fmla="*/ 1094682 h 3440182"/>
                <a:gd name="connsiteX22" fmla="*/ 4508800 w 5009987"/>
                <a:gd name="connsiteY22" fmla="*/ 1094682 h 3440182"/>
                <a:gd name="connsiteX23" fmla="*/ 4527261 w 5009987"/>
                <a:gd name="connsiteY23" fmla="*/ 1093998 h 3440182"/>
                <a:gd name="connsiteX24" fmla="*/ 4419228 w 5009987"/>
                <a:gd name="connsiteY24" fmla="*/ 1037247 h 3440182"/>
                <a:gd name="connsiteX25" fmla="*/ 4204532 w 5009987"/>
                <a:gd name="connsiteY25" fmla="*/ 878617 h 3440182"/>
                <a:gd name="connsiteX26" fmla="*/ 4055474 w 5009987"/>
                <a:gd name="connsiteY26" fmla="*/ 635886 h 3440182"/>
                <a:gd name="connsiteX27" fmla="*/ 4045218 w 5009987"/>
                <a:gd name="connsiteY27" fmla="*/ 619476 h 3440182"/>
                <a:gd name="connsiteX28" fmla="*/ 4034962 w 5009987"/>
                <a:gd name="connsiteY28" fmla="*/ 635886 h 3440182"/>
                <a:gd name="connsiteX29" fmla="*/ 3918724 w 5009987"/>
                <a:gd name="connsiteY29" fmla="*/ 836225 h 3440182"/>
                <a:gd name="connsiteX30" fmla="*/ 3695139 w 5009987"/>
                <a:gd name="connsiteY30" fmla="*/ 1024939 h 3440182"/>
                <a:gd name="connsiteX31" fmla="*/ 3573431 w 5009987"/>
                <a:gd name="connsiteY31" fmla="*/ 1084426 h 3440182"/>
                <a:gd name="connsiteX32" fmla="*/ 3563859 w 5009987"/>
                <a:gd name="connsiteY32" fmla="*/ 1093998 h 3440182"/>
                <a:gd name="connsiteX33" fmla="*/ 3578217 w 5009987"/>
                <a:gd name="connsiteY33" fmla="*/ 1093998 h 3440182"/>
                <a:gd name="connsiteX34" fmla="*/ 3829837 w 5009987"/>
                <a:gd name="connsiteY34" fmla="*/ 1093998 h 3440182"/>
                <a:gd name="connsiteX35" fmla="*/ 3846247 w 5009987"/>
                <a:gd name="connsiteY35" fmla="*/ 1097417 h 3440182"/>
                <a:gd name="connsiteX36" fmla="*/ 3838042 w 5009987"/>
                <a:gd name="connsiteY36" fmla="*/ 1112459 h 3440182"/>
                <a:gd name="connsiteX37" fmla="*/ 3773086 w 5009987"/>
                <a:gd name="connsiteY37" fmla="*/ 1188356 h 3440182"/>
                <a:gd name="connsiteX38" fmla="*/ 3740949 w 5009987"/>
                <a:gd name="connsiteY38" fmla="*/ 1193825 h 3440182"/>
                <a:gd name="connsiteX39" fmla="*/ 3466766 w 5009987"/>
                <a:gd name="connsiteY39" fmla="*/ 1059127 h 3440182"/>
                <a:gd name="connsiteX40" fmla="*/ 3212412 w 5009987"/>
                <a:gd name="connsiteY40" fmla="*/ 869045 h 3440182"/>
                <a:gd name="connsiteX41" fmla="*/ 3205574 w 5009987"/>
                <a:gd name="connsiteY41" fmla="*/ 854002 h 3440182"/>
                <a:gd name="connsiteX42" fmla="*/ 3572747 w 5009987"/>
                <a:gd name="connsiteY42" fmla="*/ 854002 h 3440182"/>
                <a:gd name="connsiteX43" fmla="*/ 3563859 w 5009987"/>
                <a:gd name="connsiteY43" fmla="*/ 845797 h 3440182"/>
                <a:gd name="connsiteX44" fmla="*/ 3398391 w 5009987"/>
                <a:gd name="connsiteY44" fmla="*/ 765115 h 3440182"/>
                <a:gd name="connsiteX45" fmla="*/ 3076346 w 5009987"/>
                <a:gd name="connsiteY45" fmla="*/ 514863 h 3440182"/>
                <a:gd name="connsiteX46" fmla="*/ 3068141 w 5009987"/>
                <a:gd name="connsiteY46" fmla="*/ 499820 h 3440182"/>
                <a:gd name="connsiteX47" fmla="*/ 3084551 w 5009987"/>
                <a:gd name="connsiteY47" fmla="*/ 497085 h 3440182"/>
                <a:gd name="connsiteX48" fmla="*/ 3347110 w 5009987"/>
                <a:gd name="connsiteY48" fmla="*/ 497085 h 3440182"/>
                <a:gd name="connsiteX49" fmla="*/ 3366939 w 5009987"/>
                <a:gd name="connsiteY49" fmla="*/ 493667 h 3440182"/>
                <a:gd name="connsiteX50" fmla="*/ 3198737 w 5009987"/>
                <a:gd name="connsiteY50" fmla="*/ 410933 h 3440182"/>
                <a:gd name="connsiteX51" fmla="*/ 3054466 w 5009987"/>
                <a:gd name="connsiteY51" fmla="*/ 302217 h 3440182"/>
                <a:gd name="connsiteX52" fmla="*/ 2871905 w 5009987"/>
                <a:gd name="connsiteY52" fmla="*/ 17778 h 3440182"/>
                <a:gd name="connsiteX53" fmla="*/ 2860281 w 5009987"/>
                <a:gd name="connsiteY53" fmla="*/ 0 h 3440182"/>
                <a:gd name="connsiteX54" fmla="*/ 2852076 w 5009987"/>
                <a:gd name="connsiteY54" fmla="*/ 17094 h 3440182"/>
                <a:gd name="connsiteX55" fmla="*/ 2720796 w 5009987"/>
                <a:gd name="connsiteY55" fmla="*/ 239996 h 3440182"/>
                <a:gd name="connsiteX56" fmla="*/ 2537552 w 5009987"/>
                <a:gd name="connsiteY56" fmla="*/ 404096 h 3440182"/>
                <a:gd name="connsiteX57" fmla="*/ 2369350 w 5009987"/>
                <a:gd name="connsiteY57" fmla="*/ 486829 h 3440182"/>
                <a:gd name="connsiteX58" fmla="*/ 2357042 w 5009987"/>
                <a:gd name="connsiteY58" fmla="*/ 497769 h 3440182"/>
                <a:gd name="connsiteX59" fmla="*/ 2659259 w 5009987"/>
                <a:gd name="connsiteY59" fmla="*/ 497769 h 3440182"/>
                <a:gd name="connsiteX60" fmla="*/ 2409691 w 5009987"/>
                <a:gd name="connsiteY60" fmla="*/ 722039 h 3440182"/>
                <a:gd name="connsiteX61" fmla="*/ 2166276 w 5009987"/>
                <a:gd name="connsiteY61" fmla="*/ 841695 h 3440182"/>
                <a:gd name="connsiteX62" fmla="*/ 2148499 w 5009987"/>
                <a:gd name="connsiteY62" fmla="*/ 854686 h 3440182"/>
                <a:gd name="connsiteX63" fmla="*/ 2521142 w 5009987"/>
                <a:gd name="connsiteY63" fmla="*/ 854686 h 3440182"/>
                <a:gd name="connsiteX64" fmla="*/ 2516356 w 5009987"/>
                <a:gd name="connsiteY64" fmla="*/ 862891 h 3440182"/>
                <a:gd name="connsiteX65" fmla="*/ 2282513 w 5009987"/>
                <a:gd name="connsiteY65" fmla="*/ 1045452 h 3440182"/>
                <a:gd name="connsiteX66" fmla="*/ 1968673 w 5009987"/>
                <a:gd name="connsiteY66" fmla="*/ 1199979 h 3440182"/>
                <a:gd name="connsiteX67" fmla="*/ 1954314 w 5009987"/>
                <a:gd name="connsiteY67" fmla="*/ 1209552 h 3440182"/>
                <a:gd name="connsiteX68" fmla="*/ 1975510 w 5009987"/>
                <a:gd name="connsiteY68" fmla="*/ 1211603 h 3440182"/>
                <a:gd name="connsiteX69" fmla="*/ 2675669 w 5009987"/>
                <a:gd name="connsiteY69" fmla="*/ 1211603 h 3440182"/>
                <a:gd name="connsiteX70" fmla="*/ 2699600 w 5009987"/>
                <a:gd name="connsiteY70" fmla="*/ 1234167 h 3440182"/>
                <a:gd name="connsiteX71" fmla="*/ 2698917 w 5009987"/>
                <a:gd name="connsiteY71" fmla="*/ 1648518 h 3440182"/>
                <a:gd name="connsiteX72" fmla="*/ 2678404 w 5009987"/>
                <a:gd name="connsiteY72" fmla="*/ 1661510 h 3440182"/>
                <a:gd name="connsiteX73" fmla="*/ 2109525 w 5009987"/>
                <a:gd name="connsiteY73" fmla="*/ 1394848 h 3440182"/>
                <a:gd name="connsiteX74" fmla="*/ 1494151 w 5009987"/>
                <a:gd name="connsiteY74" fmla="*/ 1084426 h 3440182"/>
                <a:gd name="connsiteX75" fmla="*/ 1472955 w 5009987"/>
                <a:gd name="connsiteY75" fmla="*/ 1076221 h 3440182"/>
                <a:gd name="connsiteX76" fmla="*/ 1472271 w 5009987"/>
                <a:gd name="connsiteY76" fmla="*/ 1098784 h 3440182"/>
                <a:gd name="connsiteX77" fmla="*/ 1396375 w 5009987"/>
                <a:gd name="connsiteY77" fmla="*/ 1291601 h 3440182"/>
                <a:gd name="connsiteX78" fmla="*/ 1024416 w 5009987"/>
                <a:gd name="connsiteY78" fmla="*/ 1956889 h 3440182"/>
                <a:gd name="connsiteX79" fmla="*/ 370752 w 5009987"/>
                <a:gd name="connsiteY79" fmla="*/ 2844395 h 3440182"/>
                <a:gd name="connsiteX80" fmla="*/ 61014 w 5009987"/>
                <a:gd name="connsiteY80" fmla="*/ 3185586 h 3440182"/>
                <a:gd name="connsiteX81" fmla="*/ 2525244 w 5009987"/>
                <a:gd name="connsiteY81" fmla="*/ 3236867 h 3440182"/>
                <a:gd name="connsiteX82" fmla="*/ 2986775 w 5009987"/>
                <a:gd name="connsiteY82" fmla="*/ 3209517 h 3440182"/>
                <a:gd name="connsiteX83" fmla="*/ 3534458 w 5009987"/>
                <a:gd name="connsiteY83" fmla="*/ 3215671 h 3440182"/>
                <a:gd name="connsiteX84" fmla="*/ 3986416 w 5009987"/>
                <a:gd name="connsiteY84" fmla="*/ 3253277 h 3440182"/>
                <a:gd name="connsiteX85" fmla="*/ 4465040 w 5009987"/>
                <a:gd name="connsiteY85" fmla="*/ 3323019 h 3440182"/>
                <a:gd name="connsiteX86" fmla="*/ 4998364 w 5009987"/>
                <a:gd name="connsiteY86" fmla="*/ 3439257 h 3440182"/>
                <a:gd name="connsiteX87" fmla="*/ 5009303 w 5009987"/>
                <a:gd name="connsiteY87" fmla="*/ 3435154 h 3440182"/>
                <a:gd name="connsiteX88" fmla="*/ 5009303 w 5009987"/>
                <a:gd name="connsiteY88" fmla="*/ 3411223 h 3440182"/>
                <a:gd name="connsiteX89" fmla="*/ 3891374 w 5009987"/>
                <a:gd name="connsiteY89" fmla="*/ 2110049 h 3440182"/>
                <a:gd name="connsiteX90" fmla="*/ 3870862 w 5009987"/>
                <a:gd name="connsiteY90" fmla="*/ 2125091 h 3440182"/>
                <a:gd name="connsiteX91" fmla="*/ 3000450 w 5009987"/>
                <a:gd name="connsiteY91" fmla="*/ 1802362 h 3440182"/>
                <a:gd name="connsiteX92" fmla="*/ 2980621 w 5009987"/>
                <a:gd name="connsiteY92" fmla="*/ 1772277 h 3440182"/>
                <a:gd name="connsiteX93" fmla="*/ 2980621 w 5009987"/>
                <a:gd name="connsiteY93" fmla="*/ 1236218 h 3440182"/>
                <a:gd name="connsiteX94" fmla="*/ 3000450 w 5009987"/>
                <a:gd name="connsiteY94" fmla="*/ 1213654 h 3440182"/>
                <a:gd name="connsiteX95" fmla="*/ 3732745 w 5009987"/>
                <a:gd name="connsiteY95" fmla="*/ 1214338 h 3440182"/>
                <a:gd name="connsiteX96" fmla="*/ 3746420 w 5009987"/>
                <a:gd name="connsiteY96" fmla="*/ 1215022 h 3440182"/>
                <a:gd name="connsiteX97" fmla="*/ 3706762 w 5009987"/>
                <a:gd name="connsiteY97" fmla="*/ 1251944 h 3440182"/>
                <a:gd name="connsiteX98" fmla="*/ 3606251 w 5009987"/>
                <a:gd name="connsiteY98" fmla="*/ 1316216 h 3440182"/>
                <a:gd name="connsiteX99" fmla="*/ 3381981 w 5009987"/>
                <a:gd name="connsiteY99" fmla="*/ 1426300 h 3440182"/>
                <a:gd name="connsiteX100" fmla="*/ 3365572 w 5009987"/>
                <a:gd name="connsiteY100" fmla="*/ 1438607 h 3440182"/>
                <a:gd name="connsiteX101" fmla="*/ 3718386 w 5009987"/>
                <a:gd name="connsiteY101" fmla="*/ 1438607 h 3440182"/>
                <a:gd name="connsiteX102" fmla="*/ 3720437 w 5009987"/>
                <a:gd name="connsiteY102" fmla="*/ 1442710 h 3440182"/>
                <a:gd name="connsiteX103" fmla="*/ 3643857 w 5009987"/>
                <a:gd name="connsiteY103" fmla="*/ 1518606 h 3440182"/>
                <a:gd name="connsiteX104" fmla="*/ 3468818 w 5009987"/>
                <a:gd name="connsiteY104" fmla="*/ 1634160 h 3440182"/>
                <a:gd name="connsiteX105" fmla="*/ 3191216 w 5009987"/>
                <a:gd name="connsiteY105" fmla="*/ 1770226 h 3440182"/>
                <a:gd name="connsiteX106" fmla="*/ 3176173 w 5009987"/>
                <a:gd name="connsiteY106" fmla="*/ 1781849 h 3440182"/>
                <a:gd name="connsiteX107" fmla="*/ 3196686 w 5009987"/>
                <a:gd name="connsiteY107" fmla="*/ 1781849 h 3440182"/>
                <a:gd name="connsiteX108" fmla="*/ 3864708 w 5009987"/>
                <a:gd name="connsiteY108" fmla="*/ 1781849 h 3440182"/>
                <a:gd name="connsiteX109" fmla="*/ 3891374 w 5009987"/>
                <a:gd name="connsiteY109" fmla="*/ 1807832 h 3440182"/>
                <a:gd name="connsiteX110" fmla="*/ 3891374 w 5009987"/>
                <a:gd name="connsiteY110" fmla="*/ 2110049 h 3440182"/>
                <a:gd name="connsiteX0" fmla="*/ 5009303 w 5009987"/>
                <a:gd name="connsiteY0" fmla="*/ 3411223 h 3440182"/>
                <a:gd name="connsiteX1" fmla="*/ 5009987 w 5009987"/>
                <a:gd name="connsiteY1" fmla="*/ 3175329 h 3440182"/>
                <a:gd name="connsiteX2" fmla="*/ 4984005 w 5009987"/>
                <a:gd name="connsiteY2" fmla="*/ 3142509 h 3440182"/>
                <a:gd name="connsiteX3" fmla="*/ 4698198 w 5009987"/>
                <a:gd name="connsiteY3" fmla="*/ 3078921 h 3440182"/>
                <a:gd name="connsiteX4" fmla="*/ 4670848 w 5009987"/>
                <a:gd name="connsiteY4" fmla="*/ 3063878 h 3440182"/>
                <a:gd name="connsiteX5" fmla="*/ 4434271 w 5009987"/>
                <a:gd name="connsiteY5" fmla="*/ 2750721 h 3440182"/>
                <a:gd name="connsiteX6" fmla="*/ 4165558 w 5009987"/>
                <a:gd name="connsiteY6" fmla="*/ 2218765 h 3440182"/>
                <a:gd name="connsiteX7" fmla="*/ 4158036 w 5009987"/>
                <a:gd name="connsiteY7" fmla="*/ 2180475 h 3440182"/>
                <a:gd name="connsiteX8" fmla="*/ 4158036 w 5009987"/>
                <a:gd name="connsiteY8" fmla="*/ 1807148 h 3440182"/>
                <a:gd name="connsiteX9" fmla="*/ 4184703 w 5009987"/>
                <a:gd name="connsiteY9" fmla="*/ 1781166 h 3440182"/>
                <a:gd name="connsiteX10" fmla="*/ 4895118 w 5009987"/>
                <a:gd name="connsiteY10" fmla="*/ 1781166 h 3440182"/>
                <a:gd name="connsiteX11" fmla="*/ 4918365 w 5009987"/>
                <a:gd name="connsiteY11" fmla="*/ 1778431 h 3440182"/>
                <a:gd name="connsiteX12" fmla="*/ 4900588 w 5009987"/>
                <a:gd name="connsiteY12" fmla="*/ 1768858 h 3440182"/>
                <a:gd name="connsiteX13" fmla="*/ 4629823 w 5009987"/>
                <a:gd name="connsiteY13" fmla="*/ 1636211 h 3440182"/>
                <a:gd name="connsiteX14" fmla="*/ 4382306 w 5009987"/>
                <a:gd name="connsiteY14" fmla="*/ 1451599 h 3440182"/>
                <a:gd name="connsiteX15" fmla="*/ 4375469 w 5009987"/>
                <a:gd name="connsiteY15" fmla="*/ 1437240 h 3440182"/>
                <a:gd name="connsiteX16" fmla="*/ 4727599 w 5009987"/>
                <a:gd name="connsiteY16" fmla="*/ 1437240 h 3440182"/>
                <a:gd name="connsiteX17" fmla="*/ 4713240 w 5009987"/>
                <a:gd name="connsiteY17" fmla="*/ 1426300 h 3440182"/>
                <a:gd name="connsiteX18" fmla="*/ 4525209 w 5009987"/>
                <a:gd name="connsiteY18" fmla="*/ 1334678 h 3440182"/>
                <a:gd name="connsiteX19" fmla="*/ 4252394 w 5009987"/>
                <a:gd name="connsiteY19" fmla="*/ 1112459 h 3440182"/>
                <a:gd name="connsiteX20" fmla="*/ 4244189 w 5009987"/>
                <a:gd name="connsiteY20" fmla="*/ 1097417 h 3440182"/>
                <a:gd name="connsiteX21" fmla="*/ 4260599 w 5009987"/>
                <a:gd name="connsiteY21" fmla="*/ 1094682 h 3440182"/>
                <a:gd name="connsiteX22" fmla="*/ 4508800 w 5009987"/>
                <a:gd name="connsiteY22" fmla="*/ 1094682 h 3440182"/>
                <a:gd name="connsiteX23" fmla="*/ 4527261 w 5009987"/>
                <a:gd name="connsiteY23" fmla="*/ 1093998 h 3440182"/>
                <a:gd name="connsiteX24" fmla="*/ 4419228 w 5009987"/>
                <a:gd name="connsiteY24" fmla="*/ 1037247 h 3440182"/>
                <a:gd name="connsiteX25" fmla="*/ 4204532 w 5009987"/>
                <a:gd name="connsiteY25" fmla="*/ 878617 h 3440182"/>
                <a:gd name="connsiteX26" fmla="*/ 4055474 w 5009987"/>
                <a:gd name="connsiteY26" fmla="*/ 635886 h 3440182"/>
                <a:gd name="connsiteX27" fmla="*/ 4045218 w 5009987"/>
                <a:gd name="connsiteY27" fmla="*/ 619476 h 3440182"/>
                <a:gd name="connsiteX28" fmla="*/ 4034962 w 5009987"/>
                <a:gd name="connsiteY28" fmla="*/ 635886 h 3440182"/>
                <a:gd name="connsiteX29" fmla="*/ 3918724 w 5009987"/>
                <a:gd name="connsiteY29" fmla="*/ 836225 h 3440182"/>
                <a:gd name="connsiteX30" fmla="*/ 3695139 w 5009987"/>
                <a:gd name="connsiteY30" fmla="*/ 1024939 h 3440182"/>
                <a:gd name="connsiteX31" fmla="*/ 3573431 w 5009987"/>
                <a:gd name="connsiteY31" fmla="*/ 1084426 h 3440182"/>
                <a:gd name="connsiteX32" fmla="*/ 3563859 w 5009987"/>
                <a:gd name="connsiteY32" fmla="*/ 1093998 h 3440182"/>
                <a:gd name="connsiteX33" fmla="*/ 3578217 w 5009987"/>
                <a:gd name="connsiteY33" fmla="*/ 1093998 h 3440182"/>
                <a:gd name="connsiteX34" fmla="*/ 3829837 w 5009987"/>
                <a:gd name="connsiteY34" fmla="*/ 1093998 h 3440182"/>
                <a:gd name="connsiteX35" fmla="*/ 3846247 w 5009987"/>
                <a:gd name="connsiteY35" fmla="*/ 1097417 h 3440182"/>
                <a:gd name="connsiteX36" fmla="*/ 3838042 w 5009987"/>
                <a:gd name="connsiteY36" fmla="*/ 1112459 h 3440182"/>
                <a:gd name="connsiteX37" fmla="*/ 3773086 w 5009987"/>
                <a:gd name="connsiteY37" fmla="*/ 1188356 h 3440182"/>
                <a:gd name="connsiteX38" fmla="*/ 3740949 w 5009987"/>
                <a:gd name="connsiteY38" fmla="*/ 1193825 h 3440182"/>
                <a:gd name="connsiteX39" fmla="*/ 3466766 w 5009987"/>
                <a:gd name="connsiteY39" fmla="*/ 1059127 h 3440182"/>
                <a:gd name="connsiteX40" fmla="*/ 3212412 w 5009987"/>
                <a:gd name="connsiteY40" fmla="*/ 869045 h 3440182"/>
                <a:gd name="connsiteX41" fmla="*/ 3205574 w 5009987"/>
                <a:gd name="connsiteY41" fmla="*/ 854002 h 3440182"/>
                <a:gd name="connsiteX42" fmla="*/ 3572747 w 5009987"/>
                <a:gd name="connsiteY42" fmla="*/ 854002 h 3440182"/>
                <a:gd name="connsiteX43" fmla="*/ 3563859 w 5009987"/>
                <a:gd name="connsiteY43" fmla="*/ 845797 h 3440182"/>
                <a:gd name="connsiteX44" fmla="*/ 3398391 w 5009987"/>
                <a:gd name="connsiteY44" fmla="*/ 765115 h 3440182"/>
                <a:gd name="connsiteX45" fmla="*/ 3076346 w 5009987"/>
                <a:gd name="connsiteY45" fmla="*/ 514863 h 3440182"/>
                <a:gd name="connsiteX46" fmla="*/ 3068141 w 5009987"/>
                <a:gd name="connsiteY46" fmla="*/ 499820 h 3440182"/>
                <a:gd name="connsiteX47" fmla="*/ 3084551 w 5009987"/>
                <a:gd name="connsiteY47" fmla="*/ 497085 h 3440182"/>
                <a:gd name="connsiteX48" fmla="*/ 3347110 w 5009987"/>
                <a:gd name="connsiteY48" fmla="*/ 497085 h 3440182"/>
                <a:gd name="connsiteX49" fmla="*/ 3366939 w 5009987"/>
                <a:gd name="connsiteY49" fmla="*/ 493667 h 3440182"/>
                <a:gd name="connsiteX50" fmla="*/ 3198737 w 5009987"/>
                <a:gd name="connsiteY50" fmla="*/ 410933 h 3440182"/>
                <a:gd name="connsiteX51" fmla="*/ 3054466 w 5009987"/>
                <a:gd name="connsiteY51" fmla="*/ 302217 h 3440182"/>
                <a:gd name="connsiteX52" fmla="*/ 2871905 w 5009987"/>
                <a:gd name="connsiteY52" fmla="*/ 17778 h 3440182"/>
                <a:gd name="connsiteX53" fmla="*/ 2860281 w 5009987"/>
                <a:gd name="connsiteY53" fmla="*/ 0 h 3440182"/>
                <a:gd name="connsiteX54" fmla="*/ 2852076 w 5009987"/>
                <a:gd name="connsiteY54" fmla="*/ 17094 h 3440182"/>
                <a:gd name="connsiteX55" fmla="*/ 2720796 w 5009987"/>
                <a:gd name="connsiteY55" fmla="*/ 239996 h 3440182"/>
                <a:gd name="connsiteX56" fmla="*/ 2537552 w 5009987"/>
                <a:gd name="connsiteY56" fmla="*/ 404096 h 3440182"/>
                <a:gd name="connsiteX57" fmla="*/ 2369350 w 5009987"/>
                <a:gd name="connsiteY57" fmla="*/ 486829 h 3440182"/>
                <a:gd name="connsiteX58" fmla="*/ 2357042 w 5009987"/>
                <a:gd name="connsiteY58" fmla="*/ 497769 h 3440182"/>
                <a:gd name="connsiteX59" fmla="*/ 2659259 w 5009987"/>
                <a:gd name="connsiteY59" fmla="*/ 497769 h 3440182"/>
                <a:gd name="connsiteX60" fmla="*/ 2409691 w 5009987"/>
                <a:gd name="connsiteY60" fmla="*/ 722039 h 3440182"/>
                <a:gd name="connsiteX61" fmla="*/ 2166276 w 5009987"/>
                <a:gd name="connsiteY61" fmla="*/ 841695 h 3440182"/>
                <a:gd name="connsiteX62" fmla="*/ 2148499 w 5009987"/>
                <a:gd name="connsiteY62" fmla="*/ 854686 h 3440182"/>
                <a:gd name="connsiteX63" fmla="*/ 2521142 w 5009987"/>
                <a:gd name="connsiteY63" fmla="*/ 854686 h 3440182"/>
                <a:gd name="connsiteX64" fmla="*/ 2516356 w 5009987"/>
                <a:gd name="connsiteY64" fmla="*/ 862891 h 3440182"/>
                <a:gd name="connsiteX65" fmla="*/ 2282513 w 5009987"/>
                <a:gd name="connsiteY65" fmla="*/ 1045452 h 3440182"/>
                <a:gd name="connsiteX66" fmla="*/ 1968673 w 5009987"/>
                <a:gd name="connsiteY66" fmla="*/ 1199979 h 3440182"/>
                <a:gd name="connsiteX67" fmla="*/ 1954314 w 5009987"/>
                <a:gd name="connsiteY67" fmla="*/ 1209552 h 3440182"/>
                <a:gd name="connsiteX68" fmla="*/ 1975510 w 5009987"/>
                <a:gd name="connsiteY68" fmla="*/ 1211603 h 3440182"/>
                <a:gd name="connsiteX69" fmla="*/ 2675669 w 5009987"/>
                <a:gd name="connsiteY69" fmla="*/ 1211603 h 3440182"/>
                <a:gd name="connsiteX70" fmla="*/ 2699600 w 5009987"/>
                <a:gd name="connsiteY70" fmla="*/ 1234167 h 3440182"/>
                <a:gd name="connsiteX71" fmla="*/ 2698917 w 5009987"/>
                <a:gd name="connsiteY71" fmla="*/ 1648518 h 3440182"/>
                <a:gd name="connsiteX72" fmla="*/ 2678404 w 5009987"/>
                <a:gd name="connsiteY72" fmla="*/ 1661510 h 3440182"/>
                <a:gd name="connsiteX73" fmla="*/ 2109525 w 5009987"/>
                <a:gd name="connsiteY73" fmla="*/ 1394848 h 3440182"/>
                <a:gd name="connsiteX74" fmla="*/ 1494151 w 5009987"/>
                <a:gd name="connsiteY74" fmla="*/ 1084426 h 3440182"/>
                <a:gd name="connsiteX75" fmla="*/ 1472955 w 5009987"/>
                <a:gd name="connsiteY75" fmla="*/ 1076221 h 3440182"/>
                <a:gd name="connsiteX76" fmla="*/ 1472271 w 5009987"/>
                <a:gd name="connsiteY76" fmla="*/ 1098784 h 3440182"/>
                <a:gd name="connsiteX77" fmla="*/ 1396375 w 5009987"/>
                <a:gd name="connsiteY77" fmla="*/ 1291601 h 3440182"/>
                <a:gd name="connsiteX78" fmla="*/ 1024416 w 5009987"/>
                <a:gd name="connsiteY78" fmla="*/ 1956889 h 3440182"/>
                <a:gd name="connsiteX79" fmla="*/ 370752 w 5009987"/>
                <a:gd name="connsiteY79" fmla="*/ 2844395 h 3440182"/>
                <a:gd name="connsiteX80" fmla="*/ 61014 w 5009987"/>
                <a:gd name="connsiteY80" fmla="*/ 3185586 h 3440182"/>
                <a:gd name="connsiteX81" fmla="*/ 2525244 w 5009987"/>
                <a:gd name="connsiteY81" fmla="*/ 3236867 h 3440182"/>
                <a:gd name="connsiteX82" fmla="*/ 2986775 w 5009987"/>
                <a:gd name="connsiteY82" fmla="*/ 3209517 h 3440182"/>
                <a:gd name="connsiteX83" fmla="*/ 3534458 w 5009987"/>
                <a:gd name="connsiteY83" fmla="*/ 3215671 h 3440182"/>
                <a:gd name="connsiteX84" fmla="*/ 3986416 w 5009987"/>
                <a:gd name="connsiteY84" fmla="*/ 3253277 h 3440182"/>
                <a:gd name="connsiteX85" fmla="*/ 4465040 w 5009987"/>
                <a:gd name="connsiteY85" fmla="*/ 3323019 h 3440182"/>
                <a:gd name="connsiteX86" fmla="*/ 4998364 w 5009987"/>
                <a:gd name="connsiteY86" fmla="*/ 3439257 h 3440182"/>
                <a:gd name="connsiteX87" fmla="*/ 5009303 w 5009987"/>
                <a:gd name="connsiteY87" fmla="*/ 3435154 h 3440182"/>
                <a:gd name="connsiteX88" fmla="*/ 5009303 w 5009987"/>
                <a:gd name="connsiteY88" fmla="*/ 3411223 h 3440182"/>
                <a:gd name="connsiteX89" fmla="*/ 3891374 w 5009987"/>
                <a:gd name="connsiteY89" fmla="*/ 2110049 h 3440182"/>
                <a:gd name="connsiteX90" fmla="*/ 3870862 w 5009987"/>
                <a:gd name="connsiteY90" fmla="*/ 2125091 h 3440182"/>
                <a:gd name="connsiteX91" fmla="*/ 3000450 w 5009987"/>
                <a:gd name="connsiteY91" fmla="*/ 1802362 h 3440182"/>
                <a:gd name="connsiteX92" fmla="*/ 2980621 w 5009987"/>
                <a:gd name="connsiteY92" fmla="*/ 1772277 h 3440182"/>
                <a:gd name="connsiteX93" fmla="*/ 2980621 w 5009987"/>
                <a:gd name="connsiteY93" fmla="*/ 1236218 h 3440182"/>
                <a:gd name="connsiteX94" fmla="*/ 3000450 w 5009987"/>
                <a:gd name="connsiteY94" fmla="*/ 1213654 h 3440182"/>
                <a:gd name="connsiteX95" fmla="*/ 3732745 w 5009987"/>
                <a:gd name="connsiteY95" fmla="*/ 1214338 h 3440182"/>
                <a:gd name="connsiteX96" fmla="*/ 3746420 w 5009987"/>
                <a:gd name="connsiteY96" fmla="*/ 1215022 h 3440182"/>
                <a:gd name="connsiteX97" fmla="*/ 3706762 w 5009987"/>
                <a:gd name="connsiteY97" fmla="*/ 1251944 h 3440182"/>
                <a:gd name="connsiteX98" fmla="*/ 3606251 w 5009987"/>
                <a:gd name="connsiteY98" fmla="*/ 1316216 h 3440182"/>
                <a:gd name="connsiteX99" fmla="*/ 3381981 w 5009987"/>
                <a:gd name="connsiteY99" fmla="*/ 1426300 h 3440182"/>
                <a:gd name="connsiteX100" fmla="*/ 3365572 w 5009987"/>
                <a:gd name="connsiteY100" fmla="*/ 1438607 h 3440182"/>
                <a:gd name="connsiteX101" fmla="*/ 3718386 w 5009987"/>
                <a:gd name="connsiteY101" fmla="*/ 1438607 h 3440182"/>
                <a:gd name="connsiteX102" fmla="*/ 3720437 w 5009987"/>
                <a:gd name="connsiteY102" fmla="*/ 1442710 h 3440182"/>
                <a:gd name="connsiteX103" fmla="*/ 3643857 w 5009987"/>
                <a:gd name="connsiteY103" fmla="*/ 1518606 h 3440182"/>
                <a:gd name="connsiteX104" fmla="*/ 3468818 w 5009987"/>
                <a:gd name="connsiteY104" fmla="*/ 1634160 h 3440182"/>
                <a:gd name="connsiteX105" fmla="*/ 3191216 w 5009987"/>
                <a:gd name="connsiteY105" fmla="*/ 1770226 h 3440182"/>
                <a:gd name="connsiteX106" fmla="*/ 3176173 w 5009987"/>
                <a:gd name="connsiteY106" fmla="*/ 1781849 h 3440182"/>
                <a:gd name="connsiteX107" fmla="*/ 3196686 w 5009987"/>
                <a:gd name="connsiteY107" fmla="*/ 1781849 h 3440182"/>
                <a:gd name="connsiteX108" fmla="*/ 3864708 w 5009987"/>
                <a:gd name="connsiteY108" fmla="*/ 1781849 h 3440182"/>
                <a:gd name="connsiteX109" fmla="*/ 3891374 w 5009987"/>
                <a:gd name="connsiteY109" fmla="*/ 1807832 h 3440182"/>
                <a:gd name="connsiteX110" fmla="*/ 3891374 w 5009987"/>
                <a:gd name="connsiteY110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2464230 w 4948973"/>
                <a:gd name="connsiteY81" fmla="*/ 3236867 h 3440182"/>
                <a:gd name="connsiteX82" fmla="*/ 2925761 w 4948973"/>
                <a:gd name="connsiteY82" fmla="*/ 3209517 h 3440182"/>
                <a:gd name="connsiteX83" fmla="*/ 3473444 w 4948973"/>
                <a:gd name="connsiteY83" fmla="*/ 3215671 h 3440182"/>
                <a:gd name="connsiteX84" fmla="*/ 3925402 w 4948973"/>
                <a:gd name="connsiteY84" fmla="*/ 3253277 h 3440182"/>
                <a:gd name="connsiteX85" fmla="*/ 4404026 w 4948973"/>
                <a:gd name="connsiteY85" fmla="*/ 3323019 h 3440182"/>
                <a:gd name="connsiteX86" fmla="*/ 4937350 w 4948973"/>
                <a:gd name="connsiteY86" fmla="*/ 3439257 h 3440182"/>
                <a:gd name="connsiteX87" fmla="*/ 4948289 w 4948973"/>
                <a:gd name="connsiteY87" fmla="*/ 3435154 h 3440182"/>
                <a:gd name="connsiteX88" fmla="*/ 4948289 w 4948973"/>
                <a:gd name="connsiteY88" fmla="*/ 3411223 h 3440182"/>
                <a:gd name="connsiteX89" fmla="*/ 3830360 w 4948973"/>
                <a:gd name="connsiteY89" fmla="*/ 2110049 h 3440182"/>
                <a:gd name="connsiteX90" fmla="*/ 3809848 w 4948973"/>
                <a:gd name="connsiteY90" fmla="*/ 2125091 h 3440182"/>
                <a:gd name="connsiteX91" fmla="*/ 2939436 w 4948973"/>
                <a:gd name="connsiteY91" fmla="*/ 1802362 h 3440182"/>
                <a:gd name="connsiteX92" fmla="*/ 2919607 w 4948973"/>
                <a:gd name="connsiteY92" fmla="*/ 1772277 h 3440182"/>
                <a:gd name="connsiteX93" fmla="*/ 2919607 w 4948973"/>
                <a:gd name="connsiteY93" fmla="*/ 1236218 h 3440182"/>
                <a:gd name="connsiteX94" fmla="*/ 2939436 w 4948973"/>
                <a:gd name="connsiteY94" fmla="*/ 1213654 h 3440182"/>
                <a:gd name="connsiteX95" fmla="*/ 3671731 w 4948973"/>
                <a:gd name="connsiteY95" fmla="*/ 1214338 h 3440182"/>
                <a:gd name="connsiteX96" fmla="*/ 3685406 w 4948973"/>
                <a:gd name="connsiteY96" fmla="*/ 1215022 h 3440182"/>
                <a:gd name="connsiteX97" fmla="*/ 3645748 w 4948973"/>
                <a:gd name="connsiteY97" fmla="*/ 1251944 h 3440182"/>
                <a:gd name="connsiteX98" fmla="*/ 3545237 w 4948973"/>
                <a:gd name="connsiteY98" fmla="*/ 1316216 h 3440182"/>
                <a:gd name="connsiteX99" fmla="*/ 3320967 w 4948973"/>
                <a:gd name="connsiteY99" fmla="*/ 1426300 h 3440182"/>
                <a:gd name="connsiteX100" fmla="*/ 3304558 w 4948973"/>
                <a:gd name="connsiteY100" fmla="*/ 1438607 h 3440182"/>
                <a:gd name="connsiteX101" fmla="*/ 3657372 w 4948973"/>
                <a:gd name="connsiteY101" fmla="*/ 1438607 h 3440182"/>
                <a:gd name="connsiteX102" fmla="*/ 3659423 w 4948973"/>
                <a:gd name="connsiteY102" fmla="*/ 1442710 h 3440182"/>
                <a:gd name="connsiteX103" fmla="*/ 3582843 w 4948973"/>
                <a:gd name="connsiteY103" fmla="*/ 1518606 h 3440182"/>
                <a:gd name="connsiteX104" fmla="*/ 3407804 w 4948973"/>
                <a:gd name="connsiteY104" fmla="*/ 1634160 h 3440182"/>
                <a:gd name="connsiteX105" fmla="*/ 3130202 w 4948973"/>
                <a:gd name="connsiteY105" fmla="*/ 1770226 h 3440182"/>
                <a:gd name="connsiteX106" fmla="*/ 3115159 w 4948973"/>
                <a:gd name="connsiteY106" fmla="*/ 1781849 h 3440182"/>
                <a:gd name="connsiteX107" fmla="*/ 3135672 w 4948973"/>
                <a:gd name="connsiteY107" fmla="*/ 1781849 h 3440182"/>
                <a:gd name="connsiteX108" fmla="*/ 3803694 w 4948973"/>
                <a:gd name="connsiteY108" fmla="*/ 1781849 h 3440182"/>
                <a:gd name="connsiteX109" fmla="*/ 3830360 w 4948973"/>
                <a:gd name="connsiteY109" fmla="*/ 1807832 h 3440182"/>
                <a:gd name="connsiteX110" fmla="*/ 3830360 w 4948973"/>
                <a:gd name="connsiteY110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2925761 w 4948973"/>
                <a:gd name="connsiteY81" fmla="*/ 3209517 h 3440182"/>
                <a:gd name="connsiteX82" fmla="*/ 3473444 w 4948973"/>
                <a:gd name="connsiteY82" fmla="*/ 3215671 h 3440182"/>
                <a:gd name="connsiteX83" fmla="*/ 3925402 w 4948973"/>
                <a:gd name="connsiteY83" fmla="*/ 3253277 h 3440182"/>
                <a:gd name="connsiteX84" fmla="*/ 4404026 w 4948973"/>
                <a:gd name="connsiteY84" fmla="*/ 3323019 h 3440182"/>
                <a:gd name="connsiteX85" fmla="*/ 4937350 w 4948973"/>
                <a:gd name="connsiteY85" fmla="*/ 3439257 h 3440182"/>
                <a:gd name="connsiteX86" fmla="*/ 4948289 w 4948973"/>
                <a:gd name="connsiteY86" fmla="*/ 3435154 h 3440182"/>
                <a:gd name="connsiteX87" fmla="*/ 4948289 w 4948973"/>
                <a:gd name="connsiteY87" fmla="*/ 3411223 h 3440182"/>
                <a:gd name="connsiteX88" fmla="*/ 3830360 w 4948973"/>
                <a:gd name="connsiteY88" fmla="*/ 2110049 h 3440182"/>
                <a:gd name="connsiteX89" fmla="*/ 3809848 w 4948973"/>
                <a:gd name="connsiteY89" fmla="*/ 2125091 h 3440182"/>
                <a:gd name="connsiteX90" fmla="*/ 2939436 w 4948973"/>
                <a:gd name="connsiteY90" fmla="*/ 1802362 h 3440182"/>
                <a:gd name="connsiteX91" fmla="*/ 2919607 w 4948973"/>
                <a:gd name="connsiteY91" fmla="*/ 1772277 h 3440182"/>
                <a:gd name="connsiteX92" fmla="*/ 2919607 w 4948973"/>
                <a:gd name="connsiteY92" fmla="*/ 1236218 h 3440182"/>
                <a:gd name="connsiteX93" fmla="*/ 2939436 w 4948973"/>
                <a:gd name="connsiteY93" fmla="*/ 1213654 h 3440182"/>
                <a:gd name="connsiteX94" fmla="*/ 3671731 w 4948973"/>
                <a:gd name="connsiteY94" fmla="*/ 1214338 h 3440182"/>
                <a:gd name="connsiteX95" fmla="*/ 3685406 w 4948973"/>
                <a:gd name="connsiteY95" fmla="*/ 1215022 h 3440182"/>
                <a:gd name="connsiteX96" fmla="*/ 3645748 w 4948973"/>
                <a:gd name="connsiteY96" fmla="*/ 1251944 h 3440182"/>
                <a:gd name="connsiteX97" fmla="*/ 3545237 w 4948973"/>
                <a:gd name="connsiteY97" fmla="*/ 1316216 h 3440182"/>
                <a:gd name="connsiteX98" fmla="*/ 3320967 w 4948973"/>
                <a:gd name="connsiteY98" fmla="*/ 1426300 h 3440182"/>
                <a:gd name="connsiteX99" fmla="*/ 3304558 w 4948973"/>
                <a:gd name="connsiteY99" fmla="*/ 1438607 h 3440182"/>
                <a:gd name="connsiteX100" fmla="*/ 3657372 w 4948973"/>
                <a:gd name="connsiteY100" fmla="*/ 1438607 h 3440182"/>
                <a:gd name="connsiteX101" fmla="*/ 3659423 w 4948973"/>
                <a:gd name="connsiteY101" fmla="*/ 1442710 h 3440182"/>
                <a:gd name="connsiteX102" fmla="*/ 3582843 w 4948973"/>
                <a:gd name="connsiteY102" fmla="*/ 1518606 h 3440182"/>
                <a:gd name="connsiteX103" fmla="*/ 3407804 w 4948973"/>
                <a:gd name="connsiteY103" fmla="*/ 1634160 h 3440182"/>
                <a:gd name="connsiteX104" fmla="*/ 3130202 w 4948973"/>
                <a:gd name="connsiteY104" fmla="*/ 1770226 h 3440182"/>
                <a:gd name="connsiteX105" fmla="*/ 3115159 w 4948973"/>
                <a:gd name="connsiteY105" fmla="*/ 1781849 h 3440182"/>
                <a:gd name="connsiteX106" fmla="*/ 3135672 w 4948973"/>
                <a:gd name="connsiteY106" fmla="*/ 1781849 h 3440182"/>
                <a:gd name="connsiteX107" fmla="*/ 3803694 w 4948973"/>
                <a:gd name="connsiteY107" fmla="*/ 1781849 h 3440182"/>
                <a:gd name="connsiteX108" fmla="*/ 3830360 w 4948973"/>
                <a:gd name="connsiteY108" fmla="*/ 1807832 h 3440182"/>
                <a:gd name="connsiteX109" fmla="*/ 3830360 w 4948973"/>
                <a:gd name="connsiteY109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3473444 w 4948973"/>
                <a:gd name="connsiteY81" fmla="*/ 3215671 h 3440182"/>
                <a:gd name="connsiteX82" fmla="*/ 3925402 w 4948973"/>
                <a:gd name="connsiteY82" fmla="*/ 3253277 h 3440182"/>
                <a:gd name="connsiteX83" fmla="*/ 4404026 w 4948973"/>
                <a:gd name="connsiteY83" fmla="*/ 3323019 h 3440182"/>
                <a:gd name="connsiteX84" fmla="*/ 4937350 w 4948973"/>
                <a:gd name="connsiteY84" fmla="*/ 3439257 h 3440182"/>
                <a:gd name="connsiteX85" fmla="*/ 4948289 w 4948973"/>
                <a:gd name="connsiteY85" fmla="*/ 3435154 h 3440182"/>
                <a:gd name="connsiteX86" fmla="*/ 4948289 w 4948973"/>
                <a:gd name="connsiteY86" fmla="*/ 3411223 h 3440182"/>
                <a:gd name="connsiteX87" fmla="*/ 3830360 w 4948973"/>
                <a:gd name="connsiteY87" fmla="*/ 2110049 h 3440182"/>
                <a:gd name="connsiteX88" fmla="*/ 3809848 w 4948973"/>
                <a:gd name="connsiteY88" fmla="*/ 2125091 h 3440182"/>
                <a:gd name="connsiteX89" fmla="*/ 2939436 w 4948973"/>
                <a:gd name="connsiteY89" fmla="*/ 1802362 h 3440182"/>
                <a:gd name="connsiteX90" fmla="*/ 2919607 w 4948973"/>
                <a:gd name="connsiteY90" fmla="*/ 1772277 h 3440182"/>
                <a:gd name="connsiteX91" fmla="*/ 2919607 w 4948973"/>
                <a:gd name="connsiteY91" fmla="*/ 1236218 h 3440182"/>
                <a:gd name="connsiteX92" fmla="*/ 2939436 w 4948973"/>
                <a:gd name="connsiteY92" fmla="*/ 1213654 h 3440182"/>
                <a:gd name="connsiteX93" fmla="*/ 3671731 w 4948973"/>
                <a:gd name="connsiteY93" fmla="*/ 1214338 h 3440182"/>
                <a:gd name="connsiteX94" fmla="*/ 3685406 w 4948973"/>
                <a:gd name="connsiteY94" fmla="*/ 1215022 h 3440182"/>
                <a:gd name="connsiteX95" fmla="*/ 3645748 w 4948973"/>
                <a:gd name="connsiteY95" fmla="*/ 1251944 h 3440182"/>
                <a:gd name="connsiteX96" fmla="*/ 3545237 w 4948973"/>
                <a:gd name="connsiteY96" fmla="*/ 1316216 h 3440182"/>
                <a:gd name="connsiteX97" fmla="*/ 3320967 w 4948973"/>
                <a:gd name="connsiteY97" fmla="*/ 1426300 h 3440182"/>
                <a:gd name="connsiteX98" fmla="*/ 3304558 w 4948973"/>
                <a:gd name="connsiteY98" fmla="*/ 1438607 h 3440182"/>
                <a:gd name="connsiteX99" fmla="*/ 3657372 w 4948973"/>
                <a:gd name="connsiteY99" fmla="*/ 1438607 h 3440182"/>
                <a:gd name="connsiteX100" fmla="*/ 3659423 w 4948973"/>
                <a:gd name="connsiteY100" fmla="*/ 1442710 h 3440182"/>
                <a:gd name="connsiteX101" fmla="*/ 3582843 w 4948973"/>
                <a:gd name="connsiteY101" fmla="*/ 1518606 h 3440182"/>
                <a:gd name="connsiteX102" fmla="*/ 3407804 w 4948973"/>
                <a:gd name="connsiteY102" fmla="*/ 1634160 h 3440182"/>
                <a:gd name="connsiteX103" fmla="*/ 3130202 w 4948973"/>
                <a:gd name="connsiteY103" fmla="*/ 1770226 h 3440182"/>
                <a:gd name="connsiteX104" fmla="*/ 3115159 w 4948973"/>
                <a:gd name="connsiteY104" fmla="*/ 1781849 h 3440182"/>
                <a:gd name="connsiteX105" fmla="*/ 3135672 w 4948973"/>
                <a:gd name="connsiteY105" fmla="*/ 1781849 h 3440182"/>
                <a:gd name="connsiteX106" fmla="*/ 3803694 w 4948973"/>
                <a:gd name="connsiteY106" fmla="*/ 1781849 h 3440182"/>
                <a:gd name="connsiteX107" fmla="*/ 3830360 w 4948973"/>
                <a:gd name="connsiteY107" fmla="*/ 1807832 h 3440182"/>
                <a:gd name="connsiteX108" fmla="*/ 3830360 w 4948973"/>
                <a:gd name="connsiteY108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3925402 w 4948973"/>
                <a:gd name="connsiteY81" fmla="*/ 3253277 h 3440182"/>
                <a:gd name="connsiteX82" fmla="*/ 4404026 w 4948973"/>
                <a:gd name="connsiteY82" fmla="*/ 3323019 h 3440182"/>
                <a:gd name="connsiteX83" fmla="*/ 4937350 w 4948973"/>
                <a:gd name="connsiteY83" fmla="*/ 3439257 h 3440182"/>
                <a:gd name="connsiteX84" fmla="*/ 4948289 w 4948973"/>
                <a:gd name="connsiteY84" fmla="*/ 3435154 h 3440182"/>
                <a:gd name="connsiteX85" fmla="*/ 4948289 w 4948973"/>
                <a:gd name="connsiteY85" fmla="*/ 3411223 h 3440182"/>
                <a:gd name="connsiteX86" fmla="*/ 3830360 w 4948973"/>
                <a:gd name="connsiteY86" fmla="*/ 2110049 h 3440182"/>
                <a:gd name="connsiteX87" fmla="*/ 3809848 w 4948973"/>
                <a:gd name="connsiteY87" fmla="*/ 2125091 h 3440182"/>
                <a:gd name="connsiteX88" fmla="*/ 2939436 w 4948973"/>
                <a:gd name="connsiteY88" fmla="*/ 1802362 h 3440182"/>
                <a:gd name="connsiteX89" fmla="*/ 2919607 w 4948973"/>
                <a:gd name="connsiteY89" fmla="*/ 1772277 h 3440182"/>
                <a:gd name="connsiteX90" fmla="*/ 2919607 w 4948973"/>
                <a:gd name="connsiteY90" fmla="*/ 1236218 h 3440182"/>
                <a:gd name="connsiteX91" fmla="*/ 2939436 w 4948973"/>
                <a:gd name="connsiteY91" fmla="*/ 1213654 h 3440182"/>
                <a:gd name="connsiteX92" fmla="*/ 3671731 w 4948973"/>
                <a:gd name="connsiteY92" fmla="*/ 1214338 h 3440182"/>
                <a:gd name="connsiteX93" fmla="*/ 3685406 w 4948973"/>
                <a:gd name="connsiteY93" fmla="*/ 1215022 h 3440182"/>
                <a:gd name="connsiteX94" fmla="*/ 3645748 w 4948973"/>
                <a:gd name="connsiteY94" fmla="*/ 1251944 h 3440182"/>
                <a:gd name="connsiteX95" fmla="*/ 3545237 w 4948973"/>
                <a:gd name="connsiteY95" fmla="*/ 1316216 h 3440182"/>
                <a:gd name="connsiteX96" fmla="*/ 3320967 w 4948973"/>
                <a:gd name="connsiteY96" fmla="*/ 1426300 h 3440182"/>
                <a:gd name="connsiteX97" fmla="*/ 3304558 w 4948973"/>
                <a:gd name="connsiteY97" fmla="*/ 1438607 h 3440182"/>
                <a:gd name="connsiteX98" fmla="*/ 3657372 w 4948973"/>
                <a:gd name="connsiteY98" fmla="*/ 1438607 h 3440182"/>
                <a:gd name="connsiteX99" fmla="*/ 3659423 w 4948973"/>
                <a:gd name="connsiteY99" fmla="*/ 1442710 h 3440182"/>
                <a:gd name="connsiteX100" fmla="*/ 3582843 w 4948973"/>
                <a:gd name="connsiteY100" fmla="*/ 1518606 h 3440182"/>
                <a:gd name="connsiteX101" fmla="*/ 3407804 w 4948973"/>
                <a:gd name="connsiteY101" fmla="*/ 1634160 h 3440182"/>
                <a:gd name="connsiteX102" fmla="*/ 3130202 w 4948973"/>
                <a:gd name="connsiteY102" fmla="*/ 1770226 h 3440182"/>
                <a:gd name="connsiteX103" fmla="*/ 3115159 w 4948973"/>
                <a:gd name="connsiteY103" fmla="*/ 1781849 h 3440182"/>
                <a:gd name="connsiteX104" fmla="*/ 3135672 w 4948973"/>
                <a:gd name="connsiteY104" fmla="*/ 1781849 h 3440182"/>
                <a:gd name="connsiteX105" fmla="*/ 3803694 w 4948973"/>
                <a:gd name="connsiteY105" fmla="*/ 1781849 h 3440182"/>
                <a:gd name="connsiteX106" fmla="*/ 3830360 w 4948973"/>
                <a:gd name="connsiteY106" fmla="*/ 1807832 h 3440182"/>
                <a:gd name="connsiteX107" fmla="*/ 3830360 w 4948973"/>
                <a:gd name="connsiteY107" fmla="*/ 2110049 h 3440182"/>
                <a:gd name="connsiteX0" fmla="*/ 4948289 w 4948973"/>
                <a:gd name="connsiteY0" fmla="*/ 3411223 h 3440182"/>
                <a:gd name="connsiteX1" fmla="*/ 4948973 w 4948973"/>
                <a:gd name="connsiteY1" fmla="*/ 3175329 h 3440182"/>
                <a:gd name="connsiteX2" fmla="*/ 4922991 w 4948973"/>
                <a:gd name="connsiteY2" fmla="*/ 3142509 h 3440182"/>
                <a:gd name="connsiteX3" fmla="*/ 4637184 w 4948973"/>
                <a:gd name="connsiteY3" fmla="*/ 3078921 h 3440182"/>
                <a:gd name="connsiteX4" fmla="*/ 4609834 w 4948973"/>
                <a:gd name="connsiteY4" fmla="*/ 3063878 h 3440182"/>
                <a:gd name="connsiteX5" fmla="*/ 4373257 w 4948973"/>
                <a:gd name="connsiteY5" fmla="*/ 2750721 h 3440182"/>
                <a:gd name="connsiteX6" fmla="*/ 4104544 w 4948973"/>
                <a:gd name="connsiteY6" fmla="*/ 2218765 h 3440182"/>
                <a:gd name="connsiteX7" fmla="*/ 4097022 w 4948973"/>
                <a:gd name="connsiteY7" fmla="*/ 2180475 h 3440182"/>
                <a:gd name="connsiteX8" fmla="*/ 4097022 w 4948973"/>
                <a:gd name="connsiteY8" fmla="*/ 1807148 h 3440182"/>
                <a:gd name="connsiteX9" fmla="*/ 4123689 w 4948973"/>
                <a:gd name="connsiteY9" fmla="*/ 1781166 h 3440182"/>
                <a:gd name="connsiteX10" fmla="*/ 4834104 w 4948973"/>
                <a:gd name="connsiteY10" fmla="*/ 1781166 h 3440182"/>
                <a:gd name="connsiteX11" fmla="*/ 4857351 w 4948973"/>
                <a:gd name="connsiteY11" fmla="*/ 1778431 h 3440182"/>
                <a:gd name="connsiteX12" fmla="*/ 4839574 w 4948973"/>
                <a:gd name="connsiteY12" fmla="*/ 1768858 h 3440182"/>
                <a:gd name="connsiteX13" fmla="*/ 4568809 w 4948973"/>
                <a:gd name="connsiteY13" fmla="*/ 1636211 h 3440182"/>
                <a:gd name="connsiteX14" fmla="*/ 4321292 w 4948973"/>
                <a:gd name="connsiteY14" fmla="*/ 1451599 h 3440182"/>
                <a:gd name="connsiteX15" fmla="*/ 4314455 w 4948973"/>
                <a:gd name="connsiteY15" fmla="*/ 1437240 h 3440182"/>
                <a:gd name="connsiteX16" fmla="*/ 4666585 w 4948973"/>
                <a:gd name="connsiteY16" fmla="*/ 1437240 h 3440182"/>
                <a:gd name="connsiteX17" fmla="*/ 4652226 w 4948973"/>
                <a:gd name="connsiteY17" fmla="*/ 1426300 h 3440182"/>
                <a:gd name="connsiteX18" fmla="*/ 4464195 w 4948973"/>
                <a:gd name="connsiteY18" fmla="*/ 1334678 h 3440182"/>
                <a:gd name="connsiteX19" fmla="*/ 4191380 w 4948973"/>
                <a:gd name="connsiteY19" fmla="*/ 1112459 h 3440182"/>
                <a:gd name="connsiteX20" fmla="*/ 4183175 w 4948973"/>
                <a:gd name="connsiteY20" fmla="*/ 1097417 h 3440182"/>
                <a:gd name="connsiteX21" fmla="*/ 4199585 w 4948973"/>
                <a:gd name="connsiteY21" fmla="*/ 1094682 h 3440182"/>
                <a:gd name="connsiteX22" fmla="*/ 4447786 w 4948973"/>
                <a:gd name="connsiteY22" fmla="*/ 1094682 h 3440182"/>
                <a:gd name="connsiteX23" fmla="*/ 4466247 w 4948973"/>
                <a:gd name="connsiteY23" fmla="*/ 1093998 h 3440182"/>
                <a:gd name="connsiteX24" fmla="*/ 4358214 w 4948973"/>
                <a:gd name="connsiteY24" fmla="*/ 1037247 h 3440182"/>
                <a:gd name="connsiteX25" fmla="*/ 4143518 w 4948973"/>
                <a:gd name="connsiteY25" fmla="*/ 878617 h 3440182"/>
                <a:gd name="connsiteX26" fmla="*/ 3994460 w 4948973"/>
                <a:gd name="connsiteY26" fmla="*/ 635886 h 3440182"/>
                <a:gd name="connsiteX27" fmla="*/ 3984204 w 4948973"/>
                <a:gd name="connsiteY27" fmla="*/ 619476 h 3440182"/>
                <a:gd name="connsiteX28" fmla="*/ 3973948 w 4948973"/>
                <a:gd name="connsiteY28" fmla="*/ 635886 h 3440182"/>
                <a:gd name="connsiteX29" fmla="*/ 3857710 w 4948973"/>
                <a:gd name="connsiteY29" fmla="*/ 836225 h 3440182"/>
                <a:gd name="connsiteX30" fmla="*/ 3634125 w 4948973"/>
                <a:gd name="connsiteY30" fmla="*/ 1024939 h 3440182"/>
                <a:gd name="connsiteX31" fmla="*/ 3512417 w 4948973"/>
                <a:gd name="connsiteY31" fmla="*/ 1084426 h 3440182"/>
                <a:gd name="connsiteX32" fmla="*/ 3502845 w 4948973"/>
                <a:gd name="connsiteY32" fmla="*/ 1093998 h 3440182"/>
                <a:gd name="connsiteX33" fmla="*/ 3517203 w 4948973"/>
                <a:gd name="connsiteY33" fmla="*/ 1093998 h 3440182"/>
                <a:gd name="connsiteX34" fmla="*/ 3768823 w 4948973"/>
                <a:gd name="connsiteY34" fmla="*/ 1093998 h 3440182"/>
                <a:gd name="connsiteX35" fmla="*/ 3785233 w 4948973"/>
                <a:gd name="connsiteY35" fmla="*/ 1097417 h 3440182"/>
                <a:gd name="connsiteX36" fmla="*/ 3777028 w 4948973"/>
                <a:gd name="connsiteY36" fmla="*/ 1112459 h 3440182"/>
                <a:gd name="connsiteX37" fmla="*/ 3712072 w 4948973"/>
                <a:gd name="connsiteY37" fmla="*/ 1188356 h 3440182"/>
                <a:gd name="connsiteX38" fmla="*/ 3679935 w 4948973"/>
                <a:gd name="connsiteY38" fmla="*/ 1193825 h 3440182"/>
                <a:gd name="connsiteX39" fmla="*/ 3405752 w 4948973"/>
                <a:gd name="connsiteY39" fmla="*/ 1059127 h 3440182"/>
                <a:gd name="connsiteX40" fmla="*/ 3151398 w 4948973"/>
                <a:gd name="connsiteY40" fmla="*/ 869045 h 3440182"/>
                <a:gd name="connsiteX41" fmla="*/ 3144560 w 4948973"/>
                <a:gd name="connsiteY41" fmla="*/ 854002 h 3440182"/>
                <a:gd name="connsiteX42" fmla="*/ 3511733 w 4948973"/>
                <a:gd name="connsiteY42" fmla="*/ 854002 h 3440182"/>
                <a:gd name="connsiteX43" fmla="*/ 3502845 w 4948973"/>
                <a:gd name="connsiteY43" fmla="*/ 845797 h 3440182"/>
                <a:gd name="connsiteX44" fmla="*/ 3337377 w 4948973"/>
                <a:gd name="connsiteY44" fmla="*/ 765115 h 3440182"/>
                <a:gd name="connsiteX45" fmla="*/ 3015332 w 4948973"/>
                <a:gd name="connsiteY45" fmla="*/ 514863 h 3440182"/>
                <a:gd name="connsiteX46" fmla="*/ 3007127 w 4948973"/>
                <a:gd name="connsiteY46" fmla="*/ 499820 h 3440182"/>
                <a:gd name="connsiteX47" fmla="*/ 3023537 w 4948973"/>
                <a:gd name="connsiteY47" fmla="*/ 497085 h 3440182"/>
                <a:gd name="connsiteX48" fmla="*/ 3286096 w 4948973"/>
                <a:gd name="connsiteY48" fmla="*/ 497085 h 3440182"/>
                <a:gd name="connsiteX49" fmla="*/ 3305925 w 4948973"/>
                <a:gd name="connsiteY49" fmla="*/ 493667 h 3440182"/>
                <a:gd name="connsiteX50" fmla="*/ 3137723 w 4948973"/>
                <a:gd name="connsiteY50" fmla="*/ 410933 h 3440182"/>
                <a:gd name="connsiteX51" fmla="*/ 2993452 w 4948973"/>
                <a:gd name="connsiteY51" fmla="*/ 302217 h 3440182"/>
                <a:gd name="connsiteX52" fmla="*/ 2810891 w 4948973"/>
                <a:gd name="connsiteY52" fmla="*/ 17778 h 3440182"/>
                <a:gd name="connsiteX53" fmla="*/ 2799267 w 4948973"/>
                <a:gd name="connsiteY53" fmla="*/ 0 h 3440182"/>
                <a:gd name="connsiteX54" fmla="*/ 2791062 w 4948973"/>
                <a:gd name="connsiteY54" fmla="*/ 17094 h 3440182"/>
                <a:gd name="connsiteX55" fmla="*/ 2659782 w 4948973"/>
                <a:gd name="connsiteY55" fmla="*/ 239996 h 3440182"/>
                <a:gd name="connsiteX56" fmla="*/ 2476538 w 4948973"/>
                <a:gd name="connsiteY56" fmla="*/ 404096 h 3440182"/>
                <a:gd name="connsiteX57" fmla="*/ 2308336 w 4948973"/>
                <a:gd name="connsiteY57" fmla="*/ 486829 h 3440182"/>
                <a:gd name="connsiteX58" fmla="*/ 2296028 w 4948973"/>
                <a:gd name="connsiteY58" fmla="*/ 497769 h 3440182"/>
                <a:gd name="connsiteX59" fmla="*/ 2598245 w 4948973"/>
                <a:gd name="connsiteY59" fmla="*/ 497769 h 3440182"/>
                <a:gd name="connsiteX60" fmla="*/ 2348677 w 4948973"/>
                <a:gd name="connsiteY60" fmla="*/ 722039 h 3440182"/>
                <a:gd name="connsiteX61" fmla="*/ 2105262 w 4948973"/>
                <a:gd name="connsiteY61" fmla="*/ 841695 h 3440182"/>
                <a:gd name="connsiteX62" fmla="*/ 2087485 w 4948973"/>
                <a:gd name="connsiteY62" fmla="*/ 854686 h 3440182"/>
                <a:gd name="connsiteX63" fmla="*/ 2460128 w 4948973"/>
                <a:gd name="connsiteY63" fmla="*/ 854686 h 3440182"/>
                <a:gd name="connsiteX64" fmla="*/ 2455342 w 4948973"/>
                <a:gd name="connsiteY64" fmla="*/ 862891 h 3440182"/>
                <a:gd name="connsiteX65" fmla="*/ 2221499 w 4948973"/>
                <a:gd name="connsiteY65" fmla="*/ 1045452 h 3440182"/>
                <a:gd name="connsiteX66" fmla="*/ 1907659 w 4948973"/>
                <a:gd name="connsiteY66" fmla="*/ 1199979 h 3440182"/>
                <a:gd name="connsiteX67" fmla="*/ 1893300 w 4948973"/>
                <a:gd name="connsiteY67" fmla="*/ 1209552 h 3440182"/>
                <a:gd name="connsiteX68" fmla="*/ 1914496 w 4948973"/>
                <a:gd name="connsiteY68" fmla="*/ 1211603 h 3440182"/>
                <a:gd name="connsiteX69" fmla="*/ 2614655 w 4948973"/>
                <a:gd name="connsiteY69" fmla="*/ 1211603 h 3440182"/>
                <a:gd name="connsiteX70" fmla="*/ 2638586 w 4948973"/>
                <a:gd name="connsiteY70" fmla="*/ 1234167 h 3440182"/>
                <a:gd name="connsiteX71" fmla="*/ 2637903 w 4948973"/>
                <a:gd name="connsiteY71" fmla="*/ 1648518 h 3440182"/>
                <a:gd name="connsiteX72" fmla="*/ 2617390 w 4948973"/>
                <a:gd name="connsiteY72" fmla="*/ 1661510 h 3440182"/>
                <a:gd name="connsiteX73" fmla="*/ 2048511 w 4948973"/>
                <a:gd name="connsiteY73" fmla="*/ 1394848 h 3440182"/>
                <a:gd name="connsiteX74" fmla="*/ 1433137 w 4948973"/>
                <a:gd name="connsiteY74" fmla="*/ 1084426 h 3440182"/>
                <a:gd name="connsiteX75" fmla="*/ 1411941 w 4948973"/>
                <a:gd name="connsiteY75" fmla="*/ 1076221 h 3440182"/>
                <a:gd name="connsiteX76" fmla="*/ 1411257 w 4948973"/>
                <a:gd name="connsiteY76" fmla="*/ 1098784 h 3440182"/>
                <a:gd name="connsiteX77" fmla="*/ 1335361 w 4948973"/>
                <a:gd name="connsiteY77" fmla="*/ 1291601 h 3440182"/>
                <a:gd name="connsiteX78" fmla="*/ 963402 w 4948973"/>
                <a:gd name="connsiteY78" fmla="*/ 1956889 h 3440182"/>
                <a:gd name="connsiteX79" fmla="*/ 309738 w 4948973"/>
                <a:gd name="connsiteY79" fmla="*/ 2844395 h 3440182"/>
                <a:gd name="connsiteX80" fmla="*/ 0 w 4948973"/>
                <a:gd name="connsiteY80" fmla="*/ 3185586 h 3440182"/>
                <a:gd name="connsiteX81" fmla="*/ 4404026 w 4948973"/>
                <a:gd name="connsiteY81" fmla="*/ 3323019 h 3440182"/>
                <a:gd name="connsiteX82" fmla="*/ 4937350 w 4948973"/>
                <a:gd name="connsiteY82" fmla="*/ 3439257 h 3440182"/>
                <a:gd name="connsiteX83" fmla="*/ 4948289 w 4948973"/>
                <a:gd name="connsiteY83" fmla="*/ 3435154 h 3440182"/>
                <a:gd name="connsiteX84" fmla="*/ 4948289 w 4948973"/>
                <a:gd name="connsiteY84" fmla="*/ 3411223 h 3440182"/>
                <a:gd name="connsiteX85" fmla="*/ 3830360 w 4948973"/>
                <a:gd name="connsiteY85" fmla="*/ 2110049 h 3440182"/>
                <a:gd name="connsiteX86" fmla="*/ 3809848 w 4948973"/>
                <a:gd name="connsiteY86" fmla="*/ 2125091 h 3440182"/>
                <a:gd name="connsiteX87" fmla="*/ 2939436 w 4948973"/>
                <a:gd name="connsiteY87" fmla="*/ 1802362 h 3440182"/>
                <a:gd name="connsiteX88" fmla="*/ 2919607 w 4948973"/>
                <a:gd name="connsiteY88" fmla="*/ 1772277 h 3440182"/>
                <a:gd name="connsiteX89" fmla="*/ 2919607 w 4948973"/>
                <a:gd name="connsiteY89" fmla="*/ 1236218 h 3440182"/>
                <a:gd name="connsiteX90" fmla="*/ 2939436 w 4948973"/>
                <a:gd name="connsiteY90" fmla="*/ 1213654 h 3440182"/>
                <a:gd name="connsiteX91" fmla="*/ 3671731 w 4948973"/>
                <a:gd name="connsiteY91" fmla="*/ 1214338 h 3440182"/>
                <a:gd name="connsiteX92" fmla="*/ 3685406 w 4948973"/>
                <a:gd name="connsiteY92" fmla="*/ 1215022 h 3440182"/>
                <a:gd name="connsiteX93" fmla="*/ 3645748 w 4948973"/>
                <a:gd name="connsiteY93" fmla="*/ 1251944 h 3440182"/>
                <a:gd name="connsiteX94" fmla="*/ 3545237 w 4948973"/>
                <a:gd name="connsiteY94" fmla="*/ 1316216 h 3440182"/>
                <a:gd name="connsiteX95" fmla="*/ 3320967 w 4948973"/>
                <a:gd name="connsiteY95" fmla="*/ 1426300 h 3440182"/>
                <a:gd name="connsiteX96" fmla="*/ 3304558 w 4948973"/>
                <a:gd name="connsiteY96" fmla="*/ 1438607 h 3440182"/>
                <a:gd name="connsiteX97" fmla="*/ 3657372 w 4948973"/>
                <a:gd name="connsiteY97" fmla="*/ 1438607 h 3440182"/>
                <a:gd name="connsiteX98" fmla="*/ 3659423 w 4948973"/>
                <a:gd name="connsiteY98" fmla="*/ 1442710 h 3440182"/>
                <a:gd name="connsiteX99" fmla="*/ 3582843 w 4948973"/>
                <a:gd name="connsiteY99" fmla="*/ 1518606 h 3440182"/>
                <a:gd name="connsiteX100" fmla="*/ 3407804 w 4948973"/>
                <a:gd name="connsiteY100" fmla="*/ 1634160 h 3440182"/>
                <a:gd name="connsiteX101" fmla="*/ 3130202 w 4948973"/>
                <a:gd name="connsiteY101" fmla="*/ 1770226 h 3440182"/>
                <a:gd name="connsiteX102" fmla="*/ 3115159 w 4948973"/>
                <a:gd name="connsiteY102" fmla="*/ 1781849 h 3440182"/>
                <a:gd name="connsiteX103" fmla="*/ 3135672 w 4948973"/>
                <a:gd name="connsiteY103" fmla="*/ 1781849 h 3440182"/>
                <a:gd name="connsiteX104" fmla="*/ 3803694 w 4948973"/>
                <a:gd name="connsiteY104" fmla="*/ 1781849 h 3440182"/>
                <a:gd name="connsiteX105" fmla="*/ 3830360 w 4948973"/>
                <a:gd name="connsiteY105" fmla="*/ 1807832 h 3440182"/>
                <a:gd name="connsiteX106" fmla="*/ 3830360 w 4948973"/>
                <a:gd name="connsiteY106" fmla="*/ 2110049 h 3440182"/>
                <a:gd name="connsiteX0" fmla="*/ 4948289 w 4980229"/>
                <a:gd name="connsiteY0" fmla="*/ 3411223 h 3448446"/>
                <a:gd name="connsiteX1" fmla="*/ 4948973 w 4980229"/>
                <a:gd name="connsiteY1" fmla="*/ 3175329 h 3448446"/>
                <a:gd name="connsiteX2" fmla="*/ 4922991 w 4980229"/>
                <a:gd name="connsiteY2" fmla="*/ 3142509 h 3448446"/>
                <a:gd name="connsiteX3" fmla="*/ 4637184 w 4980229"/>
                <a:gd name="connsiteY3" fmla="*/ 3078921 h 3448446"/>
                <a:gd name="connsiteX4" fmla="*/ 4609834 w 4980229"/>
                <a:gd name="connsiteY4" fmla="*/ 3063878 h 3448446"/>
                <a:gd name="connsiteX5" fmla="*/ 4373257 w 4980229"/>
                <a:gd name="connsiteY5" fmla="*/ 2750721 h 3448446"/>
                <a:gd name="connsiteX6" fmla="*/ 4104544 w 4980229"/>
                <a:gd name="connsiteY6" fmla="*/ 2218765 h 3448446"/>
                <a:gd name="connsiteX7" fmla="*/ 4097022 w 4980229"/>
                <a:gd name="connsiteY7" fmla="*/ 2180475 h 3448446"/>
                <a:gd name="connsiteX8" fmla="*/ 4097022 w 4980229"/>
                <a:gd name="connsiteY8" fmla="*/ 1807148 h 3448446"/>
                <a:gd name="connsiteX9" fmla="*/ 4123689 w 4980229"/>
                <a:gd name="connsiteY9" fmla="*/ 1781166 h 3448446"/>
                <a:gd name="connsiteX10" fmla="*/ 4834104 w 4980229"/>
                <a:gd name="connsiteY10" fmla="*/ 1781166 h 3448446"/>
                <a:gd name="connsiteX11" fmla="*/ 4857351 w 4980229"/>
                <a:gd name="connsiteY11" fmla="*/ 1778431 h 3448446"/>
                <a:gd name="connsiteX12" fmla="*/ 4839574 w 4980229"/>
                <a:gd name="connsiteY12" fmla="*/ 1768858 h 3448446"/>
                <a:gd name="connsiteX13" fmla="*/ 4568809 w 4980229"/>
                <a:gd name="connsiteY13" fmla="*/ 1636211 h 3448446"/>
                <a:gd name="connsiteX14" fmla="*/ 4321292 w 4980229"/>
                <a:gd name="connsiteY14" fmla="*/ 1451599 h 3448446"/>
                <a:gd name="connsiteX15" fmla="*/ 4314455 w 4980229"/>
                <a:gd name="connsiteY15" fmla="*/ 1437240 h 3448446"/>
                <a:gd name="connsiteX16" fmla="*/ 4666585 w 4980229"/>
                <a:gd name="connsiteY16" fmla="*/ 1437240 h 3448446"/>
                <a:gd name="connsiteX17" fmla="*/ 4652226 w 4980229"/>
                <a:gd name="connsiteY17" fmla="*/ 1426300 h 3448446"/>
                <a:gd name="connsiteX18" fmla="*/ 4464195 w 4980229"/>
                <a:gd name="connsiteY18" fmla="*/ 1334678 h 3448446"/>
                <a:gd name="connsiteX19" fmla="*/ 4191380 w 4980229"/>
                <a:gd name="connsiteY19" fmla="*/ 1112459 h 3448446"/>
                <a:gd name="connsiteX20" fmla="*/ 4183175 w 4980229"/>
                <a:gd name="connsiteY20" fmla="*/ 1097417 h 3448446"/>
                <a:gd name="connsiteX21" fmla="*/ 4199585 w 4980229"/>
                <a:gd name="connsiteY21" fmla="*/ 1094682 h 3448446"/>
                <a:gd name="connsiteX22" fmla="*/ 4447786 w 4980229"/>
                <a:gd name="connsiteY22" fmla="*/ 1094682 h 3448446"/>
                <a:gd name="connsiteX23" fmla="*/ 4466247 w 4980229"/>
                <a:gd name="connsiteY23" fmla="*/ 1093998 h 3448446"/>
                <a:gd name="connsiteX24" fmla="*/ 4358214 w 4980229"/>
                <a:gd name="connsiteY24" fmla="*/ 1037247 h 3448446"/>
                <a:gd name="connsiteX25" fmla="*/ 4143518 w 4980229"/>
                <a:gd name="connsiteY25" fmla="*/ 878617 h 3448446"/>
                <a:gd name="connsiteX26" fmla="*/ 3994460 w 4980229"/>
                <a:gd name="connsiteY26" fmla="*/ 635886 h 3448446"/>
                <a:gd name="connsiteX27" fmla="*/ 3984204 w 4980229"/>
                <a:gd name="connsiteY27" fmla="*/ 619476 h 3448446"/>
                <a:gd name="connsiteX28" fmla="*/ 3973948 w 4980229"/>
                <a:gd name="connsiteY28" fmla="*/ 635886 h 3448446"/>
                <a:gd name="connsiteX29" fmla="*/ 3857710 w 4980229"/>
                <a:gd name="connsiteY29" fmla="*/ 836225 h 3448446"/>
                <a:gd name="connsiteX30" fmla="*/ 3634125 w 4980229"/>
                <a:gd name="connsiteY30" fmla="*/ 1024939 h 3448446"/>
                <a:gd name="connsiteX31" fmla="*/ 3512417 w 4980229"/>
                <a:gd name="connsiteY31" fmla="*/ 1084426 h 3448446"/>
                <a:gd name="connsiteX32" fmla="*/ 3502845 w 4980229"/>
                <a:gd name="connsiteY32" fmla="*/ 1093998 h 3448446"/>
                <a:gd name="connsiteX33" fmla="*/ 3517203 w 4980229"/>
                <a:gd name="connsiteY33" fmla="*/ 1093998 h 3448446"/>
                <a:gd name="connsiteX34" fmla="*/ 3768823 w 4980229"/>
                <a:gd name="connsiteY34" fmla="*/ 1093998 h 3448446"/>
                <a:gd name="connsiteX35" fmla="*/ 3785233 w 4980229"/>
                <a:gd name="connsiteY35" fmla="*/ 1097417 h 3448446"/>
                <a:gd name="connsiteX36" fmla="*/ 3777028 w 4980229"/>
                <a:gd name="connsiteY36" fmla="*/ 1112459 h 3448446"/>
                <a:gd name="connsiteX37" fmla="*/ 3712072 w 4980229"/>
                <a:gd name="connsiteY37" fmla="*/ 1188356 h 3448446"/>
                <a:gd name="connsiteX38" fmla="*/ 3679935 w 4980229"/>
                <a:gd name="connsiteY38" fmla="*/ 1193825 h 3448446"/>
                <a:gd name="connsiteX39" fmla="*/ 3405752 w 4980229"/>
                <a:gd name="connsiteY39" fmla="*/ 1059127 h 3448446"/>
                <a:gd name="connsiteX40" fmla="*/ 3151398 w 4980229"/>
                <a:gd name="connsiteY40" fmla="*/ 869045 h 3448446"/>
                <a:gd name="connsiteX41" fmla="*/ 3144560 w 4980229"/>
                <a:gd name="connsiteY41" fmla="*/ 854002 h 3448446"/>
                <a:gd name="connsiteX42" fmla="*/ 3511733 w 4980229"/>
                <a:gd name="connsiteY42" fmla="*/ 854002 h 3448446"/>
                <a:gd name="connsiteX43" fmla="*/ 3502845 w 4980229"/>
                <a:gd name="connsiteY43" fmla="*/ 845797 h 3448446"/>
                <a:gd name="connsiteX44" fmla="*/ 3337377 w 4980229"/>
                <a:gd name="connsiteY44" fmla="*/ 765115 h 3448446"/>
                <a:gd name="connsiteX45" fmla="*/ 3015332 w 4980229"/>
                <a:gd name="connsiteY45" fmla="*/ 514863 h 3448446"/>
                <a:gd name="connsiteX46" fmla="*/ 3007127 w 4980229"/>
                <a:gd name="connsiteY46" fmla="*/ 499820 h 3448446"/>
                <a:gd name="connsiteX47" fmla="*/ 3023537 w 4980229"/>
                <a:gd name="connsiteY47" fmla="*/ 497085 h 3448446"/>
                <a:gd name="connsiteX48" fmla="*/ 3286096 w 4980229"/>
                <a:gd name="connsiteY48" fmla="*/ 497085 h 3448446"/>
                <a:gd name="connsiteX49" fmla="*/ 3305925 w 4980229"/>
                <a:gd name="connsiteY49" fmla="*/ 493667 h 3448446"/>
                <a:gd name="connsiteX50" fmla="*/ 3137723 w 4980229"/>
                <a:gd name="connsiteY50" fmla="*/ 410933 h 3448446"/>
                <a:gd name="connsiteX51" fmla="*/ 2993452 w 4980229"/>
                <a:gd name="connsiteY51" fmla="*/ 302217 h 3448446"/>
                <a:gd name="connsiteX52" fmla="*/ 2810891 w 4980229"/>
                <a:gd name="connsiteY52" fmla="*/ 17778 h 3448446"/>
                <a:gd name="connsiteX53" fmla="*/ 2799267 w 4980229"/>
                <a:gd name="connsiteY53" fmla="*/ 0 h 3448446"/>
                <a:gd name="connsiteX54" fmla="*/ 2791062 w 4980229"/>
                <a:gd name="connsiteY54" fmla="*/ 17094 h 3448446"/>
                <a:gd name="connsiteX55" fmla="*/ 2659782 w 4980229"/>
                <a:gd name="connsiteY55" fmla="*/ 239996 h 3448446"/>
                <a:gd name="connsiteX56" fmla="*/ 2476538 w 4980229"/>
                <a:gd name="connsiteY56" fmla="*/ 404096 h 3448446"/>
                <a:gd name="connsiteX57" fmla="*/ 2308336 w 4980229"/>
                <a:gd name="connsiteY57" fmla="*/ 486829 h 3448446"/>
                <a:gd name="connsiteX58" fmla="*/ 2296028 w 4980229"/>
                <a:gd name="connsiteY58" fmla="*/ 497769 h 3448446"/>
                <a:gd name="connsiteX59" fmla="*/ 2598245 w 4980229"/>
                <a:gd name="connsiteY59" fmla="*/ 497769 h 3448446"/>
                <a:gd name="connsiteX60" fmla="*/ 2348677 w 4980229"/>
                <a:gd name="connsiteY60" fmla="*/ 722039 h 3448446"/>
                <a:gd name="connsiteX61" fmla="*/ 2105262 w 4980229"/>
                <a:gd name="connsiteY61" fmla="*/ 841695 h 3448446"/>
                <a:gd name="connsiteX62" fmla="*/ 2087485 w 4980229"/>
                <a:gd name="connsiteY62" fmla="*/ 854686 h 3448446"/>
                <a:gd name="connsiteX63" fmla="*/ 2460128 w 4980229"/>
                <a:gd name="connsiteY63" fmla="*/ 854686 h 3448446"/>
                <a:gd name="connsiteX64" fmla="*/ 2455342 w 4980229"/>
                <a:gd name="connsiteY64" fmla="*/ 862891 h 3448446"/>
                <a:gd name="connsiteX65" fmla="*/ 2221499 w 4980229"/>
                <a:gd name="connsiteY65" fmla="*/ 1045452 h 3448446"/>
                <a:gd name="connsiteX66" fmla="*/ 1907659 w 4980229"/>
                <a:gd name="connsiteY66" fmla="*/ 1199979 h 3448446"/>
                <a:gd name="connsiteX67" fmla="*/ 1893300 w 4980229"/>
                <a:gd name="connsiteY67" fmla="*/ 1209552 h 3448446"/>
                <a:gd name="connsiteX68" fmla="*/ 1914496 w 4980229"/>
                <a:gd name="connsiteY68" fmla="*/ 1211603 h 3448446"/>
                <a:gd name="connsiteX69" fmla="*/ 2614655 w 4980229"/>
                <a:gd name="connsiteY69" fmla="*/ 1211603 h 3448446"/>
                <a:gd name="connsiteX70" fmla="*/ 2638586 w 4980229"/>
                <a:gd name="connsiteY70" fmla="*/ 1234167 h 3448446"/>
                <a:gd name="connsiteX71" fmla="*/ 2637903 w 4980229"/>
                <a:gd name="connsiteY71" fmla="*/ 1648518 h 3448446"/>
                <a:gd name="connsiteX72" fmla="*/ 2617390 w 4980229"/>
                <a:gd name="connsiteY72" fmla="*/ 1661510 h 3448446"/>
                <a:gd name="connsiteX73" fmla="*/ 2048511 w 4980229"/>
                <a:gd name="connsiteY73" fmla="*/ 1394848 h 3448446"/>
                <a:gd name="connsiteX74" fmla="*/ 1433137 w 4980229"/>
                <a:gd name="connsiteY74" fmla="*/ 1084426 h 3448446"/>
                <a:gd name="connsiteX75" fmla="*/ 1411941 w 4980229"/>
                <a:gd name="connsiteY75" fmla="*/ 1076221 h 3448446"/>
                <a:gd name="connsiteX76" fmla="*/ 1411257 w 4980229"/>
                <a:gd name="connsiteY76" fmla="*/ 1098784 h 3448446"/>
                <a:gd name="connsiteX77" fmla="*/ 1335361 w 4980229"/>
                <a:gd name="connsiteY77" fmla="*/ 1291601 h 3448446"/>
                <a:gd name="connsiteX78" fmla="*/ 963402 w 4980229"/>
                <a:gd name="connsiteY78" fmla="*/ 1956889 h 3448446"/>
                <a:gd name="connsiteX79" fmla="*/ 309738 w 4980229"/>
                <a:gd name="connsiteY79" fmla="*/ 2844395 h 3448446"/>
                <a:gd name="connsiteX80" fmla="*/ 0 w 4980229"/>
                <a:gd name="connsiteY80" fmla="*/ 3185586 h 3448446"/>
                <a:gd name="connsiteX81" fmla="*/ 4404026 w 4980229"/>
                <a:gd name="connsiteY81" fmla="*/ 3323019 h 3448446"/>
                <a:gd name="connsiteX82" fmla="*/ 4937350 w 4980229"/>
                <a:gd name="connsiteY82" fmla="*/ 3439257 h 3448446"/>
                <a:gd name="connsiteX83" fmla="*/ 4948289 w 4980229"/>
                <a:gd name="connsiteY83" fmla="*/ 3411223 h 3448446"/>
                <a:gd name="connsiteX84" fmla="*/ 3830360 w 4980229"/>
                <a:gd name="connsiteY84" fmla="*/ 2110049 h 3448446"/>
                <a:gd name="connsiteX85" fmla="*/ 3809848 w 4980229"/>
                <a:gd name="connsiteY85" fmla="*/ 2125091 h 3448446"/>
                <a:gd name="connsiteX86" fmla="*/ 2939436 w 4980229"/>
                <a:gd name="connsiteY86" fmla="*/ 1802362 h 3448446"/>
                <a:gd name="connsiteX87" fmla="*/ 2919607 w 4980229"/>
                <a:gd name="connsiteY87" fmla="*/ 1772277 h 3448446"/>
                <a:gd name="connsiteX88" fmla="*/ 2919607 w 4980229"/>
                <a:gd name="connsiteY88" fmla="*/ 1236218 h 3448446"/>
                <a:gd name="connsiteX89" fmla="*/ 2939436 w 4980229"/>
                <a:gd name="connsiteY89" fmla="*/ 1213654 h 3448446"/>
                <a:gd name="connsiteX90" fmla="*/ 3671731 w 4980229"/>
                <a:gd name="connsiteY90" fmla="*/ 1214338 h 3448446"/>
                <a:gd name="connsiteX91" fmla="*/ 3685406 w 4980229"/>
                <a:gd name="connsiteY91" fmla="*/ 1215022 h 3448446"/>
                <a:gd name="connsiteX92" fmla="*/ 3645748 w 4980229"/>
                <a:gd name="connsiteY92" fmla="*/ 1251944 h 3448446"/>
                <a:gd name="connsiteX93" fmla="*/ 3545237 w 4980229"/>
                <a:gd name="connsiteY93" fmla="*/ 1316216 h 3448446"/>
                <a:gd name="connsiteX94" fmla="*/ 3320967 w 4980229"/>
                <a:gd name="connsiteY94" fmla="*/ 1426300 h 3448446"/>
                <a:gd name="connsiteX95" fmla="*/ 3304558 w 4980229"/>
                <a:gd name="connsiteY95" fmla="*/ 1438607 h 3448446"/>
                <a:gd name="connsiteX96" fmla="*/ 3657372 w 4980229"/>
                <a:gd name="connsiteY96" fmla="*/ 1438607 h 3448446"/>
                <a:gd name="connsiteX97" fmla="*/ 3659423 w 4980229"/>
                <a:gd name="connsiteY97" fmla="*/ 1442710 h 3448446"/>
                <a:gd name="connsiteX98" fmla="*/ 3582843 w 4980229"/>
                <a:gd name="connsiteY98" fmla="*/ 1518606 h 3448446"/>
                <a:gd name="connsiteX99" fmla="*/ 3407804 w 4980229"/>
                <a:gd name="connsiteY99" fmla="*/ 1634160 h 3448446"/>
                <a:gd name="connsiteX100" fmla="*/ 3130202 w 4980229"/>
                <a:gd name="connsiteY100" fmla="*/ 1770226 h 3448446"/>
                <a:gd name="connsiteX101" fmla="*/ 3115159 w 4980229"/>
                <a:gd name="connsiteY101" fmla="*/ 1781849 h 3448446"/>
                <a:gd name="connsiteX102" fmla="*/ 3135672 w 4980229"/>
                <a:gd name="connsiteY102" fmla="*/ 1781849 h 3448446"/>
                <a:gd name="connsiteX103" fmla="*/ 3803694 w 4980229"/>
                <a:gd name="connsiteY103" fmla="*/ 1781849 h 3448446"/>
                <a:gd name="connsiteX104" fmla="*/ 3830360 w 4980229"/>
                <a:gd name="connsiteY104" fmla="*/ 1807832 h 3448446"/>
                <a:gd name="connsiteX105" fmla="*/ 3830360 w 4980229"/>
                <a:gd name="connsiteY105" fmla="*/ 2110049 h 3448446"/>
                <a:gd name="connsiteX0" fmla="*/ 4937350 w 4981578"/>
                <a:gd name="connsiteY0" fmla="*/ 3439257 h 3439258"/>
                <a:gd name="connsiteX1" fmla="*/ 4948973 w 4981578"/>
                <a:gd name="connsiteY1" fmla="*/ 3175329 h 3439258"/>
                <a:gd name="connsiteX2" fmla="*/ 4922991 w 4981578"/>
                <a:gd name="connsiteY2" fmla="*/ 3142509 h 3439258"/>
                <a:gd name="connsiteX3" fmla="*/ 4637184 w 4981578"/>
                <a:gd name="connsiteY3" fmla="*/ 3078921 h 3439258"/>
                <a:gd name="connsiteX4" fmla="*/ 4609834 w 4981578"/>
                <a:gd name="connsiteY4" fmla="*/ 3063878 h 3439258"/>
                <a:gd name="connsiteX5" fmla="*/ 4373257 w 4981578"/>
                <a:gd name="connsiteY5" fmla="*/ 2750721 h 3439258"/>
                <a:gd name="connsiteX6" fmla="*/ 4104544 w 4981578"/>
                <a:gd name="connsiteY6" fmla="*/ 2218765 h 3439258"/>
                <a:gd name="connsiteX7" fmla="*/ 4097022 w 4981578"/>
                <a:gd name="connsiteY7" fmla="*/ 2180475 h 3439258"/>
                <a:gd name="connsiteX8" fmla="*/ 4097022 w 4981578"/>
                <a:gd name="connsiteY8" fmla="*/ 1807148 h 3439258"/>
                <a:gd name="connsiteX9" fmla="*/ 4123689 w 4981578"/>
                <a:gd name="connsiteY9" fmla="*/ 1781166 h 3439258"/>
                <a:gd name="connsiteX10" fmla="*/ 4834104 w 4981578"/>
                <a:gd name="connsiteY10" fmla="*/ 1781166 h 3439258"/>
                <a:gd name="connsiteX11" fmla="*/ 4857351 w 4981578"/>
                <a:gd name="connsiteY11" fmla="*/ 1778431 h 3439258"/>
                <a:gd name="connsiteX12" fmla="*/ 4839574 w 4981578"/>
                <a:gd name="connsiteY12" fmla="*/ 1768858 h 3439258"/>
                <a:gd name="connsiteX13" fmla="*/ 4568809 w 4981578"/>
                <a:gd name="connsiteY13" fmla="*/ 1636211 h 3439258"/>
                <a:gd name="connsiteX14" fmla="*/ 4321292 w 4981578"/>
                <a:gd name="connsiteY14" fmla="*/ 1451599 h 3439258"/>
                <a:gd name="connsiteX15" fmla="*/ 4314455 w 4981578"/>
                <a:gd name="connsiteY15" fmla="*/ 1437240 h 3439258"/>
                <a:gd name="connsiteX16" fmla="*/ 4666585 w 4981578"/>
                <a:gd name="connsiteY16" fmla="*/ 1437240 h 3439258"/>
                <a:gd name="connsiteX17" fmla="*/ 4652226 w 4981578"/>
                <a:gd name="connsiteY17" fmla="*/ 1426300 h 3439258"/>
                <a:gd name="connsiteX18" fmla="*/ 4464195 w 4981578"/>
                <a:gd name="connsiteY18" fmla="*/ 1334678 h 3439258"/>
                <a:gd name="connsiteX19" fmla="*/ 4191380 w 4981578"/>
                <a:gd name="connsiteY19" fmla="*/ 1112459 h 3439258"/>
                <a:gd name="connsiteX20" fmla="*/ 4183175 w 4981578"/>
                <a:gd name="connsiteY20" fmla="*/ 1097417 h 3439258"/>
                <a:gd name="connsiteX21" fmla="*/ 4199585 w 4981578"/>
                <a:gd name="connsiteY21" fmla="*/ 1094682 h 3439258"/>
                <a:gd name="connsiteX22" fmla="*/ 4447786 w 4981578"/>
                <a:gd name="connsiteY22" fmla="*/ 1094682 h 3439258"/>
                <a:gd name="connsiteX23" fmla="*/ 4466247 w 4981578"/>
                <a:gd name="connsiteY23" fmla="*/ 1093998 h 3439258"/>
                <a:gd name="connsiteX24" fmla="*/ 4358214 w 4981578"/>
                <a:gd name="connsiteY24" fmla="*/ 1037247 h 3439258"/>
                <a:gd name="connsiteX25" fmla="*/ 4143518 w 4981578"/>
                <a:gd name="connsiteY25" fmla="*/ 878617 h 3439258"/>
                <a:gd name="connsiteX26" fmla="*/ 3994460 w 4981578"/>
                <a:gd name="connsiteY26" fmla="*/ 635886 h 3439258"/>
                <a:gd name="connsiteX27" fmla="*/ 3984204 w 4981578"/>
                <a:gd name="connsiteY27" fmla="*/ 619476 h 3439258"/>
                <a:gd name="connsiteX28" fmla="*/ 3973948 w 4981578"/>
                <a:gd name="connsiteY28" fmla="*/ 635886 h 3439258"/>
                <a:gd name="connsiteX29" fmla="*/ 3857710 w 4981578"/>
                <a:gd name="connsiteY29" fmla="*/ 836225 h 3439258"/>
                <a:gd name="connsiteX30" fmla="*/ 3634125 w 4981578"/>
                <a:gd name="connsiteY30" fmla="*/ 1024939 h 3439258"/>
                <a:gd name="connsiteX31" fmla="*/ 3512417 w 4981578"/>
                <a:gd name="connsiteY31" fmla="*/ 1084426 h 3439258"/>
                <a:gd name="connsiteX32" fmla="*/ 3502845 w 4981578"/>
                <a:gd name="connsiteY32" fmla="*/ 1093998 h 3439258"/>
                <a:gd name="connsiteX33" fmla="*/ 3517203 w 4981578"/>
                <a:gd name="connsiteY33" fmla="*/ 1093998 h 3439258"/>
                <a:gd name="connsiteX34" fmla="*/ 3768823 w 4981578"/>
                <a:gd name="connsiteY34" fmla="*/ 1093998 h 3439258"/>
                <a:gd name="connsiteX35" fmla="*/ 3785233 w 4981578"/>
                <a:gd name="connsiteY35" fmla="*/ 1097417 h 3439258"/>
                <a:gd name="connsiteX36" fmla="*/ 3777028 w 4981578"/>
                <a:gd name="connsiteY36" fmla="*/ 1112459 h 3439258"/>
                <a:gd name="connsiteX37" fmla="*/ 3712072 w 4981578"/>
                <a:gd name="connsiteY37" fmla="*/ 1188356 h 3439258"/>
                <a:gd name="connsiteX38" fmla="*/ 3679935 w 4981578"/>
                <a:gd name="connsiteY38" fmla="*/ 1193825 h 3439258"/>
                <a:gd name="connsiteX39" fmla="*/ 3405752 w 4981578"/>
                <a:gd name="connsiteY39" fmla="*/ 1059127 h 3439258"/>
                <a:gd name="connsiteX40" fmla="*/ 3151398 w 4981578"/>
                <a:gd name="connsiteY40" fmla="*/ 869045 h 3439258"/>
                <a:gd name="connsiteX41" fmla="*/ 3144560 w 4981578"/>
                <a:gd name="connsiteY41" fmla="*/ 854002 h 3439258"/>
                <a:gd name="connsiteX42" fmla="*/ 3511733 w 4981578"/>
                <a:gd name="connsiteY42" fmla="*/ 854002 h 3439258"/>
                <a:gd name="connsiteX43" fmla="*/ 3502845 w 4981578"/>
                <a:gd name="connsiteY43" fmla="*/ 845797 h 3439258"/>
                <a:gd name="connsiteX44" fmla="*/ 3337377 w 4981578"/>
                <a:gd name="connsiteY44" fmla="*/ 765115 h 3439258"/>
                <a:gd name="connsiteX45" fmla="*/ 3015332 w 4981578"/>
                <a:gd name="connsiteY45" fmla="*/ 514863 h 3439258"/>
                <a:gd name="connsiteX46" fmla="*/ 3007127 w 4981578"/>
                <a:gd name="connsiteY46" fmla="*/ 499820 h 3439258"/>
                <a:gd name="connsiteX47" fmla="*/ 3023537 w 4981578"/>
                <a:gd name="connsiteY47" fmla="*/ 497085 h 3439258"/>
                <a:gd name="connsiteX48" fmla="*/ 3286096 w 4981578"/>
                <a:gd name="connsiteY48" fmla="*/ 497085 h 3439258"/>
                <a:gd name="connsiteX49" fmla="*/ 3305925 w 4981578"/>
                <a:gd name="connsiteY49" fmla="*/ 493667 h 3439258"/>
                <a:gd name="connsiteX50" fmla="*/ 3137723 w 4981578"/>
                <a:gd name="connsiteY50" fmla="*/ 410933 h 3439258"/>
                <a:gd name="connsiteX51" fmla="*/ 2993452 w 4981578"/>
                <a:gd name="connsiteY51" fmla="*/ 302217 h 3439258"/>
                <a:gd name="connsiteX52" fmla="*/ 2810891 w 4981578"/>
                <a:gd name="connsiteY52" fmla="*/ 17778 h 3439258"/>
                <a:gd name="connsiteX53" fmla="*/ 2799267 w 4981578"/>
                <a:gd name="connsiteY53" fmla="*/ 0 h 3439258"/>
                <a:gd name="connsiteX54" fmla="*/ 2791062 w 4981578"/>
                <a:gd name="connsiteY54" fmla="*/ 17094 h 3439258"/>
                <a:gd name="connsiteX55" fmla="*/ 2659782 w 4981578"/>
                <a:gd name="connsiteY55" fmla="*/ 239996 h 3439258"/>
                <a:gd name="connsiteX56" fmla="*/ 2476538 w 4981578"/>
                <a:gd name="connsiteY56" fmla="*/ 404096 h 3439258"/>
                <a:gd name="connsiteX57" fmla="*/ 2308336 w 4981578"/>
                <a:gd name="connsiteY57" fmla="*/ 486829 h 3439258"/>
                <a:gd name="connsiteX58" fmla="*/ 2296028 w 4981578"/>
                <a:gd name="connsiteY58" fmla="*/ 497769 h 3439258"/>
                <a:gd name="connsiteX59" fmla="*/ 2598245 w 4981578"/>
                <a:gd name="connsiteY59" fmla="*/ 497769 h 3439258"/>
                <a:gd name="connsiteX60" fmla="*/ 2348677 w 4981578"/>
                <a:gd name="connsiteY60" fmla="*/ 722039 h 3439258"/>
                <a:gd name="connsiteX61" fmla="*/ 2105262 w 4981578"/>
                <a:gd name="connsiteY61" fmla="*/ 841695 h 3439258"/>
                <a:gd name="connsiteX62" fmla="*/ 2087485 w 4981578"/>
                <a:gd name="connsiteY62" fmla="*/ 854686 h 3439258"/>
                <a:gd name="connsiteX63" fmla="*/ 2460128 w 4981578"/>
                <a:gd name="connsiteY63" fmla="*/ 854686 h 3439258"/>
                <a:gd name="connsiteX64" fmla="*/ 2455342 w 4981578"/>
                <a:gd name="connsiteY64" fmla="*/ 862891 h 3439258"/>
                <a:gd name="connsiteX65" fmla="*/ 2221499 w 4981578"/>
                <a:gd name="connsiteY65" fmla="*/ 1045452 h 3439258"/>
                <a:gd name="connsiteX66" fmla="*/ 1907659 w 4981578"/>
                <a:gd name="connsiteY66" fmla="*/ 1199979 h 3439258"/>
                <a:gd name="connsiteX67" fmla="*/ 1893300 w 4981578"/>
                <a:gd name="connsiteY67" fmla="*/ 1209552 h 3439258"/>
                <a:gd name="connsiteX68" fmla="*/ 1914496 w 4981578"/>
                <a:gd name="connsiteY68" fmla="*/ 1211603 h 3439258"/>
                <a:gd name="connsiteX69" fmla="*/ 2614655 w 4981578"/>
                <a:gd name="connsiteY69" fmla="*/ 1211603 h 3439258"/>
                <a:gd name="connsiteX70" fmla="*/ 2638586 w 4981578"/>
                <a:gd name="connsiteY70" fmla="*/ 1234167 h 3439258"/>
                <a:gd name="connsiteX71" fmla="*/ 2637903 w 4981578"/>
                <a:gd name="connsiteY71" fmla="*/ 1648518 h 3439258"/>
                <a:gd name="connsiteX72" fmla="*/ 2617390 w 4981578"/>
                <a:gd name="connsiteY72" fmla="*/ 1661510 h 3439258"/>
                <a:gd name="connsiteX73" fmla="*/ 2048511 w 4981578"/>
                <a:gd name="connsiteY73" fmla="*/ 1394848 h 3439258"/>
                <a:gd name="connsiteX74" fmla="*/ 1433137 w 4981578"/>
                <a:gd name="connsiteY74" fmla="*/ 1084426 h 3439258"/>
                <a:gd name="connsiteX75" fmla="*/ 1411941 w 4981578"/>
                <a:gd name="connsiteY75" fmla="*/ 1076221 h 3439258"/>
                <a:gd name="connsiteX76" fmla="*/ 1411257 w 4981578"/>
                <a:gd name="connsiteY76" fmla="*/ 1098784 h 3439258"/>
                <a:gd name="connsiteX77" fmla="*/ 1335361 w 4981578"/>
                <a:gd name="connsiteY77" fmla="*/ 1291601 h 3439258"/>
                <a:gd name="connsiteX78" fmla="*/ 963402 w 4981578"/>
                <a:gd name="connsiteY78" fmla="*/ 1956889 h 3439258"/>
                <a:gd name="connsiteX79" fmla="*/ 309738 w 4981578"/>
                <a:gd name="connsiteY79" fmla="*/ 2844395 h 3439258"/>
                <a:gd name="connsiteX80" fmla="*/ 0 w 4981578"/>
                <a:gd name="connsiteY80" fmla="*/ 3185586 h 3439258"/>
                <a:gd name="connsiteX81" fmla="*/ 4404026 w 4981578"/>
                <a:gd name="connsiteY81" fmla="*/ 3323019 h 3439258"/>
                <a:gd name="connsiteX82" fmla="*/ 4937350 w 4981578"/>
                <a:gd name="connsiteY82" fmla="*/ 3439257 h 3439258"/>
                <a:gd name="connsiteX83" fmla="*/ 3830360 w 4981578"/>
                <a:gd name="connsiteY83" fmla="*/ 2110049 h 3439258"/>
                <a:gd name="connsiteX84" fmla="*/ 3809848 w 4981578"/>
                <a:gd name="connsiteY84" fmla="*/ 2125091 h 3439258"/>
                <a:gd name="connsiteX85" fmla="*/ 2939436 w 4981578"/>
                <a:gd name="connsiteY85" fmla="*/ 1802362 h 3439258"/>
                <a:gd name="connsiteX86" fmla="*/ 2919607 w 4981578"/>
                <a:gd name="connsiteY86" fmla="*/ 1772277 h 3439258"/>
                <a:gd name="connsiteX87" fmla="*/ 2919607 w 4981578"/>
                <a:gd name="connsiteY87" fmla="*/ 1236218 h 3439258"/>
                <a:gd name="connsiteX88" fmla="*/ 2939436 w 4981578"/>
                <a:gd name="connsiteY88" fmla="*/ 1213654 h 3439258"/>
                <a:gd name="connsiteX89" fmla="*/ 3671731 w 4981578"/>
                <a:gd name="connsiteY89" fmla="*/ 1214338 h 3439258"/>
                <a:gd name="connsiteX90" fmla="*/ 3685406 w 4981578"/>
                <a:gd name="connsiteY90" fmla="*/ 1215022 h 3439258"/>
                <a:gd name="connsiteX91" fmla="*/ 3645748 w 4981578"/>
                <a:gd name="connsiteY91" fmla="*/ 1251944 h 3439258"/>
                <a:gd name="connsiteX92" fmla="*/ 3545237 w 4981578"/>
                <a:gd name="connsiteY92" fmla="*/ 1316216 h 3439258"/>
                <a:gd name="connsiteX93" fmla="*/ 3320967 w 4981578"/>
                <a:gd name="connsiteY93" fmla="*/ 1426300 h 3439258"/>
                <a:gd name="connsiteX94" fmla="*/ 3304558 w 4981578"/>
                <a:gd name="connsiteY94" fmla="*/ 1438607 h 3439258"/>
                <a:gd name="connsiteX95" fmla="*/ 3657372 w 4981578"/>
                <a:gd name="connsiteY95" fmla="*/ 1438607 h 3439258"/>
                <a:gd name="connsiteX96" fmla="*/ 3659423 w 4981578"/>
                <a:gd name="connsiteY96" fmla="*/ 1442710 h 3439258"/>
                <a:gd name="connsiteX97" fmla="*/ 3582843 w 4981578"/>
                <a:gd name="connsiteY97" fmla="*/ 1518606 h 3439258"/>
                <a:gd name="connsiteX98" fmla="*/ 3407804 w 4981578"/>
                <a:gd name="connsiteY98" fmla="*/ 1634160 h 3439258"/>
                <a:gd name="connsiteX99" fmla="*/ 3130202 w 4981578"/>
                <a:gd name="connsiteY99" fmla="*/ 1770226 h 3439258"/>
                <a:gd name="connsiteX100" fmla="*/ 3115159 w 4981578"/>
                <a:gd name="connsiteY100" fmla="*/ 1781849 h 3439258"/>
                <a:gd name="connsiteX101" fmla="*/ 3135672 w 4981578"/>
                <a:gd name="connsiteY101" fmla="*/ 1781849 h 3439258"/>
                <a:gd name="connsiteX102" fmla="*/ 3803694 w 4981578"/>
                <a:gd name="connsiteY102" fmla="*/ 1781849 h 3439258"/>
                <a:gd name="connsiteX103" fmla="*/ 3830360 w 4981578"/>
                <a:gd name="connsiteY103" fmla="*/ 1807832 h 3439258"/>
                <a:gd name="connsiteX104" fmla="*/ 3830360 w 4981578"/>
                <a:gd name="connsiteY104" fmla="*/ 2110049 h 3439258"/>
                <a:gd name="connsiteX0" fmla="*/ 4404026 w 4986517"/>
                <a:gd name="connsiteY0" fmla="*/ 3323019 h 3323054"/>
                <a:gd name="connsiteX1" fmla="*/ 4948973 w 4986517"/>
                <a:gd name="connsiteY1" fmla="*/ 3175329 h 3323054"/>
                <a:gd name="connsiteX2" fmla="*/ 4922991 w 4986517"/>
                <a:gd name="connsiteY2" fmla="*/ 3142509 h 3323054"/>
                <a:gd name="connsiteX3" fmla="*/ 4637184 w 4986517"/>
                <a:gd name="connsiteY3" fmla="*/ 3078921 h 3323054"/>
                <a:gd name="connsiteX4" fmla="*/ 4609834 w 4986517"/>
                <a:gd name="connsiteY4" fmla="*/ 3063878 h 3323054"/>
                <a:gd name="connsiteX5" fmla="*/ 4373257 w 4986517"/>
                <a:gd name="connsiteY5" fmla="*/ 2750721 h 3323054"/>
                <a:gd name="connsiteX6" fmla="*/ 4104544 w 4986517"/>
                <a:gd name="connsiteY6" fmla="*/ 2218765 h 3323054"/>
                <a:gd name="connsiteX7" fmla="*/ 4097022 w 4986517"/>
                <a:gd name="connsiteY7" fmla="*/ 2180475 h 3323054"/>
                <a:gd name="connsiteX8" fmla="*/ 4097022 w 4986517"/>
                <a:gd name="connsiteY8" fmla="*/ 1807148 h 3323054"/>
                <a:gd name="connsiteX9" fmla="*/ 4123689 w 4986517"/>
                <a:gd name="connsiteY9" fmla="*/ 1781166 h 3323054"/>
                <a:gd name="connsiteX10" fmla="*/ 4834104 w 4986517"/>
                <a:gd name="connsiteY10" fmla="*/ 1781166 h 3323054"/>
                <a:gd name="connsiteX11" fmla="*/ 4857351 w 4986517"/>
                <a:gd name="connsiteY11" fmla="*/ 1778431 h 3323054"/>
                <a:gd name="connsiteX12" fmla="*/ 4839574 w 4986517"/>
                <a:gd name="connsiteY12" fmla="*/ 1768858 h 3323054"/>
                <a:gd name="connsiteX13" fmla="*/ 4568809 w 4986517"/>
                <a:gd name="connsiteY13" fmla="*/ 1636211 h 3323054"/>
                <a:gd name="connsiteX14" fmla="*/ 4321292 w 4986517"/>
                <a:gd name="connsiteY14" fmla="*/ 1451599 h 3323054"/>
                <a:gd name="connsiteX15" fmla="*/ 4314455 w 4986517"/>
                <a:gd name="connsiteY15" fmla="*/ 1437240 h 3323054"/>
                <a:gd name="connsiteX16" fmla="*/ 4666585 w 4986517"/>
                <a:gd name="connsiteY16" fmla="*/ 1437240 h 3323054"/>
                <a:gd name="connsiteX17" fmla="*/ 4652226 w 4986517"/>
                <a:gd name="connsiteY17" fmla="*/ 1426300 h 3323054"/>
                <a:gd name="connsiteX18" fmla="*/ 4464195 w 4986517"/>
                <a:gd name="connsiteY18" fmla="*/ 1334678 h 3323054"/>
                <a:gd name="connsiteX19" fmla="*/ 4191380 w 4986517"/>
                <a:gd name="connsiteY19" fmla="*/ 1112459 h 3323054"/>
                <a:gd name="connsiteX20" fmla="*/ 4183175 w 4986517"/>
                <a:gd name="connsiteY20" fmla="*/ 1097417 h 3323054"/>
                <a:gd name="connsiteX21" fmla="*/ 4199585 w 4986517"/>
                <a:gd name="connsiteY21" fmla="*/ 1094682 h 3323054"/>
                <a:gd name="connsiteX22" fmla="*/ 4447786 w 4986517"/>
                <a:gd name="connsiteY22" fmla="*/ 1094682 h 3323054"/>
                <a:gd name="connsiteX23" fmla="*/ 4466247 w 4986517"/>
                <a:gd name="connsiteY23" fmla="*/ 1093998 h 3323054"/>
                <a:gd name="connsiteX24" fmla="*/ 4358214 w 4986517"/>
                <a:gd name="connsiteY24" fmla="*/ 1037247 h 3323054"/>
                <a:gd name="connsiteX25" fmla="*/ 4143518 w 4986517"/>
                <a:gd name="connsiteY25" fmla="*/ 878617 h 3323054"/>
                <a:gd name="connsiteX26" fmla="*/ 3994460 w 4986517"/>
                <a:gd name="connsiteY26" fmla="*/ 635886 h 3323054"/>
                <a:gd name="connsiteX27" fmla="*/ 3984204 w 4986517"/>
                <a:gd name="connsiteY27" fmla="*/ 619476 h 3323054"/>
                <a:gd name="connsiteX28" fmla="*/ 3973948 w 4986517"/>
                <a:gd name="connsiteY28" fmla="*/ 635886 h 3323054"/>
                <a:gd name="connsiteX29" fmla="*/ 3857710 w 4986517"/>
                <a:gd name="connsiteY29" fmla="*/ 836225 h 3323054"/>
                <a:gd name="connsiteX30" fmla="*/ 3634125 w 4986517"/>
                <a:gd name="connsiteY30" fmla="*/ 1024939 h 3323054"/>
                <a:gd name="connsiteX31" fmla="*/ 3512417 w 4986517"/>
                <a:gd name="connsiteY31" fmla="*/ 1084426 h 3323054"/>
                <a:gd name="connsiteX32" fmla="*/ 3502845 w 4986517"/>
                <a:gd name="connsiteY32" fmla="*/ 1093998 h 3323054"/>
                <a:gd name="connsiteX33" fmla="*/ 3517203 w 4986517"/>
                <a:gd name="connsiteY33" fmla="*/ 1093998 h 3323054"/>
                <a:gd name="connsiteX34" fmla="*/ 3768823 w 4986517"/>
                <a:gd name="connsiteY34" fmla="*/ 1093998 h 3323054"/>
                <a:gd name="connsiteX35" fmla="*/ 3785233 w 4986517"/>
                <a:gd name="connsiteY35" fmla="*/ 1097417 h 3323054"/>
                <a:gd name="connsiteX36" fmla="*/ 3777028 w 4986517"/>
                <a:gd name="connsiteY36" fmla="*/ 1112459 h 3323054"/>
                <a:gd name="connsiteX37" fmla="*/ 3712072 w 4986517"/>
                <a:gd name="connsiteY37" fmla="*/ 1188356 h 3323054"/>
                <a:gd name="connsiteX38" fmla="*/ 3679935 w 4986517"/>
                <a:gd name="connsiteY38" fmla="*/ 1193825 h 3323054"/>
                <a:gd name="connsiteX39" fmla="*/ 3405752 w 4986517"/>
                <a:gd name="connsiteY39" fmla="*/ 1059127 h 3323054"/>
                <a:gd name="connsiteX40" fmla="*/ 3151398 w 4986517"/>
                <a:gd name="connsiteY40" fmla="*/ 869045 h 3323054"/>
                <a:gd name="connsiteX41" fmla="*/ 3144560 w 4986517"/>
                <a:gd name="connsiteY41" fmla="*/ 854002 h 3323054"/>
                <a:gd name="connsiteX42" fmla="*/ 3511733 w 4986517"/>
                <a:gd name="connsiteY42" fmla="*/ 854002 h 3323054"/>
                <a:gd name="connsiteX43" fmla="*/ 3502845 w 4986517"/>
                <a:gd name="connsiteY43" fmla="*/ 845797 h 3323054"/>
                <a:gd name="connsiteX44" fmla="*/ 3337377 w 4986517"/>
                <a:gd name="connsiteY44" fmla="*/ 765115 h 3323054"/>
                <a:gd name="connsiteX45" fmla="*/ 3015332 w 4986517"/>
                <a:gd name="connsiteY45" fmla="*/ 514863 h 3323054"/>
                <a:gd name="connsiteX46" fmla="*/ 3007127 w 4986517"/>
                <a:gd name="connsiteY46" fmla="*/ 499820 h 3323054"/>
                <a:gd name="connsiteX47" fmla="*/ 3023537 w 4986517"/>
                <a:gd name="connsiteY47" fmla="*/ 497085 h 3323054"/>
                <a:gd name="connsiteX48" fmla="*/ 3286096 w 4986517"/>
                <a:gd name="connsiteY48" fmla="*/ 497085 h 3323054"/>
                <a:gd name="connsiteX49" fmla="*/ 3305925 w 4986517"/>
                <a:gd name="connsiteY49" fmla="*/ 493667 h 3323054"/>
                <a:gd name="connsiteX50" fmla="*/ 3137723 w 4986517"/>
                <a:gd name="connsiteY50" fmla="*/ 410933 h 3323054"/>
                <a:gd name="connsiteX51" fmla="*/ 2993452 w 4986517"/>
                <a:gd name="connsiteY51" fmla="*/ 302217 h 3323054"/>
                <a:gd name="connsiteX52" fmla="*/ 2810891 w 4986517"/>
                <a:gd name="connsiteY52" fmla="*/ 17778 h 3323054"/>
                <a:gd name="connsiteX53" fmla="*/ 2799267 w 4986517"/>
                <a:gd name="connsiteY53" fmla="*/ 0 h 3323054"/>
                <a:gd name="connsiteX54" fmla="*/ 2791062 w 4986517"/>
                <a:gd name="connsiteY54" fmla="*/ 17094 h 3323054"/>
                <a:gd name="connsiteX55" fmla="*/ 2659782 w 4986517"/>
                <a:gd name="connsiteY55" fmla="*/ 239996 h 3323054"/>
                <a:gd name="connsiteX56" fmla="*/ 2476538 w 4986517"/>
                <a:gd name="connsiteY56" fmla="*/ 404096 h 3323054"/>
                <a:gd name="connsiteX57" fmla="*/ 2308336 w 4986517"/>
                <a:gd name="connsiteY57" fmla="*/ 486829 h 3323054"/>
                <a:gd name="connsiteX58" fmla="*/ 2296028 w 4986517"/>
                <a:gd name="connsiteY58" fmla="*/ 497769 h 3323054"/>
                <a:gd name="connsiteX59" fmla="*/ 2598245 w 4986517"/>
                <a:gd name="connsiteY59" fmla="*/ 497769 h 3323054"/>
                <a:gd name="connsiteX60" fmla="*/ 2348677 w 4986517"/>
                <a:gd name="connsiteY60" fmla="*/ 722039 h 3323054"/>
                <a:gd name="connsiteX61" fmla="*/ 2105262 w 4986517"/>
                <a:gd name="connsiteY61" fmla="*/ 841695 h 3323054"/>
                <a:gd name="connsiteX62" fmla="*/ 2087485 w 4986517"/>
                <a:gd name="connsiteY62" fmla="*/ 854686 h 3323054"/>
                <a:gd name="connsiteX63" fmla="*/ 2460128 w 4986517"/>
                <a:gd name="connsiteY63" fmla="*/ 854686 h 3323054"/>
                <a:gd name="connsiteX64" fmla="*/ 2455342 w 4986517"/>
                <a:gd name="connsiteY64" fmla="*/ 862891 h 3323054"/>
                <a:gd name="connsiteX65" fmla="*/ 2221499 w 4986517"/>
                <a:gd name="connsiteY65" fmla="*/ 1045452 h 3323054"/>
                <a:gd name="connsiteX66" fmla="*/ 1907659 w 4986517"/>
                <a:gd name="connsiteY66" fmla="*/ 1199979 h 3323054"/>
                <a:gd name="connsiteX67" fmla="*/ 1893300 w 4986517"/>
                <a:gd name="connsiteY67" fmla="*/ 1209552 h 3323054"/>
                <a:gd name="connsiteX68" fmla="*/ 1914496 w 4986517"/>
                <a:gd name="connsiteY68" fmla="*/ 1211603 h 3323054"/>
                <a:gd name="connsiteX69" fmla="*/ 2614655 w 4986517"/>
                <a:gd name="connsiteY69" fmla="*/ 1211603 h 3323054"/>
                <a:gd name="connsiteX70" fmla="*/ 2638586 w 4986517"/>
                <a:gd name="connsiteY70" fmla="*/ 1234167 h 3323054"/>
                <a:gd name="connsiteX71" fmla="*/ 2637903 w 4986517"/>
                <a:gd name="connsiteY71" fmla="*/ 1648518 h 3323054"/>
                <a:gd name="connsiteX72" fmla="*/ 2617390 w 4986517"/>
                <a:gd name="connsiteY72" fmla="*/ 1661510 h 3323054"/>
                <a:gd name="connsiteX73" fmla="*/ 2048511 w 4986517"/>
                <a:gd name="connsiteY73" fmla="*/ 1394848 h 3323054"/>
                <a:gd name="connsiteX74" fmla="*/ 1433137 w 4986517"/>
                <a:gd name="connsiteY74" fmla="*/ 1084426 h 3323054"/>
                <a:gd name="connsiteX75" fmla="*/ 1411941 w 4986517"/>
                <a:gd name="connsiteY75" fmla="*/ 1076221 h 3323054"/>
                <a:gd name="connsiteX76" fmla="*/ 1411257 w 4986517"/>
                <a:gd name="connsiteY76" fmla="*/ 1098784 h 3323054"/>
                <a:gd name="connsiteX77" fmla="*/ 1335361 w 4986517"/>
                <a:gd name="connsiteY77" fmla="*/ 1291601 h 3323054"/>
                <a:gd name="connsiteX78" fmla="*/ 963402 w 4986517"/>
                <a:gd name="connsiteY78" fmla="*/ 1956889 h 3323054"/>
                <a:gd name="connsiteX79" fmla="*/ 309738 w 4986517"/>
                <a:gd name="connsiteY79" fmla="*/ 2844395 h 3323054"/>
                <a:gd name="connsiteX80" fmla="*/ 0 w 4986517"/>
                <a:gd name="connsiteY80" fmla="*/ 3185586 h 3323054"/>
                <a:gd name="connsiteX81" fmla="*/ 4404026 w 4986517"/>
                <a:gd name="connsiteY81" fmla="*/ 3323019 h 3323054"/>
                <a:gd name="connsiteX82" fmla="*/ 3830360 w 4986517"/>
                <a:gd name="connsiteY82" fmla="*/ 2110049 h 3323054"/>
                <a:gd name="connsiteX83" fmla="*/ 3809848 w 4986517"/>
                <a:gd name="connsiteY83" fmla="*/ 2125091 h 3323054"/>
                <a:gd name="connsiteX84" fmla="*/ 2939436 w 4986517"/>
                <a:gd name="connsiteY84" fmla="*/ 1802362 h 3323054"/>
                <a:gd name="connsiteX85" fmla="*/ 2919607 w 4986517"/>
                <a:gd name="connsiteY85" fmla="*/ 1772277 h 3323054"/>
                <a:gd name="connsiteX86" fmla="*/ 2919607 w 4986517"/>
                <a:gd name="connsiteY86" fmla="*/ 1236218 h 3323054"/>
                <a:gd name="connsiteX87" fmla="*/ 2939436 w 4986517"/>
                <a:gd name="connsiteY87" fmla="*/ 1213654 h 3323054"/>
                <a:gd name="connsiteX88" fmla="*/ 3671731 w 4986517"/>
                <a:gd name="connsiteY88" fmla="*/ 1214338 h 3323054"/>
                <a:gd name="connsiteX89" fmla="*/ 3685406 w 4986517"/>
                <a:gd name="connsiteY89" fmla="*/ 1215022 h 3323054"/>
                <a:gd name="connsiteX90" fmla="*/ 3645748 w 4986517"/>
                <a:gd name="connsiteY90" fmla="*/ 1251944 h 3323054"/>
                <a:gd name="connsiteX91" fmla="*/ 3545237 w 4986517"/>
                <a:gd name="connsiteY91" fmla="*/ 1316216 h 3323054"/>
                <a:gd name="connsiteX92" fmla="*/ 3320967 w 4986517"/>
                <a:gd name="connsiteY92" fmla="*/ 1426300 h 3323054"/>
                <a:gd name="connsiteX93" fmla="*/ 3304558 w 4986517"/>
                <a:gd name="connsiteY93" fmla="*/ 1438607 h 3323054"/>
                <a:gd name="connsiteX94" fmla="*/ 3657372 w 4986517"/>
                <a:gd name="connsiteY94" fmla="*/ 1438607 h 3323054"/>
                <a:gd name="connsiteX95" fmla="*/ 3659423 w 4986517"/>
                <a:gd name="connsiteY95" fmla="*/ 1442710 h 3323054"/>
                <a:gd name="connsiteX96" fmla="*/ 3582843 w 4986517"/>
                <a:gd name="connsiteY96" fmla="*/ 1518606 h 3323054"/>
                <a:gd name="connsiteX97" fmla="*/ 3407804 w 4986517"/>
                <a:gd name="connsiteY97" fmla="*/ 1634160 h 3323054"/>
                <a:gd name="connsiteX98" fmla="*/ 3130202 w 4986517"/>
                <a:gd name="connsiteY98" fmla="*/ 1770226 h 3323054"/>
                <a:gd name="connsiteX99" fmla="*/ 3115159 w 4986517"/>
                <a:gd name="connsiteY99" fmla="*/ 1781849 h 3323054"/>
                <a:gd name="connsiteX100" fmla="*/ 3135672 w 4986517"/>
                <a:gd name="connsiteY100" fmla="*/ 1781849 h 3323054"/>
                <a:gd name="connsiteX101" fmla="*/ 3803694 w 4986517"/>
                <a:gd name="connsiteY101" fmla="*/ 1781849 h 3323054"/>
                <a:gd name="connsiteX102" fmla="*/ 3830360 w 4986517"/>
                <a:gd name="connsiteY102" fmla="*/ 1807832 h 3323054"/>
                <a:gd name="connsiteX103" fmla="*/ 3830360 w 4986517"/>
                <a:gd name="connsiteY103" fmla="*/ 2110049 h 3323054"/>
                <a:gd name="connsiteX0" fmla="*/ 4404026 w 4960797"/>
                <a:gd name="connsiteY0" fmla="*/ 3323019 h 3323054"/>
                <a:gd name="connsiteX1" fmla="*/ 4922991 w 4960797"/>
                <a:gd name="connsiteY1" fmla="*/ 3142509 h 3323054"/>
                <a:gd name="connsiteX2" fmla="*/ 4637184 w 4960797"/>
                <a:gd name="connsiteY2" fmla="*/ 3078921 h 3323054"/>
                <a:gd name="connsiteX3" fmla="*/ 4609834 w 4960797"/>
                <a:gd name="connsiteY3" fmla="*/ 3063878 h 3323054"/>
                <a:gd name="connsiteX4" fmla="*/ 4373257 w 4960797"/>
                <a:gd name="connsiteY4" fmla="*/ 2750721 h 3323054"/>
                <a:gd name="connsiteX5" fmla="*/ 4104544 w 4960797"/>
                <a:gd name="connsiteY5" fmla="*/ 2218765 h 3323054"/>
                <a:gd name="connsiteX6" fmla="*/ 4097022 w 4960797"/>
                <a:gd name="connsiteY6" fmla="*/ 2180475 h 3323054"/>
                <a:gd name="connsiteX7" fmla="*/ 4097022 w 4960797"/>
                <a:gd name="connsiteY7" fmla="*/ 1807148 h 3323054"/>
                <a:gd name="connsiteX8" fmla="*/ 4123689 w 4960797"/>
                <a:gd name="connsiteY8" fmla="*/ 1781166 h 3323054"/>
                <a:gd name="connsiteX9" fmla="*/ 4834104 w 4960797"/>
                <a:gd name="connsiteY9" fmla="*/ 1781166 h 3323054"/>
                <a:gd name="connsiteX10" fmla="*/ 4857351 w 4960797"/>
                <a:gd name="connsiteY10" fmla="*/ 1778431 h 3323054"/>
                <a:gd name="connsiteX11" fmla="*/ 4839574 w 4960797"/>
                <a:gd name="connsiteY11" fmla="*/ 1768858 h 3323054"/>
                <a:gd name="connsiteX12" fmla="*/ 4568809 w 4960797"/>
                <a:gd name="connsiteY12" fmla="*/ 1636211 h 3323054"/>
                <a:gd name="connsiteX13" fmla="*/ 4321292 w 4960797"/>
                <a:gd name="connsiteY13" fmla="*/ 1451599 h 3323054"/>
                <a:gd name="connsiteX14" fmla="*/ 4314455 w 4960797"/>
                <a:gd name="connsiteY14" fmla="*/ 1437240 h 3323054"/>
                <a:gd name="connsiteX15" fmla="*/ 4666585 w 4960797"/>
                <a:gd name="connsiteY15" fmla="*/ 1437240 h 3323054"/>
                <a:gd name="connsiteX16" fmla="*/ 4652226 w 4960797"/>
                <a:gd name="connsiteY16" fmla="*/ 1426300 h 3323054"/>
                <a:gd name="connsiteX17" fmla="*/ 4464195 w 4960797"/>
                <a:gd name="connsiteY17" fmla="*/ 1334678 h 3323054"/>
                <a:gd name="connsiteX18" fmla="*/ 4191380 w 4960797"/>
                <a:gd name="connsiteY18" fmla="*/ 1112459 h 3323054"/>
                <a:gd name="connsiteX19" fmla="*/ 4183175 w 4960797"/>
                <a:gd name="connsiteY19" fmla="*/ 1097417 h 3323054"/>
                <a:gd name="connsiteX20" fmla="*/ 4199585 w 4960797"/>
                <a:gd name="connsiteY20" fmla="*/ 1094682 h 3323054"/>
                <a:gd name="connsiteX21" fmla="*/ 4447786 w 4960797"/>
                <a:gd name="connsiteY21" fmla="*/ 1094682 h 3323054"/>
                <a:gd name="connsiteX22" fmla="*/ 4466247 w 4960797"/>
                <a:gd name="connsiteY22" fmla="*/ 1093998 h 3323054"/>
                <a:gd name="connsiteX23" fmla="*/ 4358214 w 4960797"/>
                <a:gd name="connsiteY23" fmla="*/ 1037247 h 3323054"/>
                <a:gd name="connsiteX24" fmla="*/ 4143518 w 4960797"/>
                <a:gd name="connsiteY24" fmla="*/ 878617 h 3323054"/>
                <a:gd name="connsiteX25" fmla="*/ 3994460 w 4960797"/>
                <a:gd name="connsiteY25" fmla="*/ 635886 h 3323054"/>
                <a:gd name="connsiteX26" fmla="*/ 3984204 w 4960797"/>
                <a:gd name="connsiteY26" fmla="*/ 619476 h 3323054"/>
                <a:gd name="connsiteX27" fmla="*/ 3973948 w 4960797"/>
                <a:gd name="connsiteY27" fmla="*/ 635886 h 3323054"/>
                <a:gd name="connsiteX28" fmla="*/ 3857710 w 4960797"/>
                <a:gd name="connsiteY28" fmla="*/ 836225 h 3323054"/>
                <a:gd name="connsiteX29" fmla="*/ 3634125 w 4960797"/>
                <a:gd name="connsiteY29" fmla="*/ 1024939 h 3323054"/>
                <a:gd name="connsiteX30" fmla="*/ 3512417 w 4960797"/>
                <a:gd name="connsiteY30" fmla="*/ 1084426 h 3323054"/>
                <a:gd name="connsiteX31" fmla="*/ 3502845 w 4960797"/>
                <a:gd name="connsiteY31" fmla="*/ 1093998 h 3323054"/>
                <a:gd name="connsiteX32" fmla="*/ 3517203 w 4960797"/>
                <a:gd name="connsiteY32" fmla="*/ 1093998 h 3323054"/>
                <a:gd name="connsiteX33" fmla="*/ 3768823 w 4960797"/>
                <a:gd name="connsiteY33" fmla="*/ 1093998 h 3323054"/>
                <a:gd name="connsiteX34" fmla="*/ 3785233 w 4960797"/>
                <a:gd name="connsiteY34" fmla="*/ 1097417 h 3323054"/>
                <a:gd name="connsiteX35" fmla="*/ 3777028 w 4960797"/>
                <a:gd name="connsiteY35" fmla="*/ 1112459 h 3323054"/>
                <a:gd name="connsiteX36" fmla="*/ 3712072 w 4960797"/>
                <a:gd name="connsiteY36" fmla="*/ 1188356 h 3323054"/>
                <a:gd name="connsiteX37" fmla="*/ 3679935 w 4960797"/>
                <a:gd name="connsiteY37" fmla="*/ 1193825 h 3323054"/>
                <a:gd name="connsiteX38" fmla="*/ 3405752 w 4960797"/>
                <a:gd name="connsiteY38" fmla="*/ 1059127 h 3323054"/>
                <a:gd name="connsiteX39" fmla="*/ 3151398 w 4960797"/>
                <a:gd name="connsiteY39" fmla="*/ 869045 h 3323054"/>
                <a:gd name="connsiteX40" fmla="*/ 3144560 w 4960797"/>
                <a:gd name="connsiteY40" fmla="*/ 854002 h 3323054"/>
                <a:gd name="connsiteX41" fmla="*/ 3511733 w 4960797"/>
                <a:gd name="connsiteY41" fmla="*/ 854002 h 3323054"/>
                <a:gd name="connsiteX42" fmla="*/ 3502845 w 4960797"/>
                <a:gd name="connsiteY42" fmla="*/ 845797 h 3323054"/>
                <a:gd name="connsiteX43" fmla="*/ 3337377 w 4960797"/>
                <a:gd name="connsiteY43" fmla="*/ 765115 h 3323054"/>
                <a:gd name="connsiteX44" fmla="*/ 3015332 w 4960797"/>
                <a:gd name="connsiteY44" fmla="*/ 514863 h 3323054"/>
                <a:gd name="connsiteX45" fmla="*/ 3007127 w 4960797"/>
                <a:gd name="connsiteY45" fmla="*/ 499820 h 3323054"/>
                <a:gd name="connsiteX46" fmla="*/ 3023537 w 4960797"/>
                <a:gd name="connsiteY46" fmla="*/ 497085 h 3323054"/>
                <a:gd name="connsiteX47" fmla="*/ 3286096 w 4960797"/>
                <a:gd name="connsiteY47" fmla="*/ 497085 h 3323054"/>
                <a:gd name="connsiteX48" fmla="*/ 3305925 w 4960797"/>
                <a:gd name="connsiteY48" fmla="*/ 493667 h 3323054"/>
                <a:gd name="connsiteX49" fmla="*/ 3137723 w 4960797"/>
                <a:gd name="connsiteY49" fmla="*/ 410933 h 3323054"/>
                <a:gd name="connsiteX50" fmla="*/ 2993452 w 4960797"/>
                <a:gd name="connsiteY50" fmla="*/ 302217 h 3323054"/>
                <a:gd name="connsiteX51" fmla="*/ 2810891 w 4960797"/>
                <a:gd name="connsiteY51" fmla="*/ 17778 h 3323054"/>
                <a:gd name="connsiteX52" fmla="*/ 2799267 w 4960797"/>
                <a:gd name="connsiteY52" fmla="*/ 0 h 3323054"/>
                <a:gd name="connsiteX53" fmla="*/ 2791062 w 4960797"/>
                <a:gd name="connsiteY53" fmla="*/ 17094 h 3323054"/>
                <a:gd name="connsiteX54" fmla="*/ 2659782 w 4960797"/>
                <a:gd name="connsiteY54" fmla="*/ 239996 h 3323054"/>
                <a:gd name="connsiteX55" fmla="*/ 2476538 w 4960797"/>
                <a:gd name="connsiteY55" fmla="*/ 404096 h 3323054"/>
                <a:gd name="connsiteX56" fmla="*/ 2308336 w 4960797"/>
                <a:gd name="connsiteY56" fmla="*/ 486829 h 3323054"/>
                <a:gd name="connsiteX57" fmla="*/ 2296028 w 4960797"/>
                <a:gd name="connsiteY57" fmla="*/ 497769 h 3323054"/>
                <a:gd name="connsiteX58" fmla="*/ 2598245 w 4960797"/>
                <a:gd name="connsiteY58" fmla="*/ 497769 h 3323054"/>
                <a:gd name="connsiteX59" fmla="*/ 2348677 w 4960797"/>
                <a:gd name="connsiteY59" fmla="*/ 722039 h 3323054"/>
                <a:gd name="connsiteX60" fmla="*/ 2105262 w 4960797"/>
                <a:gd name="connsiteY60" fmla="*/ 841695 h 3323054"/>
                <a:gd name="connsiteX61" fmla="*/ 2087485 w 4960797"/>
                <a:gd name="connsiteY61" fmla="*/ 854686 h 3323054"/>
                <a:gd name="connsiteX62" fmla="*/ 2460128 w 4960797"/>
                <a:gd name="connsiteY62" fmla="*/ 854686 h 3323054"/>
                <a:gd name="connsiteX63" fmla="*/ 2455342 w 4960797"/>
                <a:gd name="connsiteY63" fmla="*/ 862891 h 3323054"/>
                <a:gd name="connsiteX64" fmla="*/ 2221499 w 4960797"/>
                <a:gd name="connsiteY64" fmla="*/ 1045452 h 3323054"/>
                <a:gd name="connsiteX65" fmla="*/ 1907659 w 4960797"/>
                <a:gd name="connsiteY65" fmla="*/ 1199979 h 3323054"/>
                <a:gd name="connsiteX66" fmla="*/ 1893300 w 4960797"/>
                <a:gd name="connsiteY66" fmla="*/ 1209552 h 3323054"/>
                <a:gd name="connsiteX67" fmla="*/ 1914496 w 4960797"/>
                <a:gd name="connsiteY67" fmla="*/ 1211603 h 3323054"/>
                <a:gd name="connsiteX68" fmla="*/ 2614655 w 4960797"/>
                <a:gd name="connsiteY68" fmla="*/ 1211603 h 3323054"/>
                <a:gd name="connsiteX69" fmla="*/ 2638586 w 4960797"/>
                <a:gd name="connsiteY69" fmla="*/ 1234167 h 3323054"/>
                <a:gd name="connsiteX70" fmla="*/ 2637903 w 4960797"/>
                <a:gd name="connsiteY70" fmla="*/ 1648518 h 3323054"/>
                <a:gd name="connsiteX71" fmla="*/ 2617390 w 4960797"/>
                <a:gd name="connsiteY71" fmla="*/ 1661510 h 3323054"/>
                <a:gd name="connsiteX72" fmla="*/ 2048511 w 4960797"/>
                <a:gd name="connsiteY72" fmla="*/ 1394848 h 3323054"/>
                <a:gd name="connsiteX73" fmla="*/ 1433137 w 4960797"/>
                <a:gd name="connsiteY73" fmla="*/ 1084426 h 3323054"/>
                <a:gd name="connsiteX74" fmla="*/ 1411941 w 4960797"/>
                <a:gd name="connsiteY74" fmla="*/ 1076221 h 3323054"/>
                <a:gd name="connsiteX75" fmla="*/ 1411257 w 4960797"/>
                <a:gd name="connsiteY75" fmla="*/ 1098784 h 3323054"/>
                <a:gd name="connsiteX76" fmla="*/ 1335361 w 4960797"/>
                <a:gd name="connsiteY76" fmla="*/ 1291601 h 3323054"/>
                <a:gd name="connsiteX77" fmla="*/ 963402 w 4960797"/>
                <a:gd name="connsiteY77" fmla="*/ 1956889 h 3323054"/>
                <a:gd name="connsiteX78" fmla="*/ 309738 w 4960797"/>
                <a:gd name="connsiteY78" fmla="*/ 2844395 h 3323054"/>
                <a:gd name="connsiteX79" fmla="*/ 0 w 4960797"/>
                <a:gd name="connsiteY79" fmla="*/ 3185586 h 3323054"/>
                <a:gd name="connsiteX80" fmla="*/ 4404026 w 4960797"/>
                <a:gd name="connsiteY80" fmla="*/ 3323019 h 3323054"/>
                <a:gd name="connsiteX81" fmla="*/ 3830360 w 4960797"/>
                <a:gd name="connsiteY81" fmla="*/ 2110049 h 3323054"/>
                <a:gd name="connsiteX82" fmla="*/ 3809848 w 4960797"/>
                <a:gd name="connsiteY82" fmla="*/ 2125091 h 3323054"/>
                <a:gd name="connsiteX83" fmla="*/ 2939436 w 4960797"/>
                <a:gd name="connsiteY83" fmla="*/ 1802362 h 3323054"/>
                <a:gd name="connsiteX84" fmla="*/ 2919607 w 4960797"/>
                <a:gd name="connsiteY84" fmla="*/ 1772277 h 3323054"/>
                <a:gd name="connsiteX85" fmla="*/ 2919607 w 4960797"/>
                <a:gd name="connsiteY85" fmla="*/ 1236218 h 3323054"/>
                <a:gd name="connsiteX86" fmla="*/ 2939436 w 4960797"/>
                <a:gd name="connsiteY86" fmla="*/ 1213654 h 3323054"/>
                <a:gd name="connsiteX87" fmla="*/ 3671731 w 4960797"/>
                <a:gd name="connsiteY87" fmla="*/ 1214338 h 3323054"/>
                <a:gd name="connsiteX88" fmla="*/ 3685406 w 4960797"/>
                <a:gd name="connsiteY88" fmla="*/ 1215022 h 3323054"/>
                <a:gd name="connsiteX89" fmla="*/ 3645748 w 4960797"/>
                <a:gd name="connsiteY89" fmla="*/ 1251944 h 3323054"/>
                <a:gd name="connsiteX90" fmla="*/ 3545237 w 4960797"/>
                <a:gd name="connsiteY90" fmla="*/ 1316216 h 3323054"/>
                <a:gd name="connsiteX91" fmla="*/ 3320967 w 4960797"/>
                <a:gd name="connsiteY91" fmla="*/ 1426300 h 3323054"/>
                <a:gd name="connsiteX92" fmla="*/ 3304558 w 4960797"/>
                <a:gd name="connsiteY92" fmla="*/ 1438607 h 3323054"/>
                <a:gd name="connsiteX93" fmla="*/ 3657372 w 4960797"/>
                <a:gd name="connsiteY93" fmla="*/ 1438607 h 3323054"/>
                <a:gd name="connsiteX94" fmla="*/ 3659423 w 4960797"/>
                <a:gd name="connsiteY94" fmla="*/ 1442710 h 3323054"/>
                <a:gd name="connsiteX95" fmla="*/ 3582843 w 4960797"/>
                <a:gd name="connsiteY95" fmla="*/ 1518606 h 3323054"/>
                <a:gd name="connsiteX96" fmla="*/ 3407804 w 4960797"/>
                <a:gd name="connsiteY96" fmla="*/ 1634160 h 3323054"/>
                <a:gd name="connsiteX97" fmla="*/ 3130202 w 4960797"/>
                <a:gd name="connsiteY97" fmla="*/ 1770226 h 3323054"/>
                <a:gd name="connsiteX98" fmla="*/ 3115159 w 4960797"/>
                <a:gd name="connsiteY98" fmla="*/ 1781849 h 3323054"/>
                <a:gd name="connsiteX99" fmla="*/ 3135672 w 4960797"/>
                <a:gd name="connsiteY99" fmla="*/ 1781849 h 3323054"/>
                <a:gd name="connsiteX100" fmla="*/ 3803694 w 4960797"/>
                <a:gd name="connsiteY100" fmla="*/ 1781849 h 3323054"/>
                <a:gd name="connsiteX101" fmla="*/ 3830360 w 4960797"/>
                <a:gd name="connsiteY101" fmla="*/ 1807832 h 3323054"/>
                <a:gd name="connsiteX102" fmla="*/ 3830360 w 4960797"/>
                <a:gd name="connsiteY102" fmla="*/ 2110049 h 3323054"/>
                <a:gd name="connsiteX0" fmla="*/ 4404026 w 4857351"/>
                <a:gd name="connsiteY0" fmla="*/ 3323019 h 3323054"/>
                <a:gd name="connsiteX1" fmla="*/ 4637184 w 4857351"/>
                <a:gd name="connsiteY1" fmla="*/ 3078921 h 3323054"/>
                <a:gd name="connsiteX2" fmla="*/ 4609834 w 4857351"/>
                <a:gd name="connsiteY2" fmla="*/ 3063878 h 3323054"/>
                <a:gd name="connsiteX3" fmla="*/ 4373257 w 4857351"/>
                <a:gd name="connsiteY3" fmla="*/ 2750721 h 3323054"/>
                <a:gd name="connsiteX4" fmla="*/ 4104544 w 4857351"/>
                <a:gd name="connsiteY4" fmla="*/ 2218765 h 3323054"/>
                <a:gd name="connsiteX5" fmla="*/ 4097022 w 4857351"/>
                <a:gd name="connsiteY5" fmla="*/ 2180475 h 3323054"/>
                <a:gd name="connsiteX6" fmla="*/ 4097022 w 4857351"/>
                <a:gd name="connsiteY6" fmla="*/ 1807148 h 3323054"/>
                <a:gd name="connsiteX7" fmla="*/ 4123689 w 4857351"/>
                <a:gd name="connsiteY7" fmla="*/ 1781166 h 3323054"/>
                <a:gd name="connsiteX8" fmla="*/ 4834104 w 4857351"/>
                <a:gd name="connsiteY8" fmla="*/ 1781166 h 3323054"/>
                <a:gd name="connsiteX9" fmla="*/ 4857351 w 4857351"/>
                <a:gd name="connsiteY9" fmla="*/ 1778431 h 3323054"/>
                <a:gd name="connsiteX10" fmla="*/ 4839574 w 4857351"/>
                <a:gd name="connsiteY10" fmla="*/ 1768858 h 3323054"/>
                <a:gd name="connsiteX11" fmla="*/ 4568809 w 4857351"/>
                <a:gd name="connsiteY11" fmla="*/ 1636211 h 3323054"/>
                <a:gd name="connsiteX12" fmla="*/ 4321292 w 4857351"/>
                <a:gd name="connsiteY12" fmla="*/ 1451599 h 3323054"/>
                <a:gd name="connsiteX13" fmla="*/ 4314455 w 4857351"/>
                <a:gd name="connsiteY13" fmla="*/ 1437240 h 3323054"/>
                <a:gd name="connsiteX14" fmla="*/ 4666585 w 4857351"/>
                <a:gd name="connsiteY14" fmla="*/ 1437240 h 3323054"/>
                <a:gd name="connsiteX15" fmla="*/ 4652226 w 4857351"/>
                <a:gd name="connsiteY15" fmla="*/ 1426300 h 3323054"/>
                <a:gd name="connsiteX16" fmla="*/ 4464195 w 4857351"/>
                <a:gd name="connsiteY16" fmla="*/ 1334678 h 3323054"/>
                <a:gd name="connsiteX17" fmla="*/ 4191380 w 4857351"/>
                <a:gd name="connsiteY17" fmla="*/ 1112459 h 3323054"/>
                <a:gd name="connsiteX18" fmla="*/ 4183175 w 4857351"/>
                <a:gd name="connsiteY18" fmla="*/ 1097417 h 3323054"/>
                <a:gd name="connsiteX19" fmla="*/ 4199585 w 4857351"/>
                <a:gd name="connsiteY19" fmla="*/ 1094682 h 3323054"/>
                <a:gd name="connsiteX20" fmla="*/ 4447786 w 4857351"/>
                <a:gd name="connsiteY20" fmla="*/ 1094682 h 3323054"/>
                <a:gd name="connsiteX21" fmla="*/ 4466247 w 4857351"/>
                <a:gd name="connsiteY21" fmla="*/ 1093998 h 3323054"/>
                <a:gd name="connsiteX22" fmla="*/ 4358214 w 4857351"/>
                <a:gd name="connsiteY22" fmla="*/ 1037247 h 3323054"/>
                <a:gd name="connsiteX23" fmla="*/ 4143518 w 4857351"/>
                <a:gd name="connsiteY23" fmla="*/ 878617 h 3323054"/>
                <a:gd name="connsiteX24" fmla="*/ 3994460 w 4857351"/>
                <a:gd name="connsiteY24" fmla="*/ 635886 h 3323054"/>
                <a:gd name="connsiteX25" fmla="*/ 3984204 w 4857351"/>
                <a:gd name="connsiteY25" fmla="*/ 619476 h 3323054"/>
                <a:gd name="connsiteX26" fmla="*/ 3973948 w 4857351"/>
                <a:gd name="connsiteY26" fmla="*/ 635886 h 3323054"/>
                <a:gd name="connsiteX27" fmla="*/ 3857710 w 4857351"/>
                <a:gd name="connsiteY27" fmla="*/ 836225 h 3323054"/>
                <a:gd name="connsiteX28" fmla="*/ 3634125 w 4857351"/>
                <a:gd name="connsiteY28" fmla="*/ 1024939 h 3323054"/>
                <a:gd name="connsiteX29" fmla="*/ 3512417 w 4857351"/>
                <a:gd name="connsiteY29" fmla="*/ 1084426 h 3323054"/>
                <a:gd name="connsiteX30" fmla="*/ 3502845 w 4857351"/>
                <a:gd name="connsiteY30" fmla="*/ 1093998 h 3323054"/>
                <a:gd name="connsiteX31" fmla="*/ 3517203 w 4857351"/>
                <a:gd name="connsiteY31" fmla="*/ 1093998 h 3323054"/>
                <a:gd name="connsiteX32" fmla="*/ 3768823 w 4857351"/>
                <a:gd name="connsiteY32" fmla="*/ 1093998 h 3323054"/>
                <a:gd name="connsiteX33" fmla="*/ 3785233 w 4857351"/>
                <a:gd name="connsiteY33" fmla="*/ 1097417 h 3323054"/>
                <a:gd name="connsiteX34" fmla="*/ 3777028 w 4857351"/>
                <a:gd name="connsiteY34" fmla="*/ 1112459 h 3323054"/>
                <a:gd name="connsiteX35" fmla="*/ 3712072 w 4857351"/>
                <a:gd name="connsiteY35" fmla="*/ 1188356 h 3323054"/>
                <a:gd name="connsiteX36" fmla="*/ 3679935 w 4857351"/>
                <a:gd name="connsiteY36" fmla="*/ 1193825 h 3323054"/>
                <a:gd name="connsiteX37" fmla="*/ 3405752 w 4857351"/>
                <a:gd name="connsiteY37" fmla="*/ 1059127 h 3323054"/>
                <a:gd name="connsiteX38" fmla="*/ 3151398 w 4857351"/>
                <a:gd name="connsiteY38" fmla="*/ 869045 h 3323054"/>
                <a:gd name="connsiteX39" fmla="*/ 3144560 w 4857351"/>
                <a:gd name="connsiteY39" fmla="*/ 854002 h 3323054"/>
                <a:gd name="connsiteX40" fmla="*/ 3511733 w 4857351"/>
                <a:gd name="connsiteY40" fmla="*/ 854002 h 3323054"/>
                <a:gd name="connsiteX41" fmla="*/ 3502845 w 4857351"/>
                <a:gd name="connsiteY41" fmla="*/ 845797 h 3323054"/>
                <a:gd name="connsiteX42" fmla="*/ 3337377 w 4857351"/>
                <a:gd name="connsiteY42" fmla="*/ 765115 h 3323054"/>
                <a:gd name="connsiteX43" fmla="*/ 3015332 w 4857351"/>
                <a:gd name="connsiteY43" fmla="*/ 514863 h 3323054"/>
                <a:gd name="connsiteX44" fmla="*/ 3007127 w 4857351"/>
                <a:gd name="connsiteY44" fmla="*/ 499820 h 3323054"/>
                <a:gd name="connsiteX45" fmla="*/ 3023537 w 4857351"/>
                <a:gd name="connsiteY45" fmla="*/ 497085 h 3323054"/>
                <a:gd name="connsiteX46" fmla="*/ 3286096 w 4857351"/>
                <a:gd name="connsiteY46" fmla="*/ 497085 h 3323054"/>
                <a:gd name="connsiteX47" fmla="*/ 3305925 w 4857351"/>
                <a:gd name="connsiteY47" fmla="*/ 493667 h 3323054"/>
                <a:gd name="connsiteX48" fmla="*/ 3137723 w 4857351"/>
                <a:gd name="connsiteY48" fmla="*/ 410933 h 3323054"/>
                <a:gd name="connsiteX49" fmla="*/ 2993452 w 4857351"/>
                <a:gd name="connsiteY49" fmla="*/ 302217 h 3323054"/>
                <a:gd name="connsiteX50" fmla="*/ 2810891 w 4857351"/>
                <a:gd name="connsiteY50" fmla="*/ 17778 h 3323054"/>
                <a:gd name="connsiteX51" fmla="*/ 2799267 w 4857351"/>
                <a:gd name="connsiteY51" fmla="*/ 0 h 3323054"/>
                <a:gd name="connsiteX52" fmla="*/ 2791062 w 4857351"/>
                <a:gd name="connsiteY52" fmla="*/ 17094 h 3323054"/>
                <a:gd name="connsiteX53" fmla="*/ 2659782 w 4857351"/>
                <a:gd name="connsiteY53" fmla="*/ 239996 h 3323054"/>
                <a:gd name="connsiteX54" fmla="*/ 2476538 w 4857351"/>
                <a:gd name="connsiteY54" fmla="*/ 404096 h 3323054"/>
                <a:gd name="connsiteX55" fmla="*/ 2308336 w 4857351"/>
                <a:gd name="connsiteY55" fmla="*/ 486829 h 3323054"/>
                <a:gd name="connsiteX56" fmla="*/ 2296028 w 4857351"/>
                <a:gd name="connsiteY56" fmla="*/ 497769 h 3323054"/>
                <a:gd name="connsiteX57" fmla="*/ 2598245 w 4857351"/>
                <a:gd name="connsiteY57" fmla="*/ 497769 h 3323054"/>
                <a:gd name="connsiteX58" fmla="*/ 2348677 w 4857351"/>
                <a:gd name="connsiteY58" fmla="*/ 722039 h 3323054"/>
                <a:gd name="connsiteX59" fmla="*/ 2105262 w 4857351"/>
                <a:gd name="connsiteY59" fmla="*/ 841695 h 3323054"/>
                <a:gd name="connsiteX60" fmla="*/ 2087485 w 4857351"/>
                <a:gd name="connsiteY60" fmla="*/ 854686 h 3323054"/>
                <a:gd name="connsiteX61" fmla="*/ 2460128 w 4857351"/>
                <a:gd name="connsiteY61" fmla="*/ 854686 h 3323054"/>
                <a:gd name="connsiteX62" fmla="*/ 2455342 w 4857351"/>
                <a:gd name="connsiteY62" fmla="*/ 862891 h 3323054"/>
                <a:gd name="connsiteX63" fmla="*/ 2221499 w 4857351"/>
                <a:gd name="connsiteY63" fmla="*/ 1045452 h 3323054"/>
                <a:gd name="connsiteX64" fmla="*/ 1907659 w 4857351"/>
                <a:gd name="connsiteY64" fmla="*/ 1199979 h 3323054"/>
                <a:gd name="connsiteX65" fmla="*/ 1893300 w 4857351"/>
                <a:gd name="connsiteY65" fmla="*/ 1209552 h 3323054"/>
                <a:gd name="connsiteX66" fmla="*/ 1914496 w 4857351"/>
                <a:gd name="connsiteY66" fmla="*/ 1211603 h 3323054"/>
                <a:gd name="connsiteX67" fmla="*/ 2614655 w 4857351"/>
                <a:gd name="connsiteY67" fmla="*/ 1211603 h 3323054"/>
                <a:gd name="connsiteX68" fmla="*/ 2638586 w 4857351"/>
                <a:gd name="connsiteY68" fmla="*/ 1234167 h 3323054"/>
                <a:gd name="connsiteX69" fmla="*/ 2637903 w 4857351"/>
                <a:gd name="connsiteY69" fmla="*/ 1648518 h 3323054"/>
                <a:gd name="connsiteX70" fmla="*/ 2617390 w 4857351"/>
                <a:gd name="connsiteY70" fmla="*/ 1661510 h 3323054"/>
                <a:gd name="connsiteX71" fmla="*/ 2048511 w 4857351"/>
                <a:gd name="connsiteY71" fmla="*/ 1394848 h 3323054"/>
                <a:gd name="connsiteX72" fmla="*/ 1433137 w 4857351"/>
                <a:gd name="connsiteY72" fmla="*/ 1084426 h 3323054"/>
                <a:gd name="connsiteX73" fmla="*/ 1411941 w 4857351"/>
                <a:gd name="connsiteY73" fmla="*/ 1076221 h 3323054"/>
                <a:gd name="connsiteX74" fmla="*/ 1411257 w 4857351"/>
                <a:gd name="connsiteY74" fmla="*/ 1098784 h 3323054"/>
                <a:gd name="connsiteX75" fmla="*/ 1335361 w 4857351"/>
                <a:gd name="connsiteY75" fmla="*/ 1291601 h 3323054"/>
                <a:gd name="connsiteX76" fmla="*/ 963402 w 4857351"/>
                <a:gd name="connsiteY76" fmla="*/ 1956889 h 3323054"/>
                <a:gd name="connsiteX77" fmla="*/ 309738 w 4857351"/>
                <a:gd name="connsiteY77" fmla="*/ 2844395 h 3323054"/>
                <a:gd name="connsiteX78" fmla="*/ 0 w 4857351"/>
                <a:gd name="connsiteY78" fmla="*/ 3185586 h 3323054"/>
                <a:gd name="connsiteX79" fmla="*/ 4404026 w 4857351"/>
                <a:gd name="connsiteY79" fmla="*/ 3323019 h 3323054"/>
                <a:gd name="connsiteX80" fmla="*/ 3830360 w 4857351"/>
                <a:gd name="connsiteY80" fmla="*/ 2110049 h 3323054"/>
                <a:gd name="connsiteX81" fmla="*/ 3809848 w 4857351"/>
                <a:gd name="connsiteY81" fmla="*/ 2125091 h 3323054"/>
                <a:gd name="connsiteX82" fmla="*/ 2939436 w 4857351"/>
                <a:gd name="connsiteY82" fmla="*/ 1802362 h 3323054"/>
                <a:gd name="connsiteX83" fmla="*/ 2919607 w 4857351"/>
                <a:gd name="connsiteY83" fmla="*/ 1772277 h 3323054"/>
                <a:gd name="connsiteX84" fmla="*/ 2919607 w 4857351"/>
                <a:gd name="connsiteY84" fmla="*/ 1236218 h 3323054"/>
                <a:gd name="connsiteX85" fmla="*/ 2939436 w 4857351"/>
                <a:gd name="connsiteY85" fmla="*/ 1213654 h 3323054"/>
                <a:gd name="connsiteX86" fmla="*/ 3671731 w 4857351"/>
                <a:gd name="connsiteY86" fmla="*/ 1214338 h 3323054"/>
                <a:gd name="connsiteX87" fmla="*/ 3685406 w 4857351"/>
                <a:gd name="connsiteY87" fmla="*/ 1215022 h 3323054"/>
                <a:gd name="connsiteX88" fmla="*/ 3645748 w 4857351"/>
                <a:gd name="connsiteY88" fmla="*/ 1251944 h 3323054"/>
                <a:gd name="connsiteX89" fmla="*/ 3545237 w 4857351"/>
                <a:gd name="connsiteY89" fmla="*/ 1316216 h 3323054"/>
                <a:gd name="connsiteX90" fmla="*/ 3320967 w 4857351"/>
                <a:gd name="connsiteY90" fmla="*/ 1426300 h 3323054"/>
                <a:gd name="connsiteX91" fmla="*/ 3304558 w 4857351"/>
                <a:gd name="connsiteY91" fmla="*/ 1438607 h 3323054"/>
                <a:gd name="connsiteX92" fmla="*/ 3657372 w 4857351"/>
                <a:gd name="connsiteY92" fmla="*/ 1438607 h 3323054"/>
                <a:gd name="connsiteX93" fmla="*/ 3659423 w 4857351"/>
                <a:gd name="connsiteY93" fmla="*/ 1442710 h 3323054"/>
                <a:gd name="connsiteX94" fmla="*/ 3582843 w 4857351"/>
                <a:gd name="connsiteY94" fmla="*/ 1518606 h 3323054"/>
                <a:gd name="connsiteX95" fmla="*/ 3407804 w 4857351"/>
                <a:gd name="connsiteY95" fmla="*/ 1634160 h 3323054"/>
                <a:gd name="connsiteX96" fmla="*/ 3130202 w 4857351"/>
                <a:gd name="connsiteY96" fmla="*/ 1770226 h 3323054"/>
                <a:gd name="connsiteX97" fmla="*/ 3115159 w 4857351"/>
                <a:gd name="connsiteY97" fmla="*/ 1781849 h 3323054"/>
                <a:gd name="connsiteX98" fmla="*/ 3135672 w 4857351"/>
                <a:gd name="connsiteY98" fmla="*/ 1781849 h 3323054"/>
                <a:gd name="connsiteX99" fmla="*/ 3803694 w 4857351"/>
                <a:gd name="connsiteY99" fmla="*/ 1781849 h 3323054"/>
                <a:gd name="connsiteX100" fmla="*/ 3830360 w 4857351"/>
                <a:gd name="connsiteY100" fmla="*/ 1807832 h 3323054"/>
                <a:gd name="connsiteX101" fmla="*/ 3830360 w 4857351"/>
                <a:gd name="connsiteY101" fmla="*/ 2110049 h 3323054"/>
                <a:gd name="connsiteX0" fmla="*/ 0 w 4857351"/>
                <a:gd name="connsiteY0" fmla="*/ 3185586 h 3193085"/>
                <a:gd name="connsiteX1" fmla="*/ 4637184 w 4857351"/>
                <a:gd name="connsiteY1" fmla="*/ 3078921 h 3193085"/>
                <a:gd name="connsiteX2" fmla="*/ 4609834 w 4857351"/>
                <a:gd name="connsiteY2" fmla="*/ 3063878 h 3193085"/>
                <a:gd name="connsiteX3" fmla="*/ 4373257 w 4857351"/>
                <a:gd name="connsiteY3" fmla="*/ 2750721 h 3193085"/>
                <a:gd name="connsiteX4" fmla="*/ 4104544 w 4857351"/>
                <a:gd name="connsiteY4" fmla="*/ 2218765 h 3193085"/>
                <a:gd name="connsiteX5" fmla="*/ 4097022 w 4857351"/>
                <a:gd name="connsiteY5" fmla="*/ 2180475 h 3193085"/>
                <a:gd name="connsiteX6" fmla="*/ 4097022 w 4857351"/>
                <a:gd name="connsiteY6" fmla="*/ 1807148 h 3193085"/>
                <a:gd name="connsiteX7" fmla="*/ 4123689 w 4857351"/>
                <a:gd name="connsiteY7" fmla="*/ 1781166 h 3193085"/>
                <a:gd name="connsiteX8" fmla="*/ 4834104 w 4857351"/>
                <a:gd name="connsiteY8" fmla="*/ 1781166 h 3193085"/>
                <a:gd name="connsiteX9" fmla="*/ 4857351 w 4857351"/>
                <a:gd name="connsiteY9" fmla="*/ 1778431 h 3193085"/>
                <a:gd name="connsiteX10" fmla="*/ 4839574 w 4857351"/>
                <a:gd name="connsiteY10" fmla="*/ 1768858 h 3193085"/>
                <a:gd name="connsiteX11" fmla="*/ 4568809 w 4857351"/>
                <a:gd name="connsiteY11" fmla="*/ 1636211 h 3193085"/>
                <a:gd name="connsiteX12" fmla="*/ 4321292 w 4857351"/>
                <a:gd name="connsiteY12" fmla="*/ 1451599 h 3193085"/>
                <a:gd name="connsiteX13" fmla="*/ 4314455 w 4857351"/>
                <a:gd name="connsiteY13" fmla="*/ 1437240 h 3193085"/>
                <a:gd name="connsiteX14" fmla="*/ 4666585 w 4857351"/>
                <a:gd name="connsiteY14" fmla="*/ 1437240 h 3193085"/>
                <a:gd name="connsiteX15" fmla="*/ 4652226 w 4857351"/>
                <a:gd name="connsiteY15" fmla="*/ 1426300 h 3193085"/>
                <a:gd name="connsiteX16" fmla="*/ 4464195 w 4857351"/>
                <a:gd name="connsiteY16" fmla="*/ 1334678 h 3193085"/>
                <a:gd name="connsiteX17" fmla="*/ 4191380 w 4857351"/>
                <a:gd name="connsiteY17" fmla="*/ 1112459 h 3193085"/>
                <a:gd name="connsiteX18" fmla="*/ 4183175 w 4857351"/>
                <a:gd name="connsiteY18" fmla="*/ 1097417 h 3193085"/>
                <a:gd name="connsiteX19" fmla="*/ 4199585 w 4857351"/>
                <a:gd name="connsiteY19" fmla="*/ 1094682 h 3193085"/>
                <a:gd name="connsiteX20" fmla="*/ 4447786 w 4857351"/>
                <a:gd name="connsiteY20" fmla="*/ 1094682 h 3193085"/>
                <a:gd name="connsiteX21" fmla="*/ 4466247 w 4857351"/>
                <a:gd name="connsiteY21" fmla="*/ 1093998 h 3193085"/>
                <a:gd name="connsiteX22" fmla="*/ 4358214 w 4857351"/>
                <a:gd name="connsiteY22" fmla="*/ 1037247 h 3193085"/>
                <a:gd name="connsiteX23" fmla="*/ 4143518 w 4857351"/>
                <a:gd name="connsiteY23" fmla="*/ 878617 h 3193085"/>
                <a:gd name="connsiteX24" fmla="*/ 3994460 w 4857351"/>
                <a:gd name="connsiteY24" fmla="*/ 635886 h 3193085"/>
                <a:gd name="connsiteX25" fmla="*/ 3984204 w 4857351"/>
                <a:gd name="connsiteY25" fmla="*/ 619476 h 3193085"/>
                <a:gd name="connsiteX26" fmla="*/ 3973948 w 4857351"/>
                <a:gd name="connsiteY26" fmla="*/ 635886 h 3193085"/>
                <a:gd name="connsiteX27" fmla="*/ 3857710 w 4857351"/>
                <a:gd name="connsiteY27" fmla="*/ 836225 h 3193085"/>
                <a:gd name="connsiteX28" fmla="*/ 3634125 w 4857351"/>
                <a:gd name="connsiteY28" fmla="*/ 1024939 h 3193085"/>
                <a:gd name="connsiteX29" fmla="*/ 3512417 w 4857351"/>
                <a:gd name="connsiteY29" fmla="*/ 1084426 h 3193085"/>
                <a:gd name="connsiteX30" fmla="*/ 3502845 w 4857351"/>
                <a:gd name="connsiteY30" fmla="*/ 1093998 h 3193085"/>
                <a:gd name="connsiteX31" fmla="*/ 3517203 w 4857351"/>
                <a:gd name="connsiteY31" fmla="*/ 1093998 h 3193085"/>
                <a:gd name="connsiteX32" fmla="*/ 3768823 w 4857351"/>
                <a:gd name="connsiteY32" fmla="*/ 1093998 h 3193085"/>
                <a:gd name="connsiteX33" fmla="*/ 3785233 w 4857351"/>
                <a:gd name="connsiteY33" fmla="*/ 1097417 h 3193085"/>
                <a:gd name="connsiteX34" fmla="*/ 3777028 w 4857351"/>
                <a:gd name="connsiteY34" fmla="*/ 1112459 h 3193085"/>
                <a:gd name="connsiteX35" fmla="*/ 3712072 w 4857351"/>
                <a:gd name="connsiteY35" fmla="*/ 1188356 h 3193085"/>
                <a:gd name="connsiteX36" fmla="*/ 3679935 w 4857351"/>
                <a:gd name="connsiteY36" fmla="*/ 1193825 h 3193085"/>
                <a:gd name="connsiteX37" fmla="*/ 3405752 w 4857351"/>
                <a:gd name="connsiteY37" fmla="*/ 1059127 h 3193085"/>
                <a:gd name="connsiteX38" fmla="*/ 3151398 w 4857351"/>
                <a:gd name="connsiteY38" fmla="*/ 869045 h 3193085"/>
                <a:gd name="connsiteX39" fmla="*/ 3144560 w 4857351"/>
                <a:gd name="connsiteY39" fmla="*/ 854002 h 3193085"/>
                <a:gd name="connsiteX40" fmla="*/ 3511733 w 4857351"/>
                <a:gd name="connsiteY40" fmla="*/ 854002 h 3193085"/>
                <a:gd name="connsiteX41" fmla="*/ 3502845 w 4857351"/>
                <a:gd name="connsiteY41" fmla="*/ 845797 h 3193085"/>
                <a:gd name="connsiteX42" fmla="*/ 3337377 w 4857351"/>
                <a:gd name="connsiteY42" fmla="*/ 765115 h 3193085"/>
                <a:gd name="connsiteX43" fmla="*/ 3015332 w 4857351"/>
                <a:gd name="connsiteY43" fmla="*/ 514863 h 3193085"/>
                <a:gd name="connsiteX44" fmla="*/ 3007127 w 4857351"/>
                <a:gd name="connsiteY44" fmla="*/ 499820 h 3193085"/>
                <a:gd name="connsiteX45" fmla="*/ 3023537 w 4857351"/>
                <a:gd name="connsiteY45" fmla="*/ 497085 h 3193085"/>
                <a:gd name="connsiteX46" fmla="*/ 3286096 w 4857351"/>
                <a:gd name="connsiteY46" fmla="*/ 497085 h 3193085"/>
                <a:gd name="connsiteX47" fmla="*/ 3305925 w 4857351"/>
                <a:gd name="connsiteY47" fmla="*/ 493667 h 3193085"/>
                <a:gd name="connsiteX48" fmla="*/ 3137723 w 4857351"/>
                <a:gd name="connsiteY48" fmla="*/ 410933 h 3193085"/>
                <a:gd name="connsiteX49" fmla="*/ 2993452 w 4857351"/>
                <a:gd name="connsiteY49" fmla="*/ 302217 h 3193085"/>
                <a:gd name="connsiteX50" fmla="*/ 2810891 w 4857351"/>
                <a:gd name="connsiteY50" fmla="*/ 17778 h 3193085"/>
                <a:gd name="connsiteX51" fmla="*/ 2799267 w 4857351"/>
                <a:gd name="connsiteY51" fmla="*/ 0 h 3193085"/>
                <a:gd name="connsiteX52" fmla="*/ 2791062 w 4857351"/>
                <a:gd name="connsiteY52" fmla="*/ 17094 h 3193085"/>
                <a:gd name="connsiteX53" fmla="*/ 2659782 w 4857351"/>
                <a:gd name="connsiteY53" fmla="*/ 239996 h 3193085"/>
                <a:gd name="connsiteX54" fmla="*/ 2476538 w 4857351"/>
                <a:gd name="connsiteY54" fmla="*/ 404096 h 3193085"/>
                <a:gd name="connsiteX55" fmla="*/ 2308336 w 4857351"/>
                <a:gd name="connsiteY55" fmla="*/ 486829 h 3193085"/>
                <a:gd name="connsiteX56" fmla="*/ 2296028 w 4857351"/>
                <a:gd name="connsiteY56" fmla="*/ 497769 h 3193085"/>
                <a:gd name="connsiteX57" fmla="*/ 2598245 w 4857351"/>
                <a:gd name="connsiteY57" fmla="*/ 497769 h 3193085"/>
                <a:gd name="connsiteX58" fmla="*/ 2348677 w 4857351"/>
                <a:gd name="connsiteY58" fmla="*/ 722039 h 3193085"/>
                <a:gd name="connsiteX59" fmla="*/ 2105262 w 4857351"/>
                <a:gd name="connsiteY59" fmla="*/ 841695 h 3193085"/>
                <a:gd name="connsiteX60" fmla="*/ 2087485 w 4857351"/>
                <a:gd name="connsiteY60" fmla="*/ 854686 h 3193085"/>
                <a:gd name="connsiteX61" fmla="*/ 2460128 w 4857351"/>
                <a:gd name="connsiteY61" fmla="*/ 854686 h 3193085"/>
                <a:gd name="connsiteX62" fmla="*/ 2455342 w 4857351"/>
                <a:gd name="connsiteY62" fmla="*/ 862891 h 3193085"/>
                <a:gd name="connsiteX63" fmla="*/ 2221499 w 4857351"/>
                <a:gd name="connsiteY63" fmla="*/ 1045452 h 3193085"/>
                <a:gd name="connsiteX64" fmla="*/ 1907659 w 4857351"/>
                <a:gd name="connsiteY64" fmla="*/ 1199979 h 3193085"/>
                <a:gd name="connsiteX65" fmla="*/ 1893300 w 4857351"/>
                <a:gd name="connsiteY65" fmla="*/ 1209552 h 3193085"/>
                <a:gd name="connsiteX66" fmla="*/ 1914496 w 4857351"/>
                <a:gd name="connsiteY66" fmla="*/ 1211603 h 3193085"/>
                <a:gd name="connsiteX67" fmla="*/ 2614655 w 4857351"/>
                <a:gd name="connsiteY67" fmla="*/ 1211603 h 3193085"/>
                <a:gd name="connsiteX68" fmla="*/ 2638586 w 4857351"/>
                <a:gd name="connsiteY68" fmla="*/ 1234167 h 3193085"/>
                <a:gd name="connsiteX69" fmla="*/ 2637903 w 4857351"/>
                <a:gd name="connsiteY69" fmla="*/ 1648518 h 3193085"/>
                <a:gd name="connsiteX70" fmla="*/ 2617390 w 4857351"/>
                <a:gd name="connsiteY70" fmla="*/ 1661510 h 3193085"/>
                <a:gd name="connsiteX71" fmla="*/ 2048511 w 4857351"/>
                <a:gd name="connsiteY71" fmla="*/ 1394848 h 3193085"/>
                <a:gd name="connsiteX72" fmla="*/ 1433137 w 4857351"/>
                <a:gd name="connsiteY72" fmla="*/ 1084426 h 3193085"/>
                <a:gd name="connsiteX73" fmla="*/ 1411941 w 4857351"/>
                <a:gd name="connsiteY73" fmla="*/ 1076221 h 3193085"/>
                <a:gd name="connsiteX74" fmla="*/ 1411257 w 4857351"/>
                <a:gd name="connsiteY74" fmla="*/ 1098784 h 3193085"/>
                <a:gd name="connsiteX75" fmla="*/ 1335361 w 4857351"/>
                <a:gd name="connsiteY75" fmla="*/ 1291601 h 3193085"/>
                <a:gd name="connsiteX76" fmla="*/ 963402 w 4857351"/>
                <a:gd name="connsiteY76" fmla="*/ 1956889 h 3193085"/>
                <a:gd name="connsiteX77" fmla="*/ 309738 w 4857351"/>
                <a:gd name="connsiteY77" fmla="*/ 2844395 h 3193085"/>
                <a:gd name="connsiteX78" fmla="*/ 0 w 4857351"/>
                <a:gd name="connsiteY78" fmla="*/ 3185586 h 3193085"/>
                <a:gd name="connsiteX79" fmla="*/ 3830360 w 4857351"/>
                <a:gd name="connsiteY79" fmla="*/ 2110049 h 3193085"/>
                <a:gd name="connsiteX80" fmla="*/ 3809848 w 4857351"/>
                <a:gd name="connsiteY80" fmla="*/ 2125091 h 3193085"/>
                <a:gd name="connsiteX81" fmla="*/ 2939436 w 4857351"/>
                <a:gd name="connsiteY81" fmla="*/ 1802362 h 3193085"/>
                <a:gd name="connsiteX82" fmla="*/ 2919607 w 4857351"/>
                <a:gd name="connsiteY82" fmla="*/ 1772277 h 3193085"/>
                <a:gd name="connsiteX83" fmla="*/ 2919607 w 4857351"/>
                <a:gd name="connsiteY83" fmla="*/ 1236218 h 3193085"/>
                <a:gd name="connsiteX84" fmla="*/ 2939436 w 4857351"/>
                <a:gd name="connsiteY84" fmla="*/ 1213654 h 3193085"/>
                <a:gd name="connsiteX85" fmla="*/ 3671731 w 4857351"/>
                <a:gd name="connsiteY85" fmla="*/ 1214338 h 3193085"/>
                <a:gd name="connsiteX86" fmla="*/ 3685406 w 4857351"/>
                <a:gd name="connsiteY86" fmla="*/ 1215022 h 3193085"/>
                <a:gd name="connsiteX87" fmla="*/ 3645748 w 4857351"/>
                <a:gd name="connsiteY87" fmla="*/ 1251944 h 3193085"/>
                <a:gd name="connsiteX88" fmla="*/ 3545237 w 4857351"/>
                <a:gd name="connsiteY88" fmla="*/ 1316216 h 3193085"/>
                <a:gd name="connsiteX89" fmla="*/ 3320967 w 4857351"/>
                <a:gd name="connsiteY89" fmla="*/ 1426300 h 3193085"/>
                <a:gd name="connsiteX90" fmla="*/ 3304558 w 4857351"/>
                <a:gd name="connsiteY90" fmla="*/ 1438607 h 3193085"/>
                <a:gd name="connsiteX91" fmla="*/ 3657372 w 4857351"/>
                <a:gd name="connsiteY91" fmla="*/ 1438607 h 3193085"/>
                <a:gd name="connsiteX92" fmla="*/ 3659423 w 4857351"/>
                <a:gd name="connsiteY92" fmla="*/ 1442710 h 3193085"/>
                <a:gd name="connsiteX93" fmla="*/ 3582843 w 4857351"/>
                <a:gd name="connsiteY93" fmla="*/ 1518606 h 3193085"/>
                <a:gd name="connsiteX94" fmla="*/ 3407804 w 4857351"/>
                <a:gd name="connsiteY94" fmla="*/ 1634160 h 3193085"/>
                <a:gd name="connsiteX95" fmla="*/ 3130202 w 4857351"/>
                <a:gd name="connsiteY95" fmla="*/ 1770226 h 3193085"/>
                <a:gd name="connsiteX96" fmla="*/ 3115159 w 4857351"/>
                <a:gd name="connsiteY96" fmla="*/ 1781849 h 3193085"/>
                <a:gd name="connsiteX97" fmla="*/ 3135672 w 4857351"/>
                <a:gd name="connsiteY97" fmla="*/ 1781849 h 3193085"/>
                <a:gd name="connsiteX98" fmla="*/ 3803694 w 4857351"/>
                <a:gd name="connsiteY98" fmla="*/ 1781849 h 3193085"/>
                <a:gd name="connsiteX99" fmla="*/ 3830360 w 4857351"/>
                <a:gd name="connsiteY99" fmla="*/ 1807832 h 3193085"/>
                <a:gd name="connsiteX100" fmla="*/ 3830360 w 4857351"/>
                <a:gd name="connsiteY100" fmla="*/ 2110049 h 3193085"/>
                <a:gd name="connsiteX0" fmla="*/ 0 w 4857351"/>
                <a:gd name="connsiteY0" fmla="*/ 3185586 h 3219167"/>
                <a:gd name="connsiteX1" fmla="*/ 4764779 w 4857351"/>
                <a:gd name="connsiteY1" fmla="*/ 3206514 h 3219167"/>
                <a:gd name="connsiteX2" fmla="*/ 4609834 w 4857351"/>
                <a:gd name="connsiteY2" fmla="*/ 3063878 h 3219167"/>
                <a:gd name="connsiteX3" fmla="*/ 4373257 w 4857351"/>
                <a:gd name="connsiteY3" fmla="*/ 2750721 h 3219167"/>
                <a:gd name="connsiteX4" fmla="*/ 4104544 w 4857351"/>
                <a:gd name="connsiteY4" fmla="*/ 2218765 h 3219167"/>
                <a:gd name="connsiteX5" fmla="*/ 4097022 w 4857351"/>
                <a:gd name="connsiteY5" fmla="*/ 2180475 h 3219167"/>
                <a:gd name="connsiteX6" fmla="*/ 4097022 w 4857351"/>
                <a:gd name="connsiteY6" fmla="*/ 1807148 h 3219167"/>
                <a:gd name="connsiteX7" fmla="*/ 4123689 w 4857351"/>
                <a:gd name="connsiteY7" fmla="*/ 1781166 h 3219167"/>
                <a:gd name="connsiteX8" fmla="*/ 4834104 w 4857351"/>
                <a:gd name="connsiteY8" fmla="*/ 1781166 h 3219167"/>
                <a:gd name="connsiteX9" fmla="*/ 4857351 w 4857351"/>
                <a:gd name="connsiteY9" fmla="*/ 1778431 h 3219167"/>
                <a:gd name="connsiteX10" fmla="*/ 4839574 w 4857351"/>
                <a:gd name="connsiteY10" fmla="*/ 1768858 h 3219167"/>
                <a:gd name="connsiteX11" fmla="*/ 4568809 w 4857351"/>
                <a:gd name="connsiteY11" fmla="*/ 1636211 h 3219167"/>
                <a:gd name="connsiteX12" fmla="*/ 4321292 w 4857351"/>
                <a:gd name="connsiteY12" fmla="*/ 1451599 h 3219167"/>
                <a:gd name="connsiteX13" fmla="*/ 4314455 w 4857351"/>
                <a:gd name="connsiteY13" fmla="*/ 1437240 h 3219167"/>
                <a:gd name="connsiteX14" fmla="*/ 4666585 w 4857351"/>
                <a:gd name="connsiteY14" fmla="*/ 1437240 h 3219167"/>
                <a:gd name="connsiteX15" fmla="*/ 4652226 w 4857351"/>
                <a:gd name="connsiteY15" fmla="*/ 1426300 h 3219167"/>
                <a:gd name="connsiteX16" fmla="*/ 4464195 w 4857351"/>
                <a:gd name="connsiteY16" fmla="*/ 1334678 h 3219167"/>
                <a:gd name="connsiteX17" fmla="*/ 4191380 w 4857351"/>
                <a:gd name="connsiteY17" fmla="*/ 1112459 h 3219167"/>
                <a:gd name="connsiteX18" fmla="*/ 4183175 w 4857351"/>
                <a:gd name="connsiteY18" fmla="*/ 1097417 h 3219167"/>
                <a:gd name="connsiteX19" fmla="*/ 4199585 w 4857351"/>
                <a:gd name="connsiteY19" fmla="*/ 1094682 h 3219167"/>
                <a:gd name="connsiteX20" fmla="*/ 4447786 w 4857351"/>
                <a:gd name="connsiteY20" fmla="*/ 1094682 h 3219167"/>
                <a:gd name="connsiteX21" fmla="*/ 4466247 w 4857351"/>
                <a:gd name="connsiteY21" fmla="*/ 1093998 h 3219167"/>
                <a:gd name="connsiteX22" fmla="*/ 4358214 w 4857351"/>
                <a:gd name="connsiteY22" fmla="*/ 1037247 h 3219167"/>
                <a:gd name="connsiteX23" fmla="*/ 4143518 w 4857351"/>
                <a:gd name="connsiteY23" fmla="*/ 878617 h 3219167"/>
                <a:gd name="connsiteX24" fmla="*/ 3994460 w 4857351"/>
                <a:gd name="connsiteY24" fmla="*/ 635886 h 3219167"/>
                <a:gd name="connsiteX25" fmla="*/ 3984204 w 4857351"/>
                <a:gd name="connsiteY25" fmla="*/ 619476 h 3219167"/>
                <a:gd name="connsiteX26" fmla="*/ 3973948 w 4857351"/>
                <a:gd name="connsiteY26" fmla="*/ 635886 h 3219167"/>
                <a:gd name="connsiteX27" fmla="*/ 3857710 w 4857351"/>
                <a:gd name="connsiteY27" fmla="*/ 836225 h 3219167"/>
                <a:gd name="connsiteX28" fmla="*/ 3634125 w 4857351"/>
                <a:gd name="connsiteY28" fmla="*/ 1024939 h 3219167"/>
                <a:gd name="connsiteX29" fmla="*/ 3512417 w 4857351"/>
                <a:gd name="connsiteY29" fmla="*/ 1084426 h 3219167"/>
                <a:gd name="connsiteX30" fmla="*/ 3502845 w 4857351"/>
                <a:gd name="connsiteY30" fmla="*/ 1093998 h 3219167"/>
                <a:gd name="connsiteX31" fmla="*/ 3517203 w 4857351"/>
                <a:gd name="connsiteY31" fmla="*/ 1093998 h 3219167"/>
                <a:gd name="connsiteX32" fmla="*/ 3768823 w 4857351"/>
                <a:gd name="connsiteY32" fmla="*/ 1093998 h 3219167"/>
                <a:gd name="connsiteX33" fmla="*/ 3785233 w 4857351"/>
                <a:gd name="connsiteY33" fmla="*/ 1097417 h 3219167"/>
                <a:gd name="connsiteX34" fmla="*/ 3777028 w 4857351"/>
                <a:gd name="connsiteY34" fmla="*/ 1112459 h 3219167"/>
                <a:gd name="connsiteX35" fmla="*/ 3712072 w 4857351"/>
                <a:gd name="connsiteY35" fmla="*/ 1188356 h 3219167"/>
                <a:gd name="connsiteX36" fmla="*/ 3679935 w 4857351"/>
                <a:gd name="connsiteY36" fmla="*/ 1193825 h 3219167"/>
                <a:gd name="connsiteX37" fmla="*/ 3405752 w 4857351"/>
                <a:gd name="connsiteY37" fmla="*/ 1059127 h 3219167"/>
                <a:gd name="connsiteX38" fmla="*/ 3151398 w 4857351"/>
                <a:gd name="connsiteY38" fmla="*/ 869045 h 3219167"/>
                <a:gd name="connsiteX39" fmla="*/ 3144560 w 4857351"/>
                <a:gd name="connsiteY39" fmla="*/ 854002 h 3219167"/>
                <a:gd name="connsiteX40" fmla="*/ 3511733 w 4857351"/>
                <a:gd name="connsiteY40" fmla="*/ 854002 h 3219167"/>
                <a:gd name="connsiteX41" fmla="*/ 3502845 w 4857351"/>
                <a:gd name="connsiteY41" fmla="*/ 845797 h 3219167"/>
                <a:gd name="connsiteX42" fmla="*/ 3337377 w 4857351"/>
                <a:gd name="connsiteY42" fmla="*/ 765115 h 3219167"/>
                <a:gd name="connsiteX43" fmla="*/ 3015332 w 4857351"/>
                <a:gd name="connsiteY43" fmla="*/ 514863 h 3219167"/>
                <a:gd name="connsiteX44" fmla="*/ 3007127 w 4857351"/>
                <a:gd name="connsiteY44" fmla="*/ 499820 h 3219167"/>
                <a:gd name="connsiteX45" fmla="*/ 3023537 w 4857351"/>
                <a:gd name="connsiteY45" fmla="*/ 497085 h 3219167"/>
                <a:gd name="connsiteX46" fmla="*/ 3286096 w 4857351"/>
                <a:gd name="connsiteY46" fmla="*/ 497085 h 3219167"/>
                <a:gd name="connsiteX47" fmla="*/ 3305925 w 4857351"/>
                <a:gd name="connsiteY47" fmla="*/ 493667 h 3219167"/>
                <a:gd name="connsiteX48" fmla="*/ 3137723 w 4857351"/>
                <a:gd name="connsiteY48" fmla="*/ 410933 h 3219167"/>
                <a:gd name="connsiteX49" fmla="*/ 2993452 w 4857351"/>
                <a:gd name="connsiteY49" fmla="*/ 302217 h 3219167"/>
                <a:gd name="connsiteX50" fmla="*/ 2810891 w 4857351"/>
                <a:gd name="connsiteY50" fmla="*/ 17778 h 3219167"/>
                <a:gd name="connsiteX51" fmla="*/ 2799267 w 4857351"/>
                <a:gd name="connsiteY51" fmla="*/ 0 h 3219167"/>
                <a:gd name="connsiteX52" fmla="*/ 2791062 w 4857351"/>
                <a:gd name="connsiteY52" fmla="*/ 17094 h 3219167"/>
                <a:gd name="connsiteX53" fmla="*/ 2659782 w 4857351"/>
                <a:gd name="connsiteY53" fmla="*/ 239996 h 3219167"/>
                <a:gd name="connsiteX54" fmla="*/ 2476538 w 4857351"/>
                <a:gd name="connsiteY54" fmla="*/ 404096 h 3219167"/>
                <a:gd name="connsiteX55" fmla="*/ 2308336 w 4857351"/>
                <a:gd name="connsiteY55" fmla="*/ 486829 h 3219167"/>
                <a:gd name="connsiteX56" fmla="*/ 2296028 w 4857351"/>
                <a:gd name="connsiteY56" fmla="*/ 497769 h 3219167"/>
                <a:gd name="connsiteX57" fmla="*/ 2598245 w 4857351"/>
                <a:gd name="connsiteY57" fmla="*/ 497769 h 3219167"/>
                <a:gd name="connsiteX58" fmla="*/ 2348677 w 4857351"/>
                <a:gd name="connsiteY58" fmla="*/ 722039 h 3219167"/>
                <a:gd name="connsiteX59" fmla="*/ 2105262 w 4857351"/>
                <a:gd name="connsiteY59" fmla="*/ 841695 h 3219167"/>
                <a:gd name="connsiteX60" fmla="*/ 2087485 w 4857351"/>
                <a:gd name="connsiteY60" fmla="*/ 854686 h 3219167"/>
                <a:gd name="connsiteX61" fmla="*/ 2460128 w 4857351"/>
                <a:gd name="connsiteY61" fmla="*/ 854686 h 3219167"/>
                <a:gd name="connsiteX62" fmla="*/ 2455342 w 4857351"/>
                <a:gd name="connsiteY62" fmla="*/ 862891 h 3219167"/>
                <a:gd name="connsiteX63" fmla="*/ 2221499 w 4857351"/>
                <a:gd name="connsiteY63" fmla="*/ 1045452 h 3219167"/>
                <a:gd name="connsiteX64" fmla="*/ 1907659 w 4857351"/>
                <a:gd name="connsiteY64" fmla="*/ 1199979 h 3219167"/>
                <a:gd name="connsiteX65" fmla="*/ 1893300 w 4857351"/>
                <a:gd name="connsiteY65" fmla="*/ 1209552 h 3219167"/>
                <a:gd name="connsiteX66" fmla="*/ 1914496 w 4857351"/>
                <a:gd name="connsiteY66" fmla="*/ 1211603 h 3219167"/>
                <a:gd name="connsiteX67" fmla="*/ 2614655 w 4857351"/>
                <a:gd name="connsiteY67" fmla="*/ 1211603 h 3219167"/>
                <a:gd name="connsiteX68" fmla="*/ 2638586 w 4857351"/>
                <a:gd name="connsiteY68" fmla="*/ 1234167 h 3219167"/>
                <a:gd name="connsiteX69" fmla="*/ 2637903 w 4857351"/>
                <a:gd name="connsiteY69" fmla="*/ 1648518 h 3219167"/>
                <a:gd name="connsiteX70" fmla="*/ 2617390 w 4857351"/>
                <a:gd name="connsiteY70" fmla="*/ 1661510 h 3219167"/>
                <a:gd name="connsiteX71" fmla="*/ 2048511 w 4857351"/>
                <a:gd name="connsiteY71" fmla="*/ 1394848 h 3219167"/>
                <a:gd name="connsiteX72" fmla="*/ 1433137 w 4857351"/>
                <a:gd name="connsiteY72" fmla="*/ 1084426 h 3219167"/>
                <a:gd name="connsiteX73" fmla="*/ 1411941 w 4857351"/>
                <a:gd name="connsiteY73" fmla="*/ 1076221 h 3219167"/>
                <a:gd name="connsiteX74" fmla="*/ 1411257 w 4857351"/>
                <a:gd name="connsiteY74" fmla="*/ 1098784 h 3219167"/>
                <a:gd name="connsiteX75" fmla="*/ 1335361 w 4857351"/>
                <a:gd name="connsiteY75" fmla="*/ 1291601 h 3219167"/>
                <a:gd name="connsiteX76" fmla="*/ 963402 w 4857351"/>
                <a:gd name="connsiteY76" fmla="*/ 1956889 h 3219167"/>
                <a:gd name="connsiteX77" fmla="*/ 309738 w 4857351"/>
                <a:gd name="connsiteY77" fmla="*/ 2844395 h 3219167"/>
                <a:gd name="connsiteX78" fmla="*/ 0 w 4857351"/>
                <a:gd name="connsiteY78" fmla="*/ 3185586 h 3219167"/>
                <a:gd name="connsiteX79" fmla="*/ 3830360 w 4857351"/>
                <a:gd name="connsiteY79" fmla="*/ 2110049 h 3219167"/>
                <a:gd name="connsiteX80" fmla="*/ 3809848 w 4857351"/>
                <a:gd name="connsiteY80" fmla="*/ 2125091 h 3219167"/>
                <a:gd name="connsiteX81" fmla="*/ 2939436 w 4857351"/>
                <a:gd name="connsiteY81" fmla="*/ 1802362 h 3219167"/>
                <a:gd name="connsiteX82" fmla="*/ 2919607 w 4857351"/>
                <a:gd name="connsiteY82" fmla="*/ 1772277 h 3219167"/>
                <a:gd name="connsiteX83" fmla="*/ 2919607 w 4857351"/>
                <a:gd name="connsiteY83" fmla="*/ 1236218 h 3219167"/>
                <a:gd name="connsiteX84" fmla="*/ 2939436 w 4857351"/>
                <a:gd name="connsiteY84" fmla="*/ 1213654 h 3219167"/>
                <a:gd name="connsiteX85" fmla="*/ 3671731 w 4857351"/>
                <a:gd name="connsiteY85" fmla="*/ 1214338 h 3219167"/>
                <a:gd name="connsiteX86" fmla="*/ 3685406 w 4857351"/>
                <a:gd name="connsiteY86" fmla="*/ 1215022 h 3219167"/>
                <a:gd name="connsiteX87" fmla="*/ 3645748 w 4857351"/>
                <a:gd name="connsiteY87" fmla="*/ 1251944 h 3219167"/>
                <a:gd name="connsiteX88" fmla="*/ 3545237 w 4857351"/>
                <a:gd name="connsiteY88" fmla="*/ 1316216 h 3219167"/>
                <a:gd name="connsiteX89" fmla="*/ 3320967 w 4857351"/>
                <a:gd name="connsiteY89" fmla="*/ 1426300 h 3219167"/>
                <a:gd name="connsiteX90" fmla="*/ 3304558 w 4857351"/>
                <a:gd name="connsiteY90" fmla="*/ 1438607 h 3219167"/>
                <a:gd name="connsiteX91" fmla="*/ 3657372 w 4857351"/>
                <a:gd name="connsiteY91" fmla="*/ 1438607 h 3219167"/>
                <a:gd name="connsiteX92" fmla="*/ 3659423 w 4857351"/>
                <a:gd name="connsiteY92" fmla="*/ 1442710 h 3219167"/>
                <a:gd name="connsiteX93" fmla="*/ 3582843 w 4857351"/>
                <a:gd name="connsiteY93" fmla="*/ 1518606 h 3219167"/>
                <a:gd name="connsiteX94" fmla="*/ 3407804 w 4857351"/>
                <a:gd name="connsiteY94" fmla="*/ 1634160 h 3219167"/>
                <a:gd name="connsiteX95" fmla="*/ 3130202 w 4857351"/>
                <a:gd name="connsiteY95" fmla="*/ 1770226 h 3219167"/>
                <a:gd name="connsiteX96" fmla="*/ 3115159 w 4857351"/>
                <a:gd name="connsiteY96" fmla="*/ 1781849 h 3219167"/>
                <a:gd name="connsiteX97" fmla="*/ 3135672 w 4857351"/>
                <a:gd name="connsiteY97" fmla="*/ 1781849 h 3219167"/>
                <a:gd name="connsiteX98" fmla="*/ 3803694 w 4857351"/>
                <a:gd name="connsiteY98" fmla="*/ 1781849 h 3219167"/>
                <a:gd name="connsiteX99" fmla="*/ 3830360 w 4857351"/>
                <a:gd name="connsiteY99" fmla="*/ 1807832 h 3219167"/>
                <a:gd name="connsiteX100" fmla="*/ 3830360 w 4857351"/>
                <a:gd name="connsiteY100" fmla="*/ 2110049 h 3219167"/>
                <a:gd name="connsiteX0" fmla="*/ 0 w 4857351"/>
                <a:gd name="connsiteY0" fmla="*/ 3185586 h 3211731"/>
                <a:gd name="connsiteX1" fmla="*/ 4764779 w 4857351"/>
                <a:gd name="connsiteY1" fmla="*/ 3193314 h 3211731"/>
                <a:gd name="connsiteX2" fmla="*/ 4609834 w 4857351"/>
                <a:gd name="connsiteY2" fmla="*/ 3063878 h 3211731"/>
                <a:gd name="connsiteX3" fmla="*/ 4373257 w 4857351"/>
                <a:gd name="connsiteY3" fmla="*/ 2750721 h 3211731"/>
                <a:gd name="connsiteX4" fmla="*/ 4104544 w 4857351"/>
                <a:gd name="connsiteY4" fmla="*/ 2218765 h 3211731"/>
                <a:gd name="connsiteX5" fmla="*/ 4097022 w 4857351"/>
                <a:gd name="connsiteY5" fmla="*/ 2180475 h 3211731"/>
                <a:gd name="connsiteX6" fmla="*/ 4097022 w 4857351"/>
                <a:gd name="connsiteY6" fmla="*/ 1807148 h 3211731"/>
                <a:gd name="connsiteX7" fmla="*/ 4123689 w 4857351"/>
                <a:gd name="connsiteY7" fmla="*/ 1781166 h 3211731"/>
                <a:gd name="connsiteX8" fmla="*/ 4834104 w 4857351"/>
                <a:gd name="connsiteY8" fmla="*/ 1781166 h 3211731"/>
                <a:gd name="connsiteX9" fmla="*/ 4857351 w 4857351"/>
                <a:gd name="connsiteY9" fmla="*/ 1778431 h 3211731"/>
                <a:gd name="connsiteX10" fmla="*/ 4839574 w 4857351"/>
                <a:gd name="connsiteY10" fmla="*/ 1768858 h 3211731"/>
                <a:gd name="connsiteX11" fmla="*/ 4568809 w 4857351"/>
                <a:gd name="connsiteY11" fmla="*/ 1636211 h 3211731"/>
                <a:gd name="connsiteX12" fmla="*/ 4321292 w 4857351"/>
                <a:gd name="connsiteY12" fmla="*/ 1451599 h 3211731"/>
                <a:gd name="connsiteX13" fmla="*/ 4314455 w 4857351"/>
                <a:gd name="connsiteY13" fmla="*/ 1437240 h 3211731"/>
                <a:gd name="connsiteX14" fmla="*/ 4666585 w 4857351"/>
                <a:gd name="connsiteY14" fmla="*/ 1437240 h 3211731"/>
                <a:gd name="connsiteX15" fmla="*/ 4652226 w 4857351"/>
                <a:gd name="connsiteY15" fmla="*/ 1426300 h 3211731"/>
                <a:gd name="connsiteX16" fmla="*/ 4464195 w 4857351"/>
                <a:gd name="connsiteY16" fmla="*/ 1334678 h 3211731"/>
                <a:gd name="connsiteX17" fmla="*/ 4191380 w 4857351"/>
                <a:gd name="connsiteY17" fmla="*/ 1112459 h 3211731"/>
                <a:gd name="connsiteX18" fmla="*/ 4183175 w 4857351"/>
                <a:gd name="connsiteY18" fmla="*/ 1097417 h 3211731"/>
                <a:gd name="connsiteX19" fmla="*/ 4199585 w 4857351"/>
                <a:gd name="connsiteY19" fmla="*/ 1094682 h 3211731"/>
                <a:gd name="connsiteX20" fmla="*/ 4447786 w 4857351"/>
                <a:gd name="connsiteY20" fmla="*/ 1094682 h 3211731"/>
                <a:gd name="connsiteX21" fmla="*/ 4466247 w 4857351"/>
                <a:gd name="connsiteY21" fmla="*/ 1093998 h 3211731"/>
                <a:gd name="connsiteX22" fmla="*/ 4358214 w 4857351"/>
                <a:gd name="connsiteY22" fmla="*/ 1037247 h 3211731"/>
                <a:gd name="connsiteX23" fmla="*/ 4143518 w 4857351"/>
                <a:gd name="connsiteY23" fmla="*/ 878617 h 3211731"/>
                <a:gd name="connsiteX24" fmla="*/ 3994460 w 4857351"/>
                <a:gd name="connsiteY24" fmla="*/ 635886 h 3211731"/>
                <a:gd name="connsiteX25" fmla="*/ 3984204 w 4857351"/>
                <a:gd name="connsiteY25" fmla="*/ 619476 h 3211731"/>
                <a:gd name="connsiteX26" fmla="*/ 3973948 w 4857351"/>
                <a:gd name="connsiteY26" fmla="*/ 635886 h 3211731"/>
                <a:gd name="connsiteX27" fmla="*/ 3857710 w 4857351"/>
                <a:gd name="connsiteY27" fmla="*/ 836225 h 3211731"/>
                <a:gd name="connsiteX28" fmla="*/ 3634125 w 4857351"/>
                <a:gd name="connsiteY28" fmla="*/ 1024939 h 3211731"/>
                <a:gd name="connsiteX29" fmla="*/ 3512417 w 4857351"/>
                <a:gd name="connsiteY29" fmla="*/ 1084426 h 3211731"/>
                <a:gd name="connsiteX30" fmla="*/ 3502845 w 4857351"/>
                <a:gd name="connsiteY30" fmla="*/ 1093998 h 3211731"/>
                <a:gd name="connsiteX31" fmla="*/ 3517203 w 4857351"/>
                <a:gd name="connsiteY31" fmla="*/ 1093998 h 3211731"/>
                <a:gd name="connsiteX32" fmla="*/ 3768823 w 4857351"/>
                <a:gd name="connsiteY32" fmla="*/ 1093998 h 3211731"/>
                <a:gd name="connsiteX33" fmla="*/ 3785233 w 4857351"/>
                <a:gd name="connsiteY33" fmla="*/ 1097417 h 3211731"/>
                <a:gd name="connsiteX34" fmla="*/ 3777028 w 4857351"/>
                <a:gd name="connsiteY34" fmla="*/ 1112459 h 3211731"/>
                <a:gd name="connsiteX35" fmla="*/ 3712072 w 4857351"/>
                <a:gd name="connsiteY35" fmla="*/ 1188356 h 3211731"/>
                <a:gd name="connsiteX36" fmla="*/ 3679935 w 4857351"/>
                <a:gd name="connsiteY36" fmla="*/ 1193825 h 3211731"/>
                <a:gd name="connsiteX37" fmla="*/ 3405752 w 4857351"/>
                <a:gd name="connsiteY37" fmla="*/ 1059127 h 3211731"/>
                <a:gd name="connsiteX38" fmla="*/ 3151398 w 4857351"/>
                <a:gd name="connsiteY38" fmla="*/ 869045 h 3211731"/>
                <a:gd name="connsiteX39" fmla="*/ 3144560 w 4857351"/>
                <a:gd name="connsiteY39" fmla="*/ 854002 h 3211731"/>
                <a:gd name="connsiteX40" fmla="*/ 3511733 w 4857351"/>
                <a:gd name="connsiteY40" fmla="*/ 854002 h 3211731"/>
                <a:gd name="connsiteX41" fmla="*/ 3502845 w 4857351"/>
                <a:gd name="connsiteY41" fmla="*/ 845797 h 3211731"/>
                <a:gd name="connsiteX42" fmla="*/ 3337377 w 4857351"/>
                <a:gd name="connsiteY42" fmla="*/ 765115 h 3211731"/>
                <a:gd name="connsiteX43" fmla="*/ 3015332 w 4857351"/>
                <a:gd name="connsiteY43" fmla="*/ 514863 h 3211731"/>
                <a:gd name="connsiteX44" fmla="*/ 3007127 w 4857351"/>
                <a:gd name="connsiteY44" fmla="*/ 499820 h 3211731"/>
                <a:gd name="connsiteX45" fmla="*/ 3023537 w 4857351"/>
                <a:gd name="connsiteY45" fmla="*/ 497085 h 3211731"/>
                <a:gd name="connsiteX46" fmla="*/ 3286096 w 4857351"/>
                <a:gd name="connsiteY46" fmla="*/ 497085 h 3211731"/>
                <a:gd name="connsiteX47" fmla="*/ 3305925 w 4857351"/>
                <a:gd name="connsiteY47" fmla="*/ 493667 h 3211731"/>
                <a:gd name="connsiteX48" fmla="*/ 3137723 w 4857351"/>
                <a:gd name="connsiteY48" fmla="*/ 410933 h 3211731"/>
                <a:gd name="connsiteX49" fmla="*/ 2993452 w 4857351"/>
                <a:gd name="connsiteY49" fmla="*/ 302217 h 3211731"/>
                <a:gd name="connsiteX50" fmla="*/ 2810891 w 4857351"/>
                <a:gd name="connsiteY50" fmla="*/ 17778 h 3211731"/>
                <a:gd name="connsiteX51" fmla="*/ 2799267 w 4857351"/>
                <a:gd name="connsiteY51" fmla="*/ 0 h 3211731"/>
                <a:gd name="connsiteX52" fmla="*/ 2791062 w 4857351"/>
                <a:gd name="connsiteY52" fmla="*/ 17094 h 3211731"/>
                <a:gd name="connsiteX53" fmla="*/ 2659782 w 4857351"/>
                <a:gd name="connsiteY53" fmla="*/ 239996 h 3211731"/>
                <a:gd name="connsiteX54" fmla="*/ 2476538 w 4857351"/>
                <a:gd name="connsiteY54" fmla="*/ 404096 h 3211731"/>
                <a:gd name="connsiteX55" fmla="*/ 2308336 w 4857351"/>
                <a:gd name="connsiteY55" fmla="*/ 486829 h 3211731"/>
                <a:gd name="connsiteX56" fmla="*/ 2296028 w 4857351"/>
                <a:gd name="connsiteY56" fmla="*/ 497769 h 3211731"/>
                <a:gd name="connsiteX57" fmla="*/ 2598245 w 4857351"/>
                <a:gd name="connsiteY57" fmla="*/ 497769 h 3211731"/>
                <a:gd name="connsiteX58" fmla="*/ 2348677 w 4857351"/>
                <a:gd name="connsiteY58" fmla="*/ 722039 h 3211731"/>
                <a:gd name="connsiteX59" fmla="*/ 2105262 w 4857351"/>
                <a:gd name="connsiteY59" fmla="*/ 841695 h 3211731"/>
                <a:gd name="connsiteX60" fmla="*/ 2087485 w 4857351"/>
                <a:gd name="connsiteY60" fmla="*/ 854686 h 3211731"/>
                <a:gd name="connsiteX61" fmla="*/ 2460128 w 4857351"/>
                <a:gd name="connsiteY61" fmla="*/ 854686 h 3211731"/>
                <a:gd name="connsiteX62" fmla="*/ 2455342 w 4857351"/>
                <a:gd name="connsiteY62" fmla="*/ 862891 h 3211731"/>
                <a:gd name="connsiteX63" fmla="*/ 2221499 w 4857351"/>
                <a:gd name="connsiteY63" fmla="*/ 1045452 h 3211731"/>
                <a:gd name="connsiteX64" fmla="*/ 1907659 w 4857351"/>
                <a:gd name="connsiteY64" fmla="*/ 1199979 h 3211731"/>
                <a:gd name="connsiteX65" fmla="*/ 1893300 w 4857351"/>
                <a:gd name="connsiteY65" fmla="*/ 1209552 h 3211731"/>
                <a:gd name="connsiteX66" fmla="*/ 1914496 w 4857351"/>
                <a:gd name="connsiteY66" fmla="*/ 1211603 h 3211731"/>
                <a:gd name="connsiteX67" fmla="*/ 2614655 w 4857351"/>
                <a:gd name="connsiteY67" fmla="*/ 1211603 h 3211731"/>
                <a:gd name="connsiteX68" fmla="*/ 2638586 w 4857351"/>
                <a:gd name="connsiteY68" fmla="*/ 1234167 h 3211731"/>
                <a:gd name="connsiteX69" fmla="*/ 2637903 w 4857351"/>
                <a:gd name="connsiteY69" fmla="*/ 1648518 h 3211731"/>
                <a:gd name="connsiteX70" fmla="*/ 2617390 w 4857351"/>
                <a:gd name="connsiteY70" fmla="*/ 1661510 h 3211731"/>
                <a:gd name="connsiteX71" fmla="*/ 2048511 w 4857351"/>
                <a:gd name="connsiteY71" fmla="*/ 1394848 h 3211731"/>
                <a:gd name="connsiteX72" fmla="*/ 1433137 w 4857351"/>
                <a:gd name="connsiteY72" fmla="*/ 1084426 h 3211731"/>
                <a:gd name="connsiteX73" fmla="*/ 1411941 w 4857351"/>
                <a:gd name="connsiteY73" fmla="*/ 1076221 h 3211731"/>
                <a:gd name="connsiteX74" fmla="*/ 1411257 w 4857351"/>
                <a:gd name="connsiteY74" fmla="*/ 1098784 h 3211731"/>
                <a:gd name="connsiteX75" fmla="*/ 1335361 w 4857351"/>
                <a:gd name="connsiteY75" fmla="*/ 1291601 h 3211731"/>
                <a:gd name="connsiteX76" fmla="*/ 963402 w 4857351"/>
                <a:gd name="connsiteY76" fmla="*/ 1956889 h 3211731"/>
                <a:gd name="connsiteX77" fmla="*/ 309738 w 4857351"/>
                <a:gd name="connsiteY77" fmla="*/ 2844395 h 3211731"/>
                <a:gd name="connsiteX78" fmla="*/ 0 w 4857351"/>
                <a:gd name="connsiteY78" fmla="*/ 3185586 h 3211731"/>
                <a:gd name="connsiteX79" fmla="*/ 3830360 w 4857351"/>
                <a:gd name="connsiteY79" fmla="*/ 2110049 h 3211731"/>
                <a:gd name="connsiteX80" fmla="*/ 3809848 w 4857351"/>
                <a:gd name="connsiteY80" fmla="*/ 2125091 h 3211731"/>
                <a:gd name="connsiteX81" fmla="*/ 2939436 w 4857351"/>
                <a:gd name="connsiteY81" fmla="*/ 1802362 h 3211731"/>
                <a:gd name="connsiteX82" fmla="*/ 2919607 w 4857351"/>
                <a:gd name="connsiteY82" fmla="*/ 1772277 h 3211731"/>
                <a:gd name="connsiteX83" fmla="*/ 2919607 w 4857351"/>
                <a:gd name="connsiteY83" fmla="*/ 1236218 h 3211731"/>
                <a:gd name="connsiteX84" fmla="*/ 2939436 w 4857351"/>
                <a:gd name="connsiteY84" fmla="*/ 1213654 h 3211731"/>
                <a:gd name="connsiteX85" fmla="*/ 3671731 w 4857351"/>
                <a:gd name="connsiteY85" fmla="*/ 1214338 h 3211731"/>
                <a:gd name="connsiteX86" fmla="*/ 3685406 w 4857351"/>
                <a:gd name="connsiteY86" fmla="*/ 1215022 h 3211731"/>
                <a:gd name="connsiteX87" fmla="*/ 3645748 w 4857351"/>
                <a:gd name="connsiteY87" fmla="*/ 1251944 h 3211731"/>
                <a:gd name="connsiteX88" fmla="*/ 3545237 w 4857351"/>
                <a:gd name="connsiteY88" fmla="*/ 1316216 h 3211731"/>
                <a:gd name="connsiteX89" fmla="*/ 3320967 w 4857351"/>
                <a:gd name="connsiteY89" fmla="*/ 1426300 h 3211731"/>
                <a:gd name="connsiteX90" fmla="*/ 3304558 w 4857351"/>
                <a:gd name="connsiteY90" fmla="*/ 1438607 h 3211731"/>
                <a:gd name="connsiteX91" fmla="*/ 3657372 w 4857351"/>
                <a:gd name="connsiteY91" fmla="*/ 1438607 h 3211731"/>
                <a:gd name="connsiteX92" fmla="*/ 3659423 w 4857351"/>
                <a:gd name="connsiteY92" fmla="*/ 1442710 h 3211731"/>
                <a:gd name="connsiteX93" fmla="*/ 3582843 w 4857351"/>
                <a:gd name="connsiteY93" fmla="*/ 1518606 h 3211731"/>
                <a:gd name="connsiteX94" fmla="*/ 3407804 w 4857351"/>
                <a:gd name="connsiteY94" fmla="*/ 1634160 h 3211731"/>
                <a:gd name="connsiteX95" fmla="*/ 3130202 w 4857351"/>
                <a:gd name="connsiteY95" fmla="*/ 1770226 h 3211731"/>
                <a:gd name="connsiteX96" fmla="*/ 3115159 w 4857351"/>
                <a:gd name="connsiteY96" fmla="*/ 1781849 h 3211731"/>
                <a:gd name="connsiteX97" fmla="*/ 3135672 w 4857351"/>
                <a:gd name="connsiteY97" fmla="*/ 1781849 h 3211731"/>
                <a:gd name="connsiteX98" fmla="*/ 3803694 w 4857351"/>
                <a:gd name="connsiteY98" fmla="*/ 1781849 h 3211731"/>
                <a:gd name="connsiteX99" fmla="*/ 3830360 w 4857351"/>
                <a:gd name="connsiteY99" fmla="*/ 1807832 h 3211731"/>
                <a:gd name="connsiteX100" fmla="*/ 3830360 w 4857351"/>
                <a:gd name="connsiteY100" fmla="*/ 2110049 h 3211731"/>
                <a:gd name="connsiteX0" fmla="*/ 0 w 4857351"/>
                <a:gd name="connsiteY0" fmla="*/ 3185586 h 3211732"/>
                <a:gd name="connsiteX1" fmla="*/ 4764779 w 4857351"/>
                <a:gd name="connsiteY1" fmla="*/ 3193314 h 3211732"/>
                <a:gd name="connsiteX2" fmla="*/ 4609834 w 4857351"/>
                <a:gd name="connsiteY2" fmla="*/ 3063878 h 3211732"/>
                <a:gd name="connsiteX3" fmla="*/ 4373257 w 4857351"/>
                <a:gd name="connsiteY3" fmla="*/ 2750721 h 3211732"/>
                <a:gd name="connsiteX4" fmla="*/ 4104544 w 4857351"/>
                <a:gd name="connsiteY4" fmla="*/ 2218765 h 3211732"/>
                <a:gd name="connsiteX5" fmla="*/ 4097022 w 4857351"/>
                <a:gd name="connsiteY5" fmla="*/ 2180475 h 3211732"/>
                <a:gd name="connsiteX6" fmla="*/ 4097022 w 4857351"/>
                <a:gd name="connsiteY6" fmla="*/ 1807148 h 3211732"/>
                <a:gd name="connsiteX7" fmla="*/ 4123689 w 4857351"/>
                <a:gd name="connsiteY7" fmla="*/ 1781166 h 3211732"/>
                <a:gd name="connsiteX8" fmla="*/ 4834104 w 4857351"/>
                <a:gd name="connsiteY8" fmla="*/ 1781166 h 3211732"/>
                <a:gd name="connsiteX9" fmla="*/ 4857351 w 4857351"/>
                <a:gd name="connsiteY9" fmla="*/ 1778431 h 3211732"/>
                <a:gd name="connsiteX10" fmla="*/ 4839574 w 4857351"/>
                <a:gd name="connsiteY10" fmla="*/ 1768858 h 3211732"/>
                <a:gd name="connsiteX11" fmla="*/ 4568809 w 4857351"/>
                <a:gd name="connsiteY11" fmla="*/ 1636211 h 3211732"/>
                <a:gd name="connsiteX12" fmla="*/ 4321292 w 4857351"/>
                <a:gd name="connsiteY12" fmla="*/ 1451599 h 3211732"/>
                <a:gd name="connsiteX13" fmla="*/ 4314455 w 4857351"/>
                <a:gd name="connsiteY13" fmla="*/ 1437240 h 3211732"/>
                <a:gd name="connsiteX14" fmla="*/ 4666585 w 4857351"/>
                <a:gd name="connsiteY14" fmla="*/ 1437240 h 3211732"/>
                <a:gd name="connsiteX15" fmla="*/ 4652226 w 4857351"/>
                <a:gd name="connsiteY15" fmla="*/ 1426300 h 3211732"/>
                <a:gd name="connsiteX16" fmla="*/ 4464195 w 4857351"/>
                <a:gd name="connsiteY16" fmla="*/ 1334678 h 3211732"/>
                <a:gd name="connsiteX17" fmla="*/ 4191380 w 4857351"/>
                <a:gd name="connsiteY17" fmla="*/ 1112459 h 3211732"/>
                <a:gd name="connsiteX18" fmla="*/ 4183175 w 4857351"/>
                <a:gd name="connsiteY18" fmla="*/ 1097417 h 3211732"/>
                <a:gd name="connsiteX19" fmla="*/ 4199585 w 4857351"/>
                <a:gd name="connsiteY19" fmla="*/ 1094682 h 3211732"/>
                <a:gd name="connsiteX20" fmla="*/ 4447786 w 4857351"/>
                <a:gd name="connsiteY20" fmla="*/ 1094682 h 3211732"/>
                <a:gd name="connsiteX21" fmla="*/ 4466247 w 4857351"/>
                <a:gd name="connsiteY21" fmla="*/ 1093998 h 3211732"/>
                <a:gd name="connsiteX22" fmla="*/ 4358214 w 4857351"/>
                <a:gd name="connsiteY22" fmla="*/ 1037247 h 3211732"/>
                <a:gd name="connsiteX23" fmla="*/ 4143518 w 4857351"/>
                <a:gd name="connsiteY23" fmla="*/ 878617 h 3211732"/>
                <a:gd name="connsiteX24" fmla="*/ 3994460 w 4857351"/>
                <a:gd name="connsiteY24" fmla="*/ 635886 h 3211732"/>
                <a:gd name="connsiteX25" fmla="*/ 3984204 w 4857351"/>
                <a:gd name="connsiteY25" fmla="*/ 619476 h 3211732"/>
                <a:gd name="connsiteX26" fmla="*/ 3973948 w 4857351"/>
                <a:gd name="connsiteY26" fmla="*/ 635886 h 3211732"/>
                <a:gd name="connsiteX27" fmla="*/ 3857710 w 4857351"/>
                <a:gd name="connsiteY27" fmla="*/ 836225 h 3211732"/>
                <a:gd name="connsiteX28" fmla="*/ 3634125 w 4857351"/>
                <a:gd name="connsiteY28" fmla="*/ 1024939 h 3211732"/>
                <a:gd name="connsiteX29" fmla="*/ 3512417 w 4857351"/>
                <a:gd name="connsiteY29" fmla="*/ 1084426 h 3211732"/>
                <a:gd name="connsiteX30" fmla="*/ 3502845 w 4857351"/>
                <a:gd name="connsiteY30" fmla="*/ 1093998 h 3211732"/>
                <a:gd name="connsiteX31" fmla="*/ 3517203 w 4857351"/>
                <a:gd name="connsiteY31" fmla="*/ 1093998 h 3211732"/>
                <a:gd name="connsiteX32" fmla="*/ 3768823 w 4857351"/>
                <a:gd name="connsiteY32" fmla="*/ 1093998 h 3211732"/>
                <a:gd name="connsiteX33" fmla="*/ 3785233 w 4857351"/>
                <a:gd name="connsiteY33" fmla="*/ 1097417 h 3211732"/>
                <a:gd name="connsiteX34" fmla="*/ 3777028 w 4857351"/>
                <a:gd name="connsiteY34" fmla="*/ 1112459 h 3211732"/>
                <a:gd name="connsiteX35" fmla="*/ 3712072 w 4857351"/>
                <a:gd name="connsiteY35" fmla="*/ 1188356 h 3211732"/>
                <a:gd name="connsiteX36" fmla="*/ 3679935 w 4857351"/>
                <a:gd name="connsiteY36" fmla="*/ 1193825 h 3211732"/>
                <a:gd name="connsiteX37" fmla="*/ 3405752 w 4857351"/>
                <a:gd name="connsiteY37" fmla="*/ 1059127 h 3211732"/>
                <a:gd name="connsiteX38" fmla="*/ 3151398 w 4857351"/>
                <a:gd name="connsiteY38" fmla="*/ 869045 h 3211732"/>
                <a:gd name="connsiteX39" fmla="*/ 3144560 w 4857351"/>
                <a:gd name="connsiteY39" fmla="*/ 854002 h 3211732"/>
                <a:gd name="connsiteX40" fmla="*/ 3511733 w 4857351"/>
                <a:gd name="connsiteY40" fmla="*/ 854002 h 3211732"/>
                <a:gd name="connsiteX41" fmla="*/ 3502845 w 4857351"/>
                <a:gd name="connsiteY41" fmla="*/ 845797 h 3211732"/>
                <a:gd name="connsiteX42" fmla="*/ 3337377 w 4857351"/>
                <a:gd name="connsiteY42" fmla="*/ 765115 h 3211732"/>
                <a:gd name="connsiteX43" fmla="*/ 3015332 w 4857351"/>
                <a:gd name="connsiteY43" fmla="*/ 514863 h 3211732"/>
                <a:gd name="connsiteX44" fmla="*/ 3007127 w 4857351"/>
                <a:gd name="connsiteY44" fmla="*/ 499820 h 3211732"/>
                <a:gd name="connsiteX45" fmla="*/ 3023537 w 4857351"/>
                <a:gd name="connsiteY45" fmla="*/ 497085 h 3211732"/>
                <a:gd name="connsiteX46" fmla="*/ 3286096 w 4857351"/>
                <a:gd name="connsiteY46" fmla="*/ 497085 h 3211732"/>
                <a:gd name="connsiteX47" fmla="*/ 3305925 w 4857351"/>
                <a:gd name="connsiteY47" fmla="*/ 493667 h 3211732"/>
                <a:gd name="connsiteX48" fmla="*/ 3137723 w 4857351"/>
                <a:gd name="connsiteY48" fmla="*/ 410933 h 3211732"/>
                <a:gd name="connsiteX49" fmla="*/ 2993452 w 4857351"/>
                <a:gd name="connsiteY49" fmla="*/ 302217 h 3211732"/>
                <a:gd name="connsiteX50" fmla="*/ 2810891 w 4857351"/>
                <a:gd name="connsiteY50" fmla="*/ 17778 h 3211732"/>
                <a:gd name="connsiteX51" fmla="*/ 2799267 w 4857351"/>
                <a:gd name="connsiteY51" fmla="*/ 0 h 3211732"/>
                <a:gd name="connsiteX52" fmla="*/ 2791062 w 4857351"/>
                <a:gd name="connsiteY52" fmla="*/ 17094 h 3211732"/>
                <a:gd name="connsiteX53" fmla="*/ 2659782 w 4857351"/>
                <a:gd name="connsiteY53" fmla="*/ 239996 h 3211732"/>
                <a:gd name="connsiteX54" fmla="*/ 2476538 w 4857351"/>
                <a:gd name="connsiteY54" fmla="*/ 404096 h 3211732"/>
                <a:gd name="connsiteX55" fmla="*/ 2308336 w 4857351"/>
                <a:gd name="connsiteY55" fmla="*/ 486829 h 3211732"/>
                <a:gd name="connsiteX56" fmla="*/ 2296028 w 4857351"/>
                <a:gd name="connsiteY56" fmla="*/ 497769 h 3211732"/>
                <a:gd name="connsiteX57" fmla="*/ 2598245 w 4857351"/>
                <a:gd name="connsiteY57" fmla="*/ 497769 h 3211732"/>
                <a:gd name="connsiteX58" fmla="*/ 2348677 w 4857351"/>
                <a:gd name="connsiteY58" fmla="*/ 722039 h 3211732"/>
                <a:gd name="connsiteX59" fmla="*/ 2105262 w 4857351"/>
                <a:gd name="connsiteY59" fmla="*/ 841695 h 3211732"/>
                <a:gd name="connsiteX60" fmla="*/ 2087485 w 4857351"/>
                <a:gd name="connsiteY60" fmla="*/ 854686 h 3211732"/>
                <a:gd name="connsiteX61" fmla="*/ 2460128 w 4857351"/>
                <a:gd name="connsiteY61" fmla="*/ 854686 h 3211732"/>
                <a:gd name="connsiteX62" fmla="*/ 2455342 w 4857351"/>
                <a:gd name="connsiteY62" fmla="*/ 862891 h 3211732"/>
                <a:gd name="connsiteX63" fmla="*/ 2221499 w 4857351"/>
                <a:gd name="connsiteY63" fmla="*/ 1045452 h 3211732"/>
                <a:gd name="connsiteX64" fmla="*/ 1907659 w 4857351"/>
                <a:gd name="connsiteY64" fmla="*/ 1199979 h 3211732"/>
                <a:gd name="connsiteX65" fmla="*/ 1893300 w 4857351"/>
                <a:gd name="connsiteY65" fmla="*/ 1209552 h 3211732"/>
                <a:gd name="connsiteX66" fmla="*/ 1914496 w 4857351"/>
                <a:gd name="connsiteY66" fmla="*/ 1211603 h 3211732"/>
                <a:gd name="connsiteX67" fmla="*/ 2614655 w 4857351"/>
                <a:gd name="connsiteY67" fmla="*/ 1211603 h 3211732"/>
                <a:gd name="connsiteX68" fmla="*/ 2638586 w 4857351"/>
                <a:gd name="connsiteY68" fmla="*/ 1234167 h 3211732"/>
                <a:gd name="connsiteX69" fmla="*/ 2637903 w 4857351"/>
                <a:gd name="connsiteY69" fmla="*/ 1648518 h 3211732"/>
                <a:gd name="connsiteX70" fmla="*/ 2617390 w 4857351"/>
                <a:gd name="connsiteY70" fmla="*/ 1661510 h 3211732"/>
                <a:gd name="connsiteX71" fmla="*/ 2048511 w 4857351"/>
                <a:gd name="connsiteY71" fmla="*/ 1394848 h 3211732"/>
                <a:gd name="connsiteX72" fmla="*/ 1433137 w 4857351"/>
                <a:gd name="connsiteY72" fmla="*/ 1084426 h 3211732"/>
                <a:gd name="connsiteX73" fmla="*/ 1411941 w 4857351"/>
                <a:gd name="connsiteY73" fmla="*/ 1076221 h 3211732"/>
                <a:gd name="connsiteX74" fmla="*/ 1411257 w 4857351"/>
                <a:gd name="connsiteY74" fmla="*/ 1098784 h 3211732"/>
                <a:gd name="connsiteX75" fmla="*/ 1335361 w 4857351"/>
                <a:gd name="connsiteY75" fmla="*/ 1291601 h 3211732"/>
                <a:gd name="connsiteX76" fmla="*/ 963402 w 4857351"/>
                <a:gd name="connsiteY76" fmla="*/ 1956889 h 3211732"/>
                <a:gd name="connsiteX77" fmla="*/ 309738 w 4857351"/>
                <a:gd name="connsiteY77" fmla="*/ 2844395 h 3211732"/>
                <a:gd name="connsiteX78" fmla="*/ 0 w 4857351"/>
                <a:gd name="connsiteY78" fmla="*/ 3185586 h 3211732"/>
                <a:gd name="connsiteX79" fmla="*/ 3830360 w 4857351"/>
                <a:gd name="connsiteY79" fmla="*/ 2110049 h 3211732"/>
                <a:gd name="connsiteX80" fmla="*/ 3809848 w 4857351"/>
                <a:gd name="connsiteY80" fmla="*/ 2125091 h 3211732"/>
                <a:gd name="connsiteX81" fmla="*/ 2939436 w 4857351"/>
                <a:gd name="connsiteY81" fmla="*/ 1802362 h 3211732"/>
                <a:gd name="connsiteX82" fmla="*/ 2919607 w 4857351"/>
                <a:gd name="connsiteY82" fmla="*/ 1772277 h 3211732"/>
                <a:gd name="connsiteX83" fmla="*/ 2919607 w 4857351"/>
                <a:gd name="connsiteY83" fmla="*/ 1236218 h 3211732"/>
                <a:gd name="connsiteX84" fmla="*/ 2939436 w 4857351"/>
                <a:gd name="connsiteY84" fmla="*/ 1213654 h 3211732"/>
                <a:gd name="connsiteX85" fmla="*/ 3671731 w 4857351"/>
                <a:gd name="connsiteY85" fmla="*/ 1214338 h 3211732"/>
                <a:gd name="connsiteX86" fmla="*/ 3685406 w 4857351"/>
                <a:gd name="connsiteY86" fmla="*/ 1215022 h 3211732"/>
                <a:gd name="connsiteX87" fmla="*/ 3645748 w 4857351"/>
                <a:gd name="connsiteY87" fmla="*/ 1251944 h 3211732"/>
                <a:gd name="connsiteX88" fmla="*/ 3545237 w 4857351"/>
                <a:gd name="connsiteY88" fmla="*/ 1316216 h 3211732"/>
                <a:gd name="connsiteX89" fmla="*/ 3320967 w 4857351"/>
                <a:gd name="connsiteY89" fmla="*/ 1426300 h 3211732"/>
                <a:gd name="connsiteX90" fmla="*/ 3304558 w 4857351"/>
                <a:gd name="connsiteY90" fmla="*/ 1438607 h 3211732"/>
                <a:gd name="connsiteX91" fmla="*/ 3657372 w 4857351"/>
                <a:gd name="connsiteY91" fmla="*/ 1438607 h 3211732"/>
                <a:gd name="connsiteX92" fmla="*/ 3659423 w 4857351"/>
                <a:gd name="connsiteY92" fmla="*/ 1442710 h 3211732"/>
                <a:gd name="connsiteX93" fmla="*/ 3582843 w 4857351"/>
                <a:gd name="connsiteY93" fmla="*/ 1518606 h 3211732"/>
                <a:gd name="connsiteX94" fmla="*/ 3407804 w 4857351"/>
                <a:gd name="connsiteY94" fmla="*/ 1634160 h 3211732"/>
                <a:gd name="connsiteX95" fmla="*/ 3130202 w 4857351"/>
                <a:gd name="connsiteY95" fmla="*/ 1770226 h 3211732"/>
                <a:gd name="connsiteX96" fmla="*/ 3115159 w 4857351"/>
                <a:gd name="connsiteY96" fmla="*/ 1781849 h 3211732"/>
                <a:gd name="connsiteX97" fmla="*/ 3135672 w 4857351"/>
                <a:gd name="connsiteY97" fmla="*/ 1781849 h 3211732"/>
                <a:gd name="connsiteX98" fmla="*/ 3803694 w 4857351"/>
                <a:gd name="connsiteY98" fmla="*/ 1781849 h 3211732"/>
                <a:gd name="connsiteX99" fmla="*/ 3830360 w 4857351"/>
                <a:gd name="connsiteY99" fmla="*/ 1807832 h 3211732"/>
                <a:gd name="connsiteX100" fmla="*/ 3830360 w 4857351"/>
                <a:gd name="connsiteY100" fmla="*/ 2110049 h 3211732"/>
                <a:gd name="connsiteX0" fmla="*/ 0 w 4857351"/>
                <a:gd name="connsiteY0" fmla="*/ 3185586 h 3213962"/>
                <a:gd name="connsiteX1" fmla="*/ 4760380 w 4857351"/>
                <a:gd name="connsiteY1" fmla="*/ 3197714 h 3213962"/>
                <a:gd name="connsiteX2" fmla="*/ 4609834 w 4857351"/>
                <a:gd name="connsiteY2" fmla="*/ 3063878 h 3213962"/>
                <a:gd name="connsiteX3" fmla="*/ 4373257 w 4857351"/>
                <a:gd name="connsiteY3" fmla="*/ 2750721 h 3213962"/>
                <a:gd name="connsiteX4" fmla="*/ 4104544 w 4857351"/>
                <a:gd name="connsiteY4" fmla="*/ 2218765 h 3213962"/>
                <a:gd name="connsiteX5" fmla="*/ 4097022 w 4857351"/>
                <a:gd name="connsiteY5" fmla="*/ 2180475 h 3213962"/>
                <a:gd name="connsiteX6" fmla="*/ 4097022 w 4857351"/>
                <a:gd name="connsiteY6" fmla="*/ 1807148 h 3213962"/>
                <a:gd name="connsiteX7" fmla="*/ 4123689 w 4857351"/>
                <a:gd name="connsiteY7" fmla="*/ 1781166 h 3213962"/>
                <a:gd name="connsiteX8" fmla="*/ 4834104 w 4857351"/>
                <a:gd name="connsiteY8" fmla="*/ 1781166 h 3213962"/>
                <a:gd name="connsiteX9" fmla="*/ 4857351 w 4857351"/>
                <a:gd name="connsiteY9" fmla="*/ 1778431 h 3213962"/>
                <a:gd name="connsiteX10" fmla="*/ 4839574 w 4857351"/>
                <a:gd name="connsiteY10" fmla="*/ 1768858 h 3213962"/>
                <a:gd name="connsiteX11" fmla="*/ 4568809 w 4857351"/>
                <a:gd name="connsiteY11" fmla="*/ 1636211 h 3213962"/>
                <a:gd name="connsiteX12" fmla="*/ 4321292 w 4857351"/>
                <a:gd name="connsiteY12" fmla="*/ 1451599 h 3213962"/>
                <a:gd name="connsiteX13" fmla="*/ 4314455 w 4857351"/>
                <a:gd name="connsiteY13" fmla="*/ 1437240 h 3213962"/>
                <a:gd name="connsiteX14" fmla="*/ 4666585 w 4857351"/>
                <a:gd name="connsiteY14" fmla="*/ 1437240 h 3213962"/>
                <a:gd name="connsiteX15" fmla="*/ 4652226 w 4857351"/>
                <a:gd name="connsiteY15" fmla="*/ 1426300 h 3213962"/>
                <a:gd name="connsiteX16" fmla="*/ 4464195 w 4857351"/>
                <a:gd name="connsiteY16" fmla="*/ 1334678 h 3213962"/>
                <a:gd name="connsiteX17" fmla="*/ 4191380 w 4857351"/>
                <a:gd name="connsiteY17" fmla="*/ 1112459 h 3213962"/>
                <a:gd name="connsiteX18" fmla="*/ 4183175 w 4857351"/>
                <a:gd name="connsiteY18" fmla="*/ 1097417 h 3213962"/>
                <a:gd name="connsiteX19" fmla="*/ 4199585 w 4857351"/>
                <a:gd name="connsiteY19" fmla="*/ 1094682 h 3213962"/>
                <a:gd name="connsiteX20" fmla="*/ 4447786 w 4857351"/>
                <a:gd name="connsiteY20" fmla="*/ 1094682 h 3213962"/>
                <a:gd name="connsiteX21" fmla="*/ 4466247 w 4857351"/>
                <a:gd name="connsiteY21" fmla="*/ 1093998 h 3213962"/>
                <a:gd name="connsiteX22" fmla="*/ 4358214 w 4857351"/>
                <a:gd name="connsiteY22" fmla="*/ 1037247 h 3213962"/>
                <a:gd name="connsiteX23" fmla="*/ 4143518 w 4857351"/>
                <a:gd name="connsiteY23" fmla="*/ 878617 h 3213962"/>
                <a:gd name="connsiteX24" fmla="*/ 3994460 w 4857351"/>
                <a:gd name="connsiteY24" fmla="*/ 635886 h 3213962"/>
                <a:gd name="connsiteX25" fmla="*/ 3984204 w 4857351"/>
                <a:gd name="connsiteY25" fmla="*/ 619476 h 3213962"/>
                <a:gd name="connsiteX26" fmla="*/ 3973948 w 4857351"/>
                <a:gd name="connsiteY26" fmla="*/ 635886 h 3213962"/>
                <a:gd name="connsiteX27" fmla="*/ 3857710 w 4857351"/>
                <a:gd name="connsiteY27" fmla="*/ 836225 h 3213962"/>
                <a:gd name="connsiteX28" fmla="*/ 3634125 w 4857351"/>
                <a:gd name="connsiteY28" fmla="*/ 1024939 h 3213962"/>
                <a:gd name="connsiteX29" fmla="*/ 3512417 w 4857351"/>
                <a:gd name="connsiteY29" fmla="*/ 1084426 h 3213962"/>
                <a:gd name="connsiteX30" fmla="*/ 3502845 w 4857351"/>
                <a:gd name="connsiteY30" fmla="*/ 1093998 h 3213962"/>
                <a:gd name="connsiteX31" fmla="*/ 3517203 w 4857351"/>
                <a:gd name="connsiteY31" fmla="*/ 1093998 h 3213962"/>
                <a:gd name="connsiteX32" fmla="*/ 3768823 w 4857351"/>
                <a:gd name="connsiteY32" fmla="*/ 1093998 h 3213962"/>
                <a:gd name="connsiteX33" fmla="*/ 3785233 w 4857351"/>
                <a:gd name="connsiteY33" fmla="*/ 1097417 h 3213962"/>
                <a:gd name="connsiteX34" fmla="*/ 3777028 w 4857351"/>
                <a:gd name="connsiteY34" fmla="*/ 1112459 h 3213962"/>
                <a:gd name="connsiteX35" fmla="*/ 3712072 w 4857351"/>
                <a:gd name="connsiteY35" fmla="*/ 1188356 h 3213962"/>
                <a:gd name="connsiteX36" fmla="*/ 3679935 w 4857351"/>
                <a:gd name="connsiteY36" fmla="*/ 1193825 h 3213962"/>
                <a:gd name="connsiteX37" fmla="*/ 3405752 w 4857351"/>
                <a:gd name="connsiteY37" fmla="*/ 1059127 h 3213962"/>
                <a:gd name="connsiteX38" fmla="*/ 3151398 w 4857351"/>
                <a:gd name="connsiteY38" fmla="*/ 869045 h 3213962"/>
                <a:gd name="connsiteX39" fmla="*/ 3144560 w 4857351"/>
                <a:gd name="connsiteY39" fmla="*/ 854002 h 3213962"/>
                <a:gd name="connsiteX40" fmla="*/ 3511733 w 4857351"/>
                <a:gd name="connsiteY40" fmla="*/ 854002 h 3213962"/>
                <a:gd name="connsiteX41" fmla="*/ 3502845 w 4857351"/>
                <a:gd name="connsiteY41" fmla="*/ 845797 h 3213962"/>
                <a:gd name="connsiteX42" fmla="*/ 3337377 w 4857351"/>
                <a:gd name="connsiteY42" fmla="*/ 765115 h 3213962"/>
                <a:gd name="connsiteX43" fmla="*/ 3015332 w 4857351"/>
                <a:gd name="connsiteY43" fmla="*/ 514863 h 3213962"/>
                <a:gd name="connsiteX44" fmla="*/ 3007127 w 4857351"/>
                <a:gd name="connsiteY44" fmla="*/ 499820 h 3213962"/>
                <a:gd name="connsiteX45" fmla="*/ 3023537 w 4857351"/>
                <a:gd name="connsiteY45" fmla="*/ 497085 h 3213962"/>
                <a:gd name="connsiteX46" fmla="*/ 3286096 w 4857351"/>
                <a:gd name="connsiteY46" fmla="*/ 497085 h 3213962"/>
                <a:gd name="connsiteX47" fmla="*/ 3305925 w 4857351"/>
                <a:gd name="connsiteY47" fmla="*/ 493667 h 3213962"/>
                <a:gd name="connsiteX48" fmla="*/ 3137723 w 4857351"/>
                <a:gd name="connsiteY48" fmla="*/ 410933 h 3213962"/>
                <a:gd name="connsiteX49" fmla="*/ 2993452 w 4857351"/>
                <a:gd name="connsiteY49" fmla="*/ 302217 h 3213962"/>
                <a:gd name="connsiteX50" fmla="*/ 2810891 w 4857351"/>
                <a:gd name="connsiteY50" fmla="*/ 17778 h 3213962"/>
                <a:gd name="connsiteX51" fmla="*/ 2799267 w 4857351"/>
                <a:gd name="connsiteY51" fmla="*/ 0 h 3213962"/>
                <a:gd name="connsiteX52" fmla="*/ 2791062 w 4857351"/>
                <a:gd name="connsiteY52" fmla="*/ 17094 h 3213962"/>
                <a:gd name="connsiteX53" fmla="*/ 2659782 w 4857351"/>
                <a:gd name="connsiteY53" fmla="*/ 239996 h 3213962"/>
                <a:gd name="connsiteX54" fmla="*/ 2476538 w 4857351"/>
                <a:gd name="connsiteY54" fmla="*/ 404096 h 3213962"/>
                <a:gd name="connsiteX55" fmla="*/ 2308336 w 4857351"/>
                <a:gd name="connsiteY55" fmla="*/ 486829 h 3213962"/>
                <a:gd name="connsiteX56" fmla="*/ 2296028 w 4857351"/>
                <a:gd name="connsiteY56" fmla="*/ 497769 h 3213962"/>
                <a:gd name="connsiteX57" fmla="*/ 2598245 w 4857351"/>
                <a:gd name="connsiteY57" fmla="*/ 497769 h 3213962"/>
                <a:gd name="connsiteX58" fmla="*/ 2348677 w 4857351"/>
                <a:gd name="connsiteY58" fmla="*/ 722039 h 3213962"/>
                <a:gd name="connsiteX59" fmla="*/ 2105262 w 4857351"/>
                <a:gd name="connsiteY59" fmla="*/ 841695 h 3213962"/>
                <a:gd name="connsiteX60" fmla="*/ 2087485 w 4857351"/>
                <a:gd name="connsiteY60" fmla="*/ 854686 h 3213962"/>
                <a:gd name="connsiteX61" fmla="*/ 2460128 w 4857351"/>
                <a:gd name="connsiteY61" fmla="*/ 854686 h 3213962"/>
                <a:gd name="connsiteX62" fmla="*/ 2455342 w 4857351"/>
                <a:gd name="connsiteY62" fmla="*/ 862891 h 3213962"/>
                <a:gd name="connsiteX63" fmla="*/ 2221499 w 4857351"/>
                <a:gd name="connsiteY63" fmla="*/ 1045452 h 3213962"/>
                <a:gd name="connsiteX64" fmla="*/ 1907659 w 4857351"/>
                <a:gd name="connsiteY64" fmla="*/ 1199979 h 3213962"/>
                <a:gd name="connsiteX65" fmla="*/ 1893300 w 4857351"/>
                <a:gd name="connsiteY65" fmla="*/ 1209552 h 3213962"/>
                <a:gd name="connsiteX66" fmla="*/ 1914496 w 4857351"/>
                <a:gd name="connsiteY66" fmla="*/ 1211603 h 3213962"/>
                <a:gd name="connsiteX67" fmla="*/ 2614655 w 4857351"/>
                <a:gd name="connsiteY67" fmla="*/ 1211603 h 3213962"/>
                <a:gd name="connsiteX68" fmla="*/ 2638586 w 4857351"/>
                <a:gd name="connsiteY68" fmla="*/ 1234167 h 3213962"/>
                <a:gd name="connsiteX69" fmla="*/ 2637903 w 4857351"/>
                <a:gd name="connsiteY69" fmla="*/ 1648518 h 3213962"/>
                <a:gd name="connsiteX70" fmla="*/ 2617390 w 4857351"/>
                <a:gd name="connsiteY70" fmla="*/ 1661510 h 3213962"/>
                <a:gd name="connsiteX71" fmla="*/ 2048511 w 4857351"/>
                <a:gd name="connsiteY71" fmla="*/ 1394848 h 3213962"/>
                <a:gd name="connsiteX72" fmla="*/ 1433137 w 4857351"/>
                <a:gd name="connsiteY72" fmla="*/ 1084426 h 3213962"/>
                <a:gd name="connsiteX73" fmla="*/ 1411941 w 4857351"/>
                <a:gd name="connsiteY73" fmla="*/ 1076221 h 3213962"/>
                <a:gd name="connsiteX74" fmla="*/ 1411257 w 4857351"/>
                <a:gd name="connsiteY74" fmla="*/ 1098784 h 3213962"/>
                <a:gd name="connsiteX75" fmla="*/ 1335361 w 4857351"/>
                <a:gd name="connsiteY75" fmla="*/ 1291601 h 3213962"/>
                <a:gd name="connsiteX76" fmla="*/ 963402 w 4857351"/>
                <a:gd name="connsiteY76" fmla="*/ 1956889 h 3213962"/>
                <a:gd name="connsiteX77" fmla="*/ 309738 w 4857351"/>
                <a:gd name="connsiteY77" fmla="*/ 2844395 h 3213962"/>
                <a:gd name="connsiteX78" fmla="*/ 0 w 4857351"/>
                <a:gd name="connsiteY78" fmla="*/ 3185586 h 3213962"/>
                <a:gd name="connsiteX79" fmla="*/ 3830360 w 4857351"/>
                <a:gd name="connsiteY79" fmla="*/ 2110049 h 3213962"/>
                <a:gd name="connsiteX80" fmla="*/ 3809848 w 4857351"/>
                <a:gd name="connsiteY80" fmla="*/ 2125091 h 3213962"/>
                <a:gd name="connsiteX81" fmla="*/ 2939436 w 4857351"/>
                <a:gd name="connsiteY81" fmla="*/ 1802362 h 3213962"/>
                <a:gd name="connsiteX82" fmla="*/ 2919607 w 4857351"/>
                <a:gd name="connsiteY82" fmla="*/ 1772277 h 3213962"/>
                <a:gd name="connsiteX83" fmla="*/ 2919607 w 4857351"/>
                <a:gd name="connsiteY83" fmla="*/ 1236218 h 3213962"/>
                <a:gd name="connsiteX84" fmla="*/ 2939436 w 4857351"/>
                <a:gd name="connsiteY84" fmla="*/ 1213654 h 3213962"/>
                <a:gd name="connsiteX85" fmla="*/ 3671731 w 4857351"/>
                <a:gd name="connsiteY85" fmla="*/ 1214338 h 3213962"/>
                <a:gd name="connsiteX86" fmla="*/ 3685406 w 4857351"/>
                <a:gd name="connsiteY86" fmla="*/ 1215022 h 3213962"/>
                <a:gd name="connsiteX87" fmla="*/ 3645748 w 4857351"/>
                <a:gd name="connsiteY87" fmla="*/ 1251944 h 3213962"/>
                <a:gd name="connsiteX88" fmla="*/ 3545237 w 4857351"/>
                <a:gd name="connsiteY88" fmla="*/ 1316216 h 3213962"/>
                <a:gd name="connsiteX89" fmla="*/ 3320967 w 4857351"/>
                <a:gd name="connsiteY89" fmla="*/ 1426300 h 3213962"/>
                <a:gd name="connsiteX90" fmla="*/ 3304558 w 4857351"/>
                <a:gd name="connsiteY90" fmla="*/ 1438607 h 3213962"/>
                <a:gd name="connsiteX91" fmla="*/ 3657372 w 4857351"/>
                <a:gd name="connsiteY91" fmla="*/ 1438607 h 3213962"/>
                <a:gd name="connsiteX92" fmla="*/ 3659423 w 4857351"/>
                <a:gd name="connsiteY92" fmla="*/ 1442710 h 3213962"/>
                <a:gd name="connsiteX93" fmla="*/ 3582843 w 4857351"/>
                <a:gd name="connsiteY93" fmla="*/ 1518606 h 3213962"/>
                <a:gd name="connsiteX94" fmla="*/ 3407804 w 4857351"/>
                <a:gd name="connsiteY94" fmla="*/ 1634160 h 3213962"/>
                <a:gd name="connsiteX95" fmla="*/ 3130202 w 4857351"/>
                <a:gd name="connsiteY95" fmla="*/ 1770226 h 3213962"/>
                <a:gd name="connsiteX96" fmla="*/ 3115159 w 4857351"/>
                <a:gd name="connsiteY96" fmla="*/ 1781849 h 3213962"/>
                <a:gd name="connsiteX97" fmla="*/ 3135672 w 4857351"/>
                <a:gd name="connsiteY97" fmla="*/ 1781849 h 3213962"/>
                <a:gd name="connsiteX98" fmla="*/ 3803694 w 4857351"/>
                <a:gd name="connsiteY98" fmla="*/ 1781849 h 3213962"/>
                <a:gd name="connsiteX99" fmla="*/ 3830360 w 4857351"/>
                <a:gd name="connsiteY99" fmla="*/ 1807832 h 3213962"/>
                <a:gd name="connsiteX100" fmla="*/ 3830360 w 4857351"/>
                <a:gd name="connsiteY100" fmla="*/ 2110049 h 3213962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609834 w 4857351"/>
                <a:gd name="connsiteY2" fmla="*/ 3063878 h 3219167"/>
                <a:gd name="connsiteX3" fmla="*/ 4373257 w 4857351"/>
                <a:gd name="connsiteY3" fmla="*/ 2750721 h 3219167"/>
                <a:gd name="connsiteX4" fmla="*/ 4104544 w 4857351"/>
                <a:gd name="connsiteY4" fmla="*/ 2218765 h 3219167"/>
                <a:gd name="connsiteX5" fmla="*/ 4097022 w 4857351"/>
                <a:gd name="connsiteY5" fmla="*/ 2180475 h 3219167"/>
                <a:gd name="connsiteX6" fmla="*/ 4097022 w 4857351"/>
                <a:gd name="connsiteY6" fmla="*/ 1807148 h 3219167"/>
                <a:gd name="connsiteX7" fmla="*/ 4123689 w 4857351"/>
                <a:gd name="connsiteY7" fmla="*/ 1781166 h 3219167"/>
                <a:gd name="connsiteX8" fmla="*/ 4834104 w 4857351"/>
                <a:gd name="connsiteY8" fmla="*/ 1781166 h 3219167"/>
                <a:gd name="connsiteX9" fmla="*/ 4857351 w 4857351"/>
                <a:gd name="connsiteY9" fmla="*/ 1778431 h 3219167"/>
                <a:gd name="connsiteX10" fmla="*/ 4839574 w 4857351"/>
                <a:gd name="connsiteY10" fmla="*/ 1768858 h 3219167"/>
                <a:gd name="connsiteX11" fmla="*/ 4568809 w 4857351"/>
                <a:gd name="connsiteY11" fmla="*/ 1636211 h 3219167"/>
                <a:gd name="connsiteX12" fmla="*/ 4321292 w 4857351"/>
                <a:gd name="connsiteY12" fmla="*/ 1451599 h 3219167"/>
                <a:gd name="connsiteX13" fmla="*/ 4314455 w 4857351"/>
                <a:gd name="connsiteY13" fmla="*/ 1437240 h 3219167"/>
                <a:gd name="connsiteX14" fmla="*/ 4666585 w 4857351"/>
                <a:gd name="connsiteY14" fmla="*/ 1437240 h 3219167"/>
                <a:gd name="connsiteX15" fmla="*/ 4652226 w 4857351"/>
                <a:gd name="connsiteY15" fmla="*/ 1426300 h 3219167"/>
                <a:gd name="connsiteX16" fmla="*/ 4464195 w 4857351"/>
                <a:gd name="connsiteY16" fmla="*/ 1334678 h 3219167"/>
                <a:gd name="connsiteX17" fmla="*/ 4191380 w 4857351"/>
                <a:gd name="connsiteY17" fmla="*/ 1112459 h 3219167"/>
                <a:gd name="connsiteX18" fmla="*/ 4183175 w 4857351"/>
                <a:gd name="connsiteY18" fmla="*/ 1097417 h 3219167"/>
                <a:gd name="connsiteX19" fmla="*/ 4199585 w 4857351"/>
                <a:gd name="connsiteY19" fmla="*/ 1094682 h 3219167"/>
                <a:gd name="connsiteX20" fmla="*/ 4447786 w 4857351"/>
                <a:gd name="connsiteY20" fmla="*/ 1094682 h 3219167"/>
                <a:gd name="connsiteX21" fmla="*/ 4466247 w 4857351"/>
                <a:gd name="connsiteY21" fmla="*/ 1093998 h 3219167"/>
                <a:gd name="connsiteX22" fmla="*/ 4358214 w 4857351"/>
                <a:gd name="connsiteY22" fmla="*/ 1037247 h 3219167"/>
                <a:gd name="connsiteX23" fmla="*/ 4143518 w 4857351"/>
                <a:gd name="connsiteY23" fmla="*/ 878617 h 3219167"/>
                <a:gd name="connsiteX24" fmla="*/ 3994460 w 4857351"/>
                <a:gd name="connsiteY24" fmla="*/ 635886 h 3219167"/>
                <a:gd name="connsiteX25" fmla="*/ 3984204 w 4857351"/>
                <a:gd name="connsiteY25" fmla="*/ 619476 h 3219167"/>
                <a:gd name="connsiteX26" fmla="*/ 3973948 w 4857351"/>
                <a:gd name="connsiteY26" fmla="*/ 635886 h 3219167"/>
                <a:gd name="connsiteX27" fmla="*/ 3857710 w 4857351"/>
                <a:gd name="connsiteY27" fmla="*/ 836225 h 3219167"/>
                <a:gd name="connsiteX28" fmla="*/ 3634125 w 4857351"/>
                <a:gd name="connsiteY28" fmla="*/ 1024939 h 3219167"/>
                <a:gd name="connsiteX29" fmla="*/ 3512417 w 4857351"/>
                <a:gd name="connsiteY29" fmla="*/ 1084426 h 3219167"/>
                <a:gd name="connsiteX30" fmla="*/ 3502845 w 4857351"/>
                <a:gd name="connsiteY30" fmla="*/ 1093998 h 3219167"/>
                <a:gd name="connsiteX31" fmla="*/ 3517203 w 4857351"/>
                <a:gd name="connsiteY31" fmla="*/ 1093998 h 3219167"/>
                <a:gd name="connsiteX32" fmla="*/ 3768823 w 4857351"/>
                <a:gd name="connsiteY32" fmla="*/ 1093998 h 3219167"/>
                <a:gd name="connsiteX33" fmla="*/ 3785233 w 4857351"/>
                <a:gd name="connsiteY33" fmla="*/ 1097417 h 3219167"/>
                <a:gd name="connsiteX34" fmla="*/ 3777028 w 4857351"/>
                <a:gd name="connsiteY34" fmla="*/ 1112459 h 3219167"/>
                <a:gd name="connsiteX35" fmla="*/ 3712072 w 4857351"/>
                <a:gd name="connsiteY35" fmla="*/ 1188356 h 3219167"/>
                <a:gd name="connsiteX36" fmla="*/ 3679935 w 4857351"/>
                <a:gd name="connsiteY36" fmla="*/ 1193825 h 3219167"/>
                <a:gd name="connsiteX37" fmla="*/ 3405752 w 4857351"/>
                <a:gd name="connsiteY37" fmla="*/ 1059127 h 3219167"/>
                <a:gd name="connsiteX38" fmla="*/ 3151398 w 4857351"/>
                <a:gd name="connsiteY38" fmla="*/ 869045 h 3219167"/>
                <a:gd name="connsiteX39" fmla="*/ 3144560 w 4857351"/>
                <a:gd name="connsiteY39" fmla="*/ 854002 h 3219167"/>
                <a:gd name="connsiteX40" fmla="*/ 3511733 w 4857351"/>
                <a:gd name="connsiteY40" fmla="*/ 854002 h 3219167"/>
                <a:gd name="connsiteX41" fmla="*/ 3502845 w 4857351"/>
                <a:gd name="connsiteY41" fmla="*/ 845797 h 3219167"/>
                <a:gd name="connsiteX42" fmla="*/ 3337377 w 4857351"/>
                <a:gd name="connsiteY42" fmla="*/ 765115 h 3219167"/>
                <a:gd name="connsiteX43" fmla="*/ 3015332 w 4857351"/>
                <a:gd name="connsiteY43" fmla="*/ 514863 h 3219167"/>
                <a:gd name="connsiteX44" fmla="*/ 3007127 w 4857351"/>
                <a:gd name="connsiteY44" fmla="*/ 499820 h 3219167"/>
                <a:gd name="connsiteX45" fmla="*/ 3023537 w 4857351"/>
                <a:gd name="connsiteY45" fmla="*/ 497085 h 3219167"/>
                <a:gd name="connsiteX46" fmla="*/ 3286096 w 4857351"/>
                <a:gd name="connsiteY46" fmla="*/ 497085 h 3219167"/>
                <a:gd name="connsiteX47" fmla="*/ 3305925 w 4857351"/>
                <a:gd name="connsiteY47" fmla="*/ 493667 h 3219167"/>
                <a:gd name="connsiteX48" fmla="*/ 3137723 w 4857351"/>
                <a:gd name="connsiteY48" fmla="*/ 410933 h 3219167"/>
                <a:gd name="connsiteX49" fmla="*/ 2993452 w 4857351"/>
                <a:gd name="connsiteY49" fmla="*/ 302217 h 3219167"/>
                <a:gd name="connsiteX50" fmla="*/ 2810891 w 4857351"/>
                <a:gd name="connsiteY50" fmla="*/ 17778 h 3219167"/>
                <a:gd name="connsiteX51" fmla="*/ 2799267 w 4857351"/>
                <a:gd name="connsiteY51" fmla="*/ 0 h 3219167"/>
                <a:gd name="connsiteX52" fmla="*/ 2791062 w 4857351"/>
                <a:gd name="connsiteY52" fmla="*/ 17094 h 3219167"/>
                <a:gd name="connsiteX53" fmla="*/ 2659782 w 4857351"/>
                <a:gd name="connsiteY53" fmla="*/ 239996 h 3219167"/>
                <a:gd name="connsiteX54" fmla="*/ 2476538 w 4857351"/>
                <a:gd name="connsiteY54" fmla="*/ 404096 h 3219167"/>
                <a:gd name="connsiteX55" fmla="*/ 2308336 w 4857351"/>
                <a:gd name="connsiteY55" fmla="*/ 486829 h 3219167"/>
                <a:gd name="connsiteX56" fmla="*/ 2296028 w 4857351"/>
                <a:gd name="connsiteY56" fmla="*/ 497769 h 3219167"/>
                <a:gd name="connsiteX57" fmla="*/ 2598245 w 4857351"/>
                <a:gd name="connsiteY57" fmla="*/ 497769 h 3219167"/>
                <a:gd name="connsiteX58" fmla="*/ 2348677 w 4857351"/>
                <a:gd name="connsiteY58" fmla="*/ 722039 h 3219167"/>
                <a:gd name="connsiteX59" fmla="*/ 2105262 w 4857351"/>
                <a:gd name="connsiteY59" fmla="*/ 841695 h 3219167"/>
                <a:gd name="connsiteX60" fmla="*/ 2087485 w 4857351"/>
                <a:gd name="connsiteY60" fmla="*/ 854686 h 3219167"/>
                <a:gd name="connsiteX61" fmla="*/ 2460128 w 4857351"/>
                <a:gd name="connsiteY61" fmla="*/ 854686 h 3219167"/>
                <a:gd name="connsiteX62" fmla="*/ 2455342 w 4857351"/>
                <a:gd name="connsiteY62" fmla="*/ 862891 h 3219167"/>
                <a:gd name="connsiteX63" fmla="*/ 2221499 w 4857351"/>
                <a:gd name="connsiteY63" fmla="*/ 1045452 h 3219167"/>
                <a:gd name="connsiteX64" fmla="*/ 1907659 w 4857351"/>
                <a:gd name="connsiteY64" fmla="*/ 1199979 h 3219167"/>
                <a:gd name="connsiteX65" fmla="*/ 1893300 w 4857351"/>
                <a:gd name="connsiteY65" fmla="*/ 1209552 h 3219167"/>
                <a:gd name="connsiteX66" fmla="*/ 1914496 w 4857351"/>
                <a:gd name="connsiteY66" fmla="*/ 1211603 h 3219167"/>
                <a:gd name="connsiteX67" fmla="*/ 2614655 w 4857351"/>
                <a:gd name="connsiteY67" fmla="*/ 1211603 h 3219167"/>
                <a:gd name="connsiteX68" fmla="*/ 2638586 w 4857351"/>
                <a:gd name="connsiteY68" fmla="*/ 1234167 h 3219167"/>
                <a:gd name="connsiteX69" fmla="*/ 2637903 w 4857351"/>
                <a:gd name="connsiteY69" fmla="*/ 1648518 h 3219167"/>
                <a:gd name="connsiteX70" fmla="*/ 2617390 w 4857351"/>
                <a:gd name="connsiteY70" fmla="*/ 1661510 h 3219167"/>
                <a:gd name="connsiteX71" fmla="*/ 2048511 w 4857351"/>
                <a:gd name="connsiteY71" fmla="*/ 1394848 h 3219167"/>
                <a:gd name="connsiteX72" fmla="*/ 1433137 w 4857351"/>
                <a:gd name="connsiteY72" fmla="*/ 1084426 h 3219167"/>
                <a:gd name="connsiteX73" fmla="*/ 1411941 w 4857351"/>
                <a:gd name="connsiteY73" fmla="*/ 1076221 h 3219167"/>
                <a:gd name="connsiteX74" fmla="*/ 1411257 w 4857351"/>
                <a:gd name="connsiteY74" fmla="*/ 1098784 h 3219167"/>
                <a:gd name="connsiteX75" fmla="*/ 1335361 w 4857351"/>
                <a:gd name="connsiteY75" fmla="*/ 1291601 h 3219167"/>
                <a:gd name="connsiteX76" fmla="*/ 963402 w 4857351"/>
                <a:gd name="connsiteY76" fmla="*/ 1956889 h 3219167"/>
                <a:gd name="connsiteX77" fmla="*/ 309738 w 4857351"/>
                <a:gd name="connsiteY77" fmla="*/ 2844395 h 3219167"/>
                <a:gd name="connsiteX78" fmla="*/ 0 w 4857351"/>
                <a:gd name="connsiteY78" fmla="*/ 3185586 h 3219167"/>
                <a:gd name="connsiteX79" fmla="*/ 3830360 w 4857351"/>
                <a:gd name="connsiteY79" fmla="*/ 2110049 h 3219167"/>
                <a:gd name="connsiteX80" fmla="*/ 3809848 w 4857351"/>
                <a:gd name="connsiteY80" fmla="*/ 2125091 h 3219167"/>
                <a:gd name="connsiteX81" fmla="*/ 2939436 w 4857351"/>
                <a:gd name="connsiteY81" fmla="*/ 1802362 h 3219167"/>
                <a:gd name="connsiteX82" fmla="*/ 2919607 w 4857351"/>
                <a:gd name="connsiteY82" fmla="*/ 1772277 h 3219167"/>
                <a:gd name="connsiteX83" fmla="*/ 2919607 w 4857351"/>
                <a:gd name="connsiteY83" fmla="*/ 1236218 h 3219167"/>
                <a:gd name="connsiteX84" fmla="*/ 2939436 w 4857351"/>
                <a:gd name="connsiteY84" fmla="*/ 1213654 h 3219167"/>
                <a:gd name="connsiteX85" fmla="*/ 3671731 w 4857351"/>
                <a:gd name="connsiteY85" fmla="*/ 1214338 h 3219167"/>
                <a:gd name="connsiteX86" fmla="*/ 3685406 w 4857351"/>
                <a:gd name="connsiteY86" fmla="*/ 1215022 h 3219167"/>
                <a:gd name="connsiteX87" fmla="*/ 3645748 w 4857351"/>
                <a:gd name="connsiteY87" fmla="*/ 1251944 h 3219167"/>
                <a:gd name="connsiteX88" fmla="*/ 3545237 w 4857351"/>
                <a:gd name="connsiteY88" fmla="*/ 1316216 h 3219167"/>
                <a:gd name="connsiteX89" fmla="*/ 3320967 w 4857351"/>
                <a:gd name="connsiteY89" fmla="*/ 1426300 h 3219167"/>
                <a:gd name="connsiteX90" fmla="*/ 3304558 w 4857351"/>
                <a:gd name="connsiteY90" fmla="*/ 1438607 h 3219167"/>
                <a:gd name="connsiteX91" fmla="*/ 3657372 w 4857351"/>
                <a:gd name="connsiteY91" fmla="*/ 1438607 h 3219167"/>
                <a:gd name="connsiteX92" fmla="*/ 3659423 w 4857351"/>
                <a:gd name="connsiteY92" fmla="*/ 1442710 h 3219167"/>
                <a:gd name="connsiteX93" fmla="*/ 3582843 w 4857351"/>
                <a:gd name="connsiteY93" fmla="*/ 1518606 h 3219167"/>
                <a:gd name="connsiteX94" fmla="*/ 3407804 w 4857351"/>
                <a:gd name="connsiteY94" fmla="*/ 1634160 h 3219167"/>
                <a:gd name="connsiteX95" fmla="*/ 3130202 w 4857351"/>
                <a:gd name="connsiteY95" fmla="*/ 1770226 h 3219167"/>
                <a:gd name="connsiteX96" fmla="*/ 3115159 w 4857351"/>
                <a:gd name="connsiteY96" fmla="*/ 1781849 h 3219167"/>
                <a:gd name="connsiteX97" fmla="*/ 3135672 w 4857351"/>
                <a:gd name="connsiteY97" fmla="*/ 1781849 h 3219167"/>
                <a:gd name="connsiteX98" fmla="*/ 3803694 w 4857351"/>
                <a:gd name="connsiteY98" fmla="*/ 1781849 h 3219167"/>
                <a:gd name="connsiteX99" fmla="*/ 3830360 w 4857351"/>
                <a:gd name="connsiteY99" fmla="*/ 1807832 h 3219167"/>
                <a:gd name="connsiteX100" fmla="*/ 3830360 w 4857351"/>
                <a:gd name="connsiteY100" fmla="*/ 2110049 h 3219167"/>
                <a:gd name="connsiteX0" fmla="*/ 0 w 5011943"/>
                <a:gd name="connsiteY0" fmla="*/ 3185586 h 3219167"/>
                <a:gd name="connsiteX1" fmla="*/ 4747180 w 5011943"/>
                <a:gd name="connsiteY1" fmla="*/ 3206513 h 3219167"/>
                <a:gd name="connsiteX2" fmla="*/ 4373257 w 5011943"/>
                <a:gd name="connsiteY2" fmla="*/ 2750721 h 3219167"/>
                <a:gd name="connsiteX3" fmla="*/ 4104544 w 5011943"/>
                <a:gd name="connsiteY3" fmla="*/ 2218765 h 3219167"/>
                <a:gd name="connsiteX4" fmla="*/ 4097022 w 5011943"/>
                <a:gd name="connsiteY4" fmla="*/ 2180475 h 3219167"/>
                <a:gd name="connsiteX5" fmla="*/ 4097022 w 5011943"/>
                <a:gd name="connsiteY5" fmla="*/ 1807148 h 3219167"/>
                <a:gd name="connsiteX6" fmla="*/ 4123689 w 5011943"/>
                <a:gd name="connsiteY6" fmla="*/ 1781166 h 3219167"/>
                <a:gd name="connsiteX7" fmla="*/ 4834104 w 5011943"/>
                <a:gd name="connsiteY7" fmla="*/ 1781166 h 3219167"/>
                <a:gd name="connsiteX8" fmla="*/ 4857351 w 5011943"/>
                <a:gd name="connsiteY8" fmla="*/ 1778431 h 3219167"/>
                <a:gd name="connsiteX9" fmla="*/ 4839574 w 5011943"/>
                <a:gd name="connsiteY9" fmla="*/ 1768858 h 3219167"/>
                <a:gd name="connsiteX10" fmla="*/ 4568809 w 5011943"/>
                <a:gd name="connsiteY10" fmla="*/ 1636211 h 3219167"/>
                <a:gd name="connsiteX11" fmla="*/ 4321292 w 5011943"/>
                <a:gd name="connsiteY11" fmla="*/ 1451599 h 3219167"/>
                <a:gd name="connsiteX12" fmla="*/ 4314455 w 5011943"/>
                <a:gd name="connsiteY12" fmla="*/ 1437240 h 3219167"/>
                <a:gd name="connsiteX13" fmla="*/ 4666585 w 5011943"/>
                <a:gd name="connsiteY13" fmla="*/ 1437240 h 3219167"/>
                <a:gd name="connsiteX14" fmla="*/ 4652226 w 5011943"/>
                <a:gd name="connsiteY14" fmla="*/ 1426300 h 3219167"/>
                <a:gd name="connsiteX15" fmla="*/ 4464195 w 5011943"/>
                <a:gd name="connsiteY15" fmla="*/ 1334678 h 3219167"/>
                <a:gd name="connsiteX16" fmla="*/ 4191380 w 5011943"/>
                <a:gd name="connsiteY16" fmla="*/ 1112459 h 3219167"/>
                <a:gd name="connsiteX17" fmla="*/ 4183175 w 5011943"/>
                <a:gd name="connsiteY17" fmla="*/ 1097417 h 3219167"/>
                <a:gd name="connsiteX18" fmla="*/ 4199585 w 5011943"/>
                <a:gd name="connsiteY18" fmla="*/ 1094682 h 3219167"/>
                <a:gd name="connsiteX19" fmla="*/ 4447786 w 5011943"/>
                <a:gd name="connsiteY19" fmla="*/ 1094682 h 3219167"/>
                <a:gd name="connsiteX20" fmla="*/ 4466247 w 5011943"/>
                <a:gd name="connsiteY20" fmla="*/ 1093998 h 3219167"/>
                <a:gd name="connsiteX21" fmla="*/ 4358214 w 5011943"/>
                <a:gd name="connsiteY21" fmla="*/ 1037247 h 3219167"/>
                <a:gd name="connsiteX22" fmla="*/ 4143518 w 5011943"/>
                <a:gd name="connsiteY22" fmla="*/ 878617 h 3219167"/>
                <a:gd name="connsiteX23" fmla="*/ 3994460 w 5011943"/>
                <a:gd name="connsiteY23" fmla="*/ 635886 h 3219167"/>
                <a:gd name="connsiteX24" fmla="*/ 3984204 w 5011943"/>
                <a:gd name="connsiteY24" fmla="*/ 619476 h 3219167"/>
                <a:gd name="connsiteX25" fmla="*/ 3973948 w 5011943"/>
                <a:gd name="connsiteY25" fmla="*/ 635886 h 3219167"/>
                <a:gd name="connsiteX26" fmla="*/ 3857710 w 5011943"/>
                <a:gd name="connsiteY26" fmla="*/ 836225 h 3219167"/>
                <a:gd name="connsiteX27" fmla="*/ 3634125 w 5011943"/>
                <a:gd name="connsiteY27" fmla="*/ 1024939 h 3219167"/>
                <a:gd name="connsiteX28" fmla="*/ 3512417 w 5011943"/>
                <a:gd name="connsiteY28" fmla="*/ 1084426 h 3219167"/>
                <a:gd name="connsiteX29" fmla="*/ 3502845 w 5011943"/>
                <a:gd name="connsiteY29" fmla="*/ 1093998 h 3219167"/>
                <a:gd name="connsiteX30" fmla="*/ 3517203 w 5011943"/>
                <a:gd name="connsiteY30" fmla="*/ 1093998 h 3219167"/>
                <a:gd name="connsiteX31" fmla="*/ 3768823 w 5011943"/>
                <a:gd name="connsiteY31" fmla="*/ 1093998 h 3219167"/>
                <a:gd name="connsiteX32" fmla="*/ 3785233 w 5011943"/>
                <a:gd name="connsiteY32" fmla="*/ 1097417 h 3219167"/>
                <a:gd name="connsiteX33" fmla="*/ 3777028 w 5011943"/>
                <a:gd name="connsiteY33" fmla="*/ 1112459 h 3219167"/>
                <a:gd name="connsiteX34" fmla="*/ 3712072 w 5011943"/>
                <a:gd name="connsiteY34" fmla="*/ 1188356 h 3219167"/>
                <a:gd name="connsiteX35" fmla="*/ 3679935 w 5011943"/>
                <a:gd name="connsiteY35" fmla="*/ 1193825 h 3219167"/>
                <a:gd name="connsiteX36" fmla="*/ 3405752 w 5011943"/>
                <a:gd name="connsiteY36" fmla="*/ 1059127 h 3219167"/>
                <a:gd name="connsiteX37" fmla="*/ 3151398 w 5011943"/>
                <a:gd name="connsiteY37" fmla="*/ 869045 h 3219167"/>
                <a:gd name="connsiteX38" fmla="*/ 3144560 w 5011943"/>
                <a:gd name="connsiteY38" fmla="*/ 854002 h 3219167"/>
                <a:gd name="connsiteX39" fmla="*/ 3511733 w 5011943"/>
                <a:gd name="connsiteY39" fmla="*/ 854002 h 3219167"/>
                <a:gd name="connsiteX40" fmla="*/ 3502845 w 5011943"/>
                <a:gd name="connsiteY40" fmla="*/ 845797 h 3219167"/>
                <a:gd name="connsiteX41" fmla="*/ 3337377 w 5011943"/>
                <a:gd name="connsiteY41" fmla="*/ 765115 h 3219167"/>
                <a:gd name="connsiteX42" fmla="*/ 3015332 w 5011943"/>
                <a:gd name="connsiteY42" fmla="*/ 514863 h 3219167"/>
                <a:gd name="connsiteX43" fmla="*/ 3007127 w 5011943"/>
                <a:gd name="connsiteY43" fmla="*/ 499820 h 3219167"/>
                <a:gd name="connsiteX44" fmla="*/ 3023537 w 5011943"/>
                <a:gd name="connsiteY44" fmla="*/ 497085 h 3219167"/>
                <a:gd name="connsiteX45" fmla="*/ 3286096 w 5011943"/>
                <a:gd name="connsiteY45" fmla="*/ 497085 h 3219167"/>
                <a:gd name="connsiteX46" fmla="*/ 3305925 w 5011943"/>
                <a:gd name="connsiteY46" fmla="*/ 493667 h 3219167"/>
                <a:gd name="connsiteX47" fmla="*/ 3137723 w 5011943"/>
                <a:gd name="connsiteY47" fmla="*/ 410933 h 3219167"/>
                <a:gd name="connsiteX48" fmla="*/ 2993452 w 5011943"/>
                <a:gd name="connsiteY48" fmla="*/ 302217 h 3219167"/>
                <a:gd name="connsiteX49" fmla="*/ 2810891 w 5011943"/>
                <a:gd name="connsiteY49" fmla="*/ 17778 h 3219167"/>
                <a:gd name="connsiteX50" fmla="*/ 2799267 w 5011943"/>
                <a:gd name="connsiteY50" fmla="*/ 0 h 3219167"/>
                <a:gd name="connsiteX51" fmla="*/ 2791062 w 5011943"/>
                <a:gd name="connsiteY51" fmla="*/ 17094 h 3219167"/>
                <a:gd name="connsiteX52" fmla="*/ 2659782 w 5011943"/>
                <a:gd name="connsiteY52" fmla="*/ 239996 h 3219167"/>
                <a:gd name="connsiteX53" fmla="*/ 2476538 w 5011943"/>
                <a:gd name="connsiteY53" fmla="*/ 404096 h 3219167"/>
                <a:gd name="connsiteX54" fmla="*/ 2308336 w 5011943"/>
                <a:gd name="connsiteY54" fmla="*/ 486829 h 3219167"/>
                <a:gd name="connsiteX55" fmla="*/ 2296028 w 5011943"/>
                <a:gd name="connsiteY55" fmla="*/ 497769 h 3219167"/>
                <a:gd name="connsiteX56" fmla="*/ 2598245 w 5011943"/>
                <a:gd name="connsiteY56" fmla="*/ 497769 h 3219167"/>
                <a:gd name="connsiteX57" fmla="*/ 2348677 w 5011943"/>
                <a:gd name="connsiteY57" fmla="*/ 722039 h 3219167"/>
                <a:gd name="connsiteX58" fmla="*/ 2105262 w 5011943"/>
                <a:gd name="connsiteY58" fmla="*/ 841695 h 3219167"/>
                <a:gd name="connsiteX59" fmla="*/ 2087485 w 5011943"/>
                <a:gd name="connsiteY59" fmla="*/ 854686 h 3219167"/>
                <a:gd name="connsiteX60" fmla="*/ 2460128 w 5011943"/>
                <a:gd name="connsiteY60" fmla="*/ 854686 h 3219167"/>
                <a:gd name="connsiteX61" fmla="*/ 2455342 w 5011943"/>
                <a:gd name="connsiteY61" fmla="*/ 862891 h 3219167"/>
                <a:gd name="connsiteX62" fmla="*/ 2221499 w 5011943"/>
                <a:gd name="connsiteY62" fmla="*/ 1045452 h 3219167"/>
                <a:gd name="connsiteX63" fmla="*/ 1907659 w 5011943"/>
                <a:gd name="connsiteY63" fmla="*/ 1199979 h 3219167"/>
                <a:gd name="connsiteX64" fmla="*/ 1893300 w 5011943"/>
                <a:gd name="connsiteY64" fmla="*/ 1209552 h 3219167"/>
                <a:gd name="connsiteX65" fmla="*/ 1914496 w 5011943"/>
                <a:gd name="connsiteY65" fmla="*/ 1211603 h 3219167"/>
                <a:gd name="connsiteX66" fmla="*/ 2614655 w 5011943"/>
                <a:gd name="connsiteY66" fmla="*/ 1211603 h 3219167"/>
                <a:gd name="connsiteX67" fmla="*/ 2638586 w 5011943"/>
                <a:gd name="connsiteY67" fmla="*/ 1234167 h 3219167"/>
                <a:gd name="connsiteX68" fmla="*/ 2637903 w 5011943"/>
                <a:gd name="connsiteY68" fmla="*/ 1648518 h 3219167"/>
                <a:gd name="connsiteX69" fmla="*/ 2617390 w 5011943"/>
                <a:gd name="connsiteY69" fmla="*/ 1661510 h 3219167"/>
                <a:gd name="connsiteX70" fmla="*/ 2048511 w 5011943"/>
                <a:gd name="connsiteY70" fmla="*/ 1394848 h 3219167"/>
                <a:gd name="connsiteX71" fmla="*/ 1433137 w 5011943"/>
                <a:gd name="connsiteY71" fmla="*/ 1084426 h 3219167"/>
                <a:gd name="connsiteX72" fmla="*/ 1411941 w 5011943"/>
                <a:gd name="connsiteY72" fmla="*/ 1076221 h 3219167"/>
                <a:gd name="connsiteX73" fmla="*/ 1411257 w 5011943"/>
                <a:gd name="connsiteY73" fmla="*/ 1098784 h 3219167"/>
                <a:gd name="connsiteX74" fmla="*/ 1335361 w 5011943"/>
                <a:gd name="connsiteY74" fmla="*/ 1291601 h 3219167"/>
                <a:gd name="connsiteX75" fmla="*/ 963402 w 5011943"/>
                <a:gd name="connsiteY75" fmla="*/ 1956889 h 3219167"/>
                <a:gd name="connsiteX76" fmla="*/ 309738 w 5011943"/>
                <a:gd name="connsiteY76" fmla="*/ 2844395 h 3219167"/>
                <a:gd name="connsiteX77" fmla="*/ 0 w 5011943"/>
                <a:gd name="connsiteY77" fmla="*/ 3185586 h 3219167"/>
                <a:gd name="connsiteX78" fmla="*/ 3830360 w 5011943"/>
                <a:gd name="connsiteY78" fmla="*/ 2110049 h 3219167"/>
                <a:gd name="connsiteX79" fmla="*/ 3809848 w 5011943"/>
                <a:gd name="connsiteY79" fmla="*/ 2125091 h 3219167"/>
                <a:gd name="connsiteX80" fmla="*/ 2939436 w 5011943"/>
                <a:gd name="connsiteY80" fmla="*/ 1802362 h 3219167"/>
                <a:gd name="connsiteX81" fmla="*/ 2919607 w 5011943"/>
                <a:gd name="connsiteY81" fmla="*/ 1772277 h 3219167"/>
                <a:gd name="connsiteX82" fmla="*/ 2919607 w 5011943"/>
                <a:gd name="connsiteY82" fmla="*/ 1236218 h 3219167"/>
                <a:gd name="connsiteX83" fmla="*/ 2939436 w 5011943"/>
                <a:gd name="connsiteY83" fmla="*/ 1213654 h 3219167"/>
                <a:gd name="connsiteX84" fmla="*/ 3671731 w 5011943"/>
                <a:gd name="connsiteY84" fmla="*/ 1214338 h 3219167"/>
                <a:gd name="connsiteX85" fmla="*/ 3685406 w 5011943"/>
                <a:gd name="connsiteY85" fmla="*/ 1215022 h 3219167"/>
                <a:gd name="connsiteX86" fmla="*/ 3645748 w 5011943"/>
                <a:gd name="connsiteY86" fmla="*/ 1251944 h 3219167"/>
                <a:gd name="connsiteX87" fmla="*/ 3545237 w 5011943"/>
                <a:gd name="connsiteY87" fmla="*/ 1316216 h 3219167"/>
                <a:gd name="connsiteX88" fmla="*/ 3320967 w 5011943"/>
                <a:gd name="connsiteY88" fmla="*/ 1426300 h 3219167"/>
                <a:gd name="connsiteX89" fmla="*/ 3304558 w 5011943"/>
                <a:gd name="connsiteY89" fmla="*/ 1438607 h 3219167"/>
                <a:gd name="connsiteX90" fmla="*/ 3657372 w 5011943"/>
                <a:gd name="connsiteY90" fmla="*/ 1438607 h 3219167"/>
                <a:gd name="connsiteX91" fmla="*/ 3659423 w 5011943"/>
                <a:gd name="connsiteY91" fmla="*/ 1442710 h 3219167"/>
                <a:gd name="connsiteX92" fmla="*/ 3582843 w 5011943"/>
                <a:gd name="connsiteY92" fmla="*/ 1518606 h 3219167"/>
                <a:gd name="connsiteX93" fmla="*/ 3407804 w 5011943"/>
                <a:gd name="connsiteY93" fmla="*/ 1634160 h 3219167"/>
                <a:gd name="connsiteX94" fmla="*/ 3130202 w 5011943"/>
                <a:gd name="connsiteY94" fmla="*/ 1770226 h 3219167"/>
                <a:gd name="connsiteX95" fmla="*/ 3115159 w 5011943"/>
                <a:gd name="connsiteY95" fmla="*/ 1781849 h 3219167"/>
                <a:gd name="connsiteX96" fmla="*/ 3135672 w 5011943"/>
                <a:gd name="connsiteY96" fmla="*/ 1781849 h 3219167"/>
                <a:gd name="connsiteX97" fmla="*/ 3803694 w 5011943"/>
                <a:gd name="connsiteY97" fmla="*/ 1781849 h 3219167"/>
                <a:gd name="connsiteX98" fmla="*/ 3830360 w 5011943"/>
                <a:gd name="connsiteY98" fmla="*/ 1807832 h 3219167"/>
                <a:gd name="connsiteX99" fmla="*/ 3830360 w 5011943"/>
                <a:gd name="connsiteY99" fmla="*/ 21100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30360 w 4857351"/>
                <a:gd name="connsiteY78" fmla="*/ 21100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98" fmla="*/ 3830360 w 4857351"/>
                <a:gd name="connsiteY98" fmla="*/ 1807832 h 3219167"/>
                <a:gd name="connsiteX99" fmla="*/ 3830360 w 4857351"/>
                <a:gd name="connsiteY99" fmla="*/ 21100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30360 w 4857351"/>
                <a:gd name="connsiteY78" fmla="*/ 1807832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98" fmla="*/ 3830360 w 4857351"/>
                <a:gd name="connsiteY98" fmla="*/ 1807832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809848 w 4857351"/>
                <a:gd name="connsiteY79" fmla="*/ 2125091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772277 h 3219167"/>
                <a:gd name="connsiteX82" fmla="*/ 2919607 w 4857351"/>
                <a:gd name="connsiteY82" fmla="*/ 1236218 h 3219167"/>
                <a:gd name="connsiteX83" fmla="*/ 2939436 w 4857351"/>
                <a:gd name="connsiteY83" fmla="*/ 1213654 h 3219167"/>
                <a:gd name="connsiteX84" fmla="*/ 3671731 w 4857351"/>
                <a:gd name="connsiteY84" fmla="*/ 1214338 h 3219167"/>
                <a:gd name="connsiteX85" fmla="*/ 3685406 w 4857351"/>
                <a:gd name="connsiteY85" fmla="*/ 1215022 h 3219167"/>
                <a:gd name="connsiteX86" fmla="*/ 3645748 w 4857351"/>
                <a:gd name="connsiteY86" fmla="*/ 1251944 h 3219167"/>
                <a:gd name="connsiteX87" fmla="*/ 3545237 w 4857351"/>
                <a:gd name="connsiteY87" fmla="*/ 1316216 h 3219167"/>
                <a:gd name="connsiteX88" fmla="*/ 3320967 w 4857351"/>
                <a:gd name="connsiteY88" fmla="*/ 1426300 h 3219167"/>
                <a:gd name="connsiteX89" fmla="*/ 3304558 w 4857351"/>
                <a:gd name="connsiteY89" fmla="*/ 1438607 h 3219167"/>
                <a:gd name="connsiteX90" fmla="*/ 3657372 w 4857351"/>
                <a:gd name="connsiteY90" fmla="*/ 1438607 h 3219167"/>
                <a:gd name="connsiteX91" fmla="*/ 3659423 w 4857351"/>
                <a:gd name="connsiteY91" fmla="*/ 1442710 h 3219167"/>
                <a:gd name="connsiteX92" fmla="*/ 3582843 w 4857351"/>
                <a:gd name="connsiteY92" fmla="*/ 1518606 h 3219167"/>
                <a:gd name="connsiteX93" fmla="*/ 3407804 w 4857351"/>
                <a:gd name="connsiteY93" fmla="*/ 1634160 h 3219167"/>
                <a:gd name="connsiteX94" fmla="*/ 3130202 w 4857351"/>
                <a:gd name="connsiteY94" fmla="*/ 1770226 h 3219167"/>
                <a:gd name="connsiteX95" fmla="*/ 3115159 w 4857351"/>
                <a:gd name="connsiteY95" fmla="*/ 1781849 h 3219167"/>
                <a:gd name="connsiteX96" fmla="*/ 3135672 w 4857351"/>
                <a:gd name="connsiteY96" fmla="*/ 1781849 h 3219167"/>
                <a:gd name="connsiteX97" fmla="*/ 3803694 w 4857351"/>
                <a:gd name="connsiteY97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39436 w 4857351"/>
                <a:gd name="connsiteY80" fmla="*/ 18023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17437 w 4857351"/>
                <a:gd name="connsiteY80" fmla="*/ 1784762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37903 w 4857351"/>
                <a:gd name="connsiteY68" fmla="*/ 1648518 h 3219167"/>
                <a:gd name="connsiteX69" fmla="*/ 2617390 w 4857351"/>
                <a:gd name="connsiteY69" fmla="*/ 1661510 h 3219167"/>
                <a:gd name="connsiteX70" fmla="*/ 2048511 w 4857351"/>
                <a:gd name="connsiteY70" fmla="*/ 1394848 h 3219167"/>
                <a:gd name="connsiteX71" fmla="*/ 1433137 w 4857351"/>
                <a:gd name="connsiteY71" fmla="*/ 1084426 h 3219167"/>
                <a:gd name="connsiteX72" fmla="*/ 1411941 w 4857351"/>
                <a:gd name="connsiteY72" fmla="*/ 1076221 h 3219167"/>
                <a:gd name="connsiteX73" fmla="*/ 1411257 w 4857351"/>
                <a:gd name="connsiteY73" fmla="*/ 1098784 h 3219167"/>
                <a:gd name="connsiteX74" fmla="*/ 1335361 w 4857351"/>
                <a:gd name="connsiteY74" fmla="*/ 1291601 h 3219167"/>
                <a:gd name="connsiteX75" fmla="*/ 963402 w 4857351"/>
                <a:gd name="connsiteY75" fmla="*/ 1956889 h 3219167"/>
                <a:gd name="connsiteX76" fmla="*/ 309738 w 4857351"/>
                <a:gd name="connsiteY76" fmla="*/ 2844395 h 3219167"/>
                <a:gd name="connsiteX77" fmla="*/ 0 w 4857351"/>
                <a:gd name="connsiteY77" fmla="*/ 3185586 h 3219167"/>
                <a:gd name="connsiteX78" fmla="*/ 3803694 w 4857351"/>
                <a:gd name="connsiteY78" fmla="*/ 1781849 h 3219167"/>
                <a:gd name="connsiteX79" fmla="*/ 3792249 w 4857351"/>
                <a:gd name="connsiteY79" fmla="*/ 2116290 h 3219167"/>
                <a:gd name="connsiteX80" fmla="*/ 2908637 w 4857351"/>
                <a:gd name="connsiteY80" fmla="*/ 1780363 h 3219167"/>
                <a:gd name="connsiteX81" fmla="*/ 2919607 w 4857351"/>
                <a:gd name="connsiteY81" fmla="*/ 1236218 h 3219167"/>
                <a:gd name="connsiteX82" fmla="*/ 2939436 w 4857351"/>
                <a:gd name="connsiteY82" fmla="*/ 1213654 h 3219167"/>
                <a:gd name="connsiteX83" fmla="*/ 3671731 w 4857351"/>
                <a:gd name="connsiteY83" fmla="*/ 1214338 h 3219167"/>
                <a:gd name="connsiteX84" fmla="*/ 3685406 w 4857351"/>
                <a:gd name="connsiteY84" fmla="*/ 1215022 h 3219167"/>
                <a:gd name="connsiteX85" fmla="*/ 3645748 w 4857351"/>
                <a:gd name="connsiteY85" fmla="*/ 1251944 h 3219167"/>
                <a:gd name="connsiteX86" fmla="*/ 3545237 w 4857351"/>
                <a:gd name="connsiteY86" fmla="*/ 1316216 h 3219167"/>
                <a:gd name="connsiteX87" fmla="*/ 3320967 w 4857351"/>
                <a:gd name="connsiteY87" fmla="*/ 1426300 h 3219167"/>
                <a:gd name="connsiteX88" fmla="*/ 3304558 w 4857351"/>
                <a:gd name="connsiteY88" fmla="*/ 1438607 h 3219167"/>
                <a:gd name="connsiteX89" fmla="*/ 3657372 w 4857351"/>
                <a:gd name="connsiteY89" fmla="*/ 1438607 h 3219167"/>
                <a:gd name="connsiteX90" fmla="*/ 3659423 w 4857351"/>
                <a:gd name="connsiteY90" fmla="*/ 1442710 h 3219167"/>
                <a:gd name="connsiteX91" fmla="*/ 3582843 w 4857351"/>
                <a:gd name="connsiteY91" fmla="*/ 1518606 h 3219167"/>
                <a:gd name="connsiteX92" fmla="*/ 3407804 w 4857351"/>
                <a:gd name="connsiteY92" fmla="*/ 1634160 h 3219167"/>
                <a:gd name="connsiteX93" fmla="*/ 3130202 w 4857351"/>
                <a:gd name="connsiteY93" fmla="*/ 1770226 h 3219167"/>
                <a:gd name="connsiteX94" fmla="*/ 3115159 w 4857351"/>
                <a:gd name="connsiteY94" fmla="*/ 1781849 h 3219167"/>
                <a:gd name="connsiteX95" fmla="*/ 3135672 w 4857351"/>
                <a:gd name="connsiteY95" fmla="*/ 1781849 h 3219167"/>
                <a:gd name="connsiteX96" fmla="*/ 3803694 w 4857351"/>
                <a:gd name="connsiteY96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411257 w 4857351"/>
                <a:gd name="connsiteY72" fmla="*/ 1098784 h 3219167"/>
                <a:gd name="connsiteX73" fmla="*/ 1335361 w 4857351"/>
                <a:gd name="connsiteY73" fmla="*/ 1291601 h 3219167"/>
                <a:gd name="connsiteX74" fmla="*/ 963402 w 4857351"/>
                <a:gd name="connsiteY74" fmla="*/ 1956889 h 3219167"/>
                <a:gd name="connsiteX75" fmla="*/ 309738 w 4857351"/>
                <a:gd name="connsiteY75" fmla="*/ 2844395 h 3219167"/>
                <a:gd name="connsiteX76" fmla="*/ 0 w 4857351"/>
                <a:gd name="connsiteY76" fmla="*/ 3185586 h 3219167"/>
                <a:gd name="connsiteX77" fmla="*/ 3803694 w 4857351"/>
                <a:gd name="connsiteY77" fmla="*/ 1781849 h 3219167"/>
                <a:gd name="connsiteX78" fmla="*/ 3792249 w 4857351"/>
                <a:gd name="connsiteY78" fmla="*/ 2116290 h 3219167"/>
                <a:gd name="connsiteX79" fmla="*/ 2908637 w 4857351"/>
                <a:gd name="connsiteY79" fmla="*/ 1780363 h 3219167"/>
                <a:gd name="connsiteX80" fmla="*/ 2919607 w 4857351"/>
                <a:gd name="connsiteY80" fmla="*/ 1236218 h 3219167"/>
                <a:gd name="connsiteX81" fmla="*/ 2939436 w 4857351"/>
                <a:gd name="connsiteY81" fmla="*/ 1213654 h 3219167"/>
                <a:gd name="connsiteX82" fmla="*/ 3671731 w 4857351"/>
                <a:gd name="connsiteY82" fmla="*/ 1214338 h 3219167"/>
                <a:gd name="connsiteX83" fmla="*/ 3685406 w 4857351"/>
                <a:gd name="connsiteY83" fmla="*/ 1215022 h 3219167"/>
                <a:gd name="connsiteX84" fmla="*/ 3645748 w 4857351"/>
                <a:gd name="connsiteY84" fmla="*/ 1251944 h 3219167"/>
                <a:gd name="connsiteX85" fmla="*/ 3545237 w 4857351"/>
                <a:gd name="connsiteY85" fmla="*/ 1316216 h 3219167"/>
                <a:gd name="connsiteX86" fmla="*/ 3320967 w 4857351"/>
                <a:gd name="connsiteY86" fmla="*/ 1426300 h 3219167"/>
                <a:gd name="connsiteX87" fmla="*/ 3304558 w 4857351"/>
                <a:gd name="connsiteY87" fmla="*/ 1438607 h 3219167"/>
                <a:gd name="connsiteX88" fmla="*/ 3657372 w 4857351"/>
                <a:gd name="connsiteY88" fmla="*/ 1438607 h 3219167"/>
                <a:gd name="connsiteX89" fmla="*/ 3659423 w 4857351"/>
                <a:gd name="connsiteY89" fmla="*/ 1442710 h 3219167"/>
                <a:gd name="connsiteX90" fmla="*/ 3582843 w 4857351"/>
                <a:gd name="connsiteY90" fmla="*/ 1518606 h 3219167"/>
                <a:gd name="connsiteX91" fmla="*/ 3407804 w 4857351"/>
                <a:gd name="connsiteY91" fmla="*/ 1634160 h 3219167"/>
                <a:gd name="connsiteX92" fmla="*/ 3130202 w 4857351"/>
                <a:gd name="connsiteY92" fmla="*/ 1770226 h 3219167"/>
                <a:gd name="connsiteX93" fmla="*/ 3115159 w 4857351"/>
                <a:gd name="connsiteY93" fmla="*/ 1781849 h 3219167"/>
                <a:gd name="connsiteX94" fmla="*/ 3135672 w 4857351"/>
                <a:gd name="connsiteY94" fmla="*/ 1781849 h 3219167"/>
                <a:gd name="connsiteX95" fmla="*/ 3803694 w 4857351"/>
                <a:gd name="connsiteY95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33137 w 4857351"/>
                <a:gd name="connsiteY70" fmla="*/ 1084426 h 3219167"/>
                <a:gd name="connsiteX71" fmla="*/ 1411941 w 4857351"/>
                <a:gd name="connsiteY71" fmla="*/ 1076221 h 3219167"/>
                <a:gd name="connsiteX72" fmla="*/ 1335361 w 4857351"/>
                <a:gd name="connsiteY72" fmla="*/ 1291601 h 3219167"/>
                <a:gd name="connsiteX73" fmla="*/ 963402 w 4857351"/>
                <a:gd name="connsiteY73" fmla="*/ 1956889 h 3219167"/>
                <a:gd name="connsiteX74" fmla="*/ 309738 w 4857351"/>
                <a:gd name="connsiteY74" fmla="*/ 2844395 h 3219167"/>
                <a:gd name="connsiteX75" fmla="*/ 0 w 4857351"/>
                <a:gd name="connsiteY75" fmla="*/ 3185586 h 3219167"/>
                <a:gd name="connsiteX76" fmla="*/ 3803694 w 4857351"/>
                <a:gd name="connsiteY76" fmla="*/ 1781849 h 3219167"/>
                <a:gd name="connsiteX77" fmla="*/ 3792249 w 4857351"/>
                <a:gd name="connsiteY77" fmla="*/ 2116290 h 3219167"/>
                <a:gd name="connsiteX78" fmla="*/ 2908637 w 4857351"/>
                <a:gd name="connsiteY78" fmla="*/ 1780363 h 3219167"/>
                <a:gd name="connsiteX79" fmla="*/ 2919607 w 4857351"/>
                <a:gd name="connsiteY79" fmla="*/ 1236218 h 3219167"/>
                <a:gd name="connsiteX80" fmla="*/ 2939436 w 4857351"/>
                <a:gd name="connsiteY80" fmla="*/ 1213654 h 3219167"/>
                <a:gd name="connsiteX81" fmla="*/ 3671731 w 4857351"/>
                <a:gd name="connsiteY81" fmla="*/ 1214338 h 3219167"/>
                <a:gd name="connsiteX82" fmla="*/ 3685406 w 4857351"/>
                <a:gd name="connsiteY82" fmla="*/ 1215022 h 3219167"/>
                <a:gd name="connsiteX83" fmla="*/ 3645748 w 4857351"/>
                <a:gd name="connsiteY83" fmla="*/ 1251944 h 3219167"/>
                <a:gd name="connsiteX84" fmla="*/ 3545237 w 4857351"/>
                <a:gd name="connsiteY84" fmla="*/ 1316216 h 3219167"/>
                <a:gd name="connsiteX85" fmla="*/ 3320967 w 4857351"/>
                <a:gd name="connsiteY85" fmla="*/ 1426300 h 3219167"/>
                <a:gd name="connsiteX86" fmla="*/ 3304558 w 4857351"/>
                <a:gd name="connsiteY86" fmla="*/ 1438607 h 3219167"/>
                <a:gd name="connsiteX87" fmla="*/ 3657372 w 4857351"/>
                <a:gd name="connsiteY87" fmla="*/ 1438607 h 3219167"/>
                <a:gd name="connsiteX88" fmla="*/ 3659423 w 4857351"/>
                <a:gd name="connsiteY88" fmla="*/ 1442710 h 3219167"/>
                <a:gd name="connsiteX89" fmla="*/ 3582843 w 4857351"/>
                <a:gd name="connsiteY89" fmla="*/ 1518606 h 3219167"/>
                <a:gd name="connsiteX90" fmla="*/ 3407804 w 4857351"/>
                <a:gd name="connsiteY90" fmla="*/ 1634160 h 3219167"/>
                <a:gd name="connsiteX91" fmla="*/ 3130202 w 4857351"/>
                <a:gd name="connsiteY91" fmla="*/ 1770226 h 3219167"/>
                <a:gd name="connsiteX92" fmla="*/ 3115159 w 4857351"/>
                <a:gd name="connsiteY92" fmla="*/ 1781849 h 3219167"/>
                <a:gd name="connsiteX93" fmla="*/ 3135672 w 4857351"/>
                <a:gd name="connsiteY93" fmla="*/ 1781849 h 3219167"/>
                <a:gd name="connsiteX94" fmla="*/ 3803694 w 4857351"/>
                <a:gd name="connsiteY94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35361 w 4857351"/>
                <a:gd name="connsiteY71" fmla="*/ 1291601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104544 w 4857351"/>
                <a:gd name="connsiteY3" fmla="*/ 2218765 h 3219167"/>
                <a:gd name="connsiteX4" fmla="*/ 4097022 w 4857351"/>
                <a:gd name="connsiteY4" fmla="*/ 2180475 h 3219167"/>
                <a:gd name="connsiteX5" fmla="*/ 4097022 w 4857351"/>
                <a:gd name="connsiteY5" fmla="*/ 1807148 h 3219167"/>
                <a:gd name="connsiteX6" fmla="*/ 4123689 w 4857351"/>
                <a:gd name="connsiteY6" fmla="*/ 1781166 h 3219167"/>
                <a:gd name="connsiteX7" fmla="*/ 4834104 w 4857351"/>
                <a:gd name="connsiteY7" fmla="*/ 1781166 h 3219167"/>
                <a:gd name="connsiteX8" fmla="*/ 4857351 w 4857351"/>
                <a:gd name="connsiteY8" fmla="*/ 1778431 h 3219167"/>
                <a:gd name="connsiteX9" fmla="*/ 4839574 w 4857351"/>
                <a:gd name="connsiteY9" fmla="*/ 1768858 h 3219167"/>
                <a:gd name="connsiteX10" fmla="*/ 4568809 w 4857351"/>
                <a:gd name="connsiteY10" fmla="*/ 1636211 h 3219167"/>
                <a:gd name="connsiteX11" fmla="*/ 4321292 w 4857351"/>
                <a:gd name="connsiteY11" fmla="*/ 1451599 h 3219167"/>
                <a:gd name="connsiteX12" fmla="*/ 4314455 w 4857351"/>
                <a:gd name="connsiteY12" fmla="*/ 1437240 h 3219167"/>
                <a:gd name="connsiteX13" fmla="*/ 4666585 w 4857351"/>
                <a:gd name="connsiteY13" fmla="*/ 1437240 h 3219167"/>
                <a:gd name="connsiteX14" fmla="*/ 4652226 w 4857351"/>
                <a:gd name="connsiteY14" fmla="*/ 1426300 h 3219167"/>
                <a:gd name="connsiteX15" fmla="*/ 4464195 w 4857351"/>
                <a:gd name="connsiteY15" fmla="*/ 1334678 h 3219167"/>
                <a:gd name="connsiteX16" fmla="*/ 4191380 w 4857351"/>
                <a:gd name="connsiteY16" fmla="*/ 1112459 h 3219167"/>
                <a:gd name="connsiteX17" fmla="*/ 4183175 w 4857351"/>
                <a:gd name="connsiteY17" fmla="*/ 1097417 h 3219167"/>
                <a:gd name="connsiteX18" fmla="*/ 4199585 w 4857351"/>
                <a:gd name="connsiteY18" fmla="*/ 1094682 h 3219167"/>
                <a:gd name="connsiteX19" fmla="*/ 4447786 w 4857351"/>
                <a:gd name="connsiteY19" fmla="*/ 1094682 h 3219167"/>
                <a:gd name="connsiteX20" fmla="*/ 4466247 w 4857351"/>
                <a:gd name="connsiteY20" fmla="*/ 1093998 h 3219167"/>
                <a:gd name="connsiteX21" fmla="*/ 4358214 w 4857351"/>
                <a:gd name="connsiteY21" fmla="*/ 1037247 h 3219167"/>
                <a:gd name="connsiteX22" fmla="*/ 4143518 w 4857351"/>
                <a:gd name="connsiteY22" fmla="*/ 878617 h 3219167"/>
                <a:gd name="connsiteX23" fmla="*/ 3994460 w 4857351"/>
                <a:gd name="connsiteY23" fmla="*/ 635886 h 3219167"/>
                <a:gd name="connsiteX24" fmla="*/ 3984204 w 4857351"/>
                <a:gd name="connsiteY24" fmla="*/ 619476 h 3219167"/>
                <a:gd name="connsiteX25" fmla="*/ 3973948 w 4857351"/>
                <a:gd name="connsiteY25" fmla="*/ 635886 h 3219167"/>
                <a:gd name="connsiteX26" fmla="*/ 3857710 w 4857351"/>
                <a:gd name="connsiteY26" fmla="*/ 836225 h 3219167"/>
                <a:gd name="connsiteX27" fmla="*/ 3634125 w 4857351"/>
                <a:gd name="connsiteY27" fmla="*/ 1024939 h 3219167"/>
                <a:gd name="connsiteX28" fmla="*/ 3512417 w 4857351"/>
                <a:gd name="connsiteY28" fmla="*/ 1084426 h 3219167"/>
                <a:gd name="connsiteX29" fmla="*/ 3502845 w 4857351"/>
                <a:gd name="connsiteY29" fmla="*/ 1093998 h 3219167"/>
                <a:gd name="connsiteX30" fmla="*/ 3517203 w 4857351"/>
                <a:gd name="connsiteY30" fmla="*/ 1093998 h 3219167"/>
                <a:gd name="connsiteX31" fmla="*/ 3768823 w 4857351"/>
                <a:gd name="connsiteY31" fmla="*/ 1093998 h 3219167"/>
                <a:gd name="connsiteX32" fmla="*/ 3785233 w 4857351"/>
                <a:gd name="connsiteY32" fmla="*/ 1097417 h 3219167"/>
                <a:gd name="connsiteX33" fmla="*/ 3777028 w 4857351"/>
                <a:gd name="connsiteY33" fmla="*/ 1112459 h 3219167"/>
                <a:gd name="connsiteX34" fmla="*/ 3712072 w 4857351"/>
                <a:gd name="connsiteY34" fmla="*/ 1188356 h 3219167"/>
                <a:gd name="connsiteX35" fmla="*/ 3679935 w 4857351"/>
                <a:gd name="connsiteY35" fmla="*/ 1193825 h 3219167"/>
                <a:gd name="connsiteX36" fmla="*/ 3405752 w 4857351"/>
                <a:gd name="connsiteY36" fmla="*/ 1059127 h 3219167"/>
                <a:gd name="connsiteX37" fmla="*/ 3151398 w 4857351"/>
                <a:gd name="connsiteY37" fmla="*/ 869045 h 3219167"/>
                <a:gd name="connsiteX38" fmla="*/ 3144560 w 4857351"/>
                <a:gd name="connsiteY38" fmla="*/ 854002 h 3219167"/>
                <a:gd name="connsiteX39" fmla="*/ 3511733 w 4857351"/>
                <a:gd name="connsiteY39" fmla="*/ 854002 h 3219167"/>
                <a:gd name="connsiteX40" fmla="*/ 3502845 w 4857351"/>
                <a:gd name="connsiteY40" fmla="*/ 845797 h 3219167"/>
                <a:gd name="connsiteX41" fmla="*/ 3337377 w 4857351"/>
                <a:gd name="connsiteY41" fmla="*/ 765115 h 3219167"/>
                <a:gd name="connsiteX42" fmla="*/ 3015332 w 4857351"/>
                <a:gd name="connsiteY42" fmla="*/ 514863 h 3219167"/>
                <a:gd name="connsiteX43" fmla="*/ 3007127 w 4857351"/>
                <a:gd name="connsiteY43" fmla="*/ 499820 h 3219167"/>
                <a:gd name="connsiteX44" fmla="*/ 3023537 w 4857351"/>
                <a:gd name="connsiteY44" fmla="*/ 497085 h 3219167"/>
                <a:gd name="connsiteX45" fmla="*/ 3286096 w 4857351"/>
                <a:gd name="connsiteY45" fmla="*/ 497085 h 3219167"/>
                <a:gd name="connsiteX46" fmla="*/ 3305925 w 4857351"/>
                <a:gd name="connsiteY46" fmla="*/ 493667 h 3219167"/>
                <a:gd name="connsiteX47" fmla="*/ 3137723 w 4857351"/>
                <a:gd name="connsiteY47" fmla="*/ 410933 h 3219167"/>
                <a:gd name="connsiteX48" fmla="*/ 2993452 w 4857351"/>
                <a:gd name="connsiteY48" fmla="*/ 302217 h 3219167"/>
                <a:gd name="connsiteX49" fmla="*/ 2810891 w 4857351"/>
                <a:gd name="connsiteY49" fmla="*/ 17778 h 3219167"/>
                <a:gd name="connsiteX50" fmla="*/ 2799267 w 4857351"/>
                <a:gd name="connsiteY50" fmla="*/ 0 h 3219167"/>
                <a:gd name="connsiteX51" fmla="*/ 2791062 w 4857351"/>
                <a:gd name="connsiteY51" fmla="*/ 17094 h 3219167"/>
                <a:gd name="connsiteX52" fmla="*/ 2659782 w 4857351"/>
                <a:gd name="connsiteY52" fmla="*/ 239996 h 3219167"/>
                <a:gd name="connsiteX53" fmla="*/ 2476538 w 4857351"/>
                <a:gd name="connsiteY53" fmla="*/ 404096 h 3219167"/>
                <a:gd name="connsiteX54" fmla="*/ 2308336 w 4857351"/>
                <a:gd name="connsiteY54" fmla="*/ 486829 h 3219167"/>
                <a:gd name="connsiteX55" fmla="*/ 2296028 w 4857351"/>
                <a:gd name="connsiteY55" fmla="*/ 497769 h 3219167"/>
                <a:gd name="connsiteX56" fmla="*/ 2598245 w 4857351"/>
                <a:gd name="connsiteY56" fmla="*/ 497769 h 3219167"/>
                <a:gd name="connsiteX57" fmla="*/ 2348677 w 4857351"/>
                <a:gd name="connsiteY57" fmla="*/ 722039 h 3219167"/>
                <a:gd name="connsiteX58" fmla="*/ 2105262 w 4857351"/>
                <a:gd name="connsiteY58" fmla="*/ 841695 h 3219167"/>
                <a:gd name="connsiteX59" fmla="*/ 2087485 w 4857351"/>
                <a:gd name="connsiteY59" fmla="*/ 854686 h 3219167"/>
                <a:gd name="connsiteX60" fmla="*/ 2460128 w 4857351"/>
                <a:gd name="connsiteY60" fmla="*/ 854686 h 3219167"/>
                <a:gd name="connsiteX61" fmla="*/ 2455342 w 4857351"/>
                <a:gd name="connsiteY61" fmla="*/ 862891 h 3219167"/>
                <a:gd name="connsiteX62" fmla="*/ 2221499 w 4857351"/>
                <a:gd name="connsiteY62" fmla="*/ 1045452 h 3219167"/>
                <a:gd name="connsiteX63" fmla="*/ 1907659 w 4857351"/>
                <a:gd name="connsiteY63" fmla="*/ 1199979 h 3219167"/>
                <a:gd name="connsiteX64" fmla="*/ 1893300 w 4857351"/>
                <a:gd name="connsiteY64" fmla="*/ 1209552 h 3219167"/>
                <a:gd name="connsiteX65" fmla="*/ 1914496 w 4857351"/>
                <a:gd name="connsiteY65" fmla="*/ 1211603 h 3219167"/>
                <a:gd name="connsiteX66" fmla="*/ 2614655 w 4857351"/>
                <a:gd name="connsiteY66" fmla="*/ 1211603 h 3219167"/>
                <a:gd name="connsiteX67" fmla="*/ 2638586 w 4857351"/>
                <a:gd name="connsiteY67" fmla="*/ 1234167 h 3219167"/>
                <a:gd name="connsiteX68" fmla="*/ 2617390 w 4857351"/>
                <a:gd name="connsiteY68" fmla="*/ 1661510 h 3219167"/>
                <a:gd name="connsiteX69" fmla="*/ 2048511 w 4857351"/>
                <a:gd name="connsiteY69" fmla="*/ 1394848 h 3219167"/>
                <a:gd name="connsiteX70" fmla="*/ 1411941 w 4857351"/>
                <a:gd name="connsiteY70" fmla="*/ 1076221 h 3219167"/>
                <a:gd name="connsiteX71" fmla="*/ 1317762 w 4857351"/>
                <a:gd name="connsiteY71" fmla="*/ 1300400 h 3219167"/>
                <a:gd name="connsiteX72" fmla="*/ 963402 w 4857351"/>
                <a:gd name="connsiteY72" fmla="*/ 1956889 h 3219167"/>
                <a:gd name="connsiteX73" fmla="*/ 309738 w 4857351"/>
                <a:gd name="connsiteY73" fmla="*/ 2844395 h 3219167"/>
                <a:gd name="connsiteX74" fmla="*/ 0 w 4857351"/>
                <a:gd name="connsiteY74" fmla="*/ 3185586 h 3219167"/>
                <a:gd name="connsiteX75" fmla="*/ 3803694 w 4857351"/>
                <a:gd name="connsiteY75" fmla="*/ 1781849 h 3219167"/>
                <a:gd name="connsiteX76" fmla="*/ 3792249 w 4857351"/>
                <a:gd name="connsiteY76" fmla="*/ 2116290 h 3219167"/>
                <a:gd name="connsiteX77" fmla="*/ 2908637 w 4857351"/>
                <a:gd name="connsiteY77" fmla="*/ 1780363 h 3219167"/>
                <a:gd name="connsiteX78" fmla="*/ 2919607 w 4857351"/>
                <a:gd name="connsiteY78" fmla="*/ 1236218 h 3219167"/>
                <a:gd name="connsiteX79" fmla="*/ 2939436 w 4857351"/>
                <a:gd name="connsiteY79" fmla="*/ 1213654 h 3219167"/>
                <a:gd name="connsiteX80" fmla="*/ 3671731 w 4857351"/>
                <a:gd name="connsiteY80" fmla="*/ 1214338 h 3219167"/>
                <a:gd name="connsiteX81" fmla="*/ 3685406 w 4857351"/>
                <a:gd name="connsiteY81" fmla="*/ 1215022 h 3219167"/>
                <a:gd name="connsiteX82" fmla="*/ 3645748 w 4857351"/>
                <a:gd name="connsiteY82" fmla="*/ 1251944 h 3219167"/>
                <a:gd name="connsiteX83" fmla="*/ 3545237 w 4857351"/>
                <a:gd name="connsiteY83" fmla="*/ 1316216 h 3219167"/>
                <a:gd name="connsiteX84" fmla="*/ 3320967 w 4857351"/>
                <a:gd name="connsiteY84" fmla="*/ 1426300 h 3219167"/>
                <a:gd name="connsiteX85" fmla="*/ 3304558 w 4857351"/>
                <a:gd name="connsiteY85" fmla="*/ 1438607 h 3219167"/>
                <a:gd name="connsiteX86" fmla="*/ 3657372 w 4857351"/>
                <a:gd name="connsiteY86" fmla="*/ 1438607 h 3219167"/>
                <a:gd name="connsiteX87" fmla="*/ 3659423 w 4857351"/>
                <a:gd name="connsiteY87" fmla="*/ 1442710 h 3219167"/>
                <a:gd name="connsiteX88" fmla="*/ 3582843 w 4857351"/>
                <a:gd name="connsiteY88" fmla="*/ 1518606 h 3219167"/>
                <a:gd name="connsiteX89" fmla="*/ 3407804 w 4857351"/>
                <a:gd name="connsiteY89" fmla="*/ 1634160 h 3219167"/>
                <a:gd name="connsiteX90" fmla="*/ 3130202 w 4857351"/>
                <a:gd name="connsiteY90" fmla="*/ 1770226 h 3219167"/>
                <a:gd name="connsiteX91" fmla="*/ 3115159 w 4857351"/>
                <a:gd name="connsiteY91" fmla="*/ 1781849 h 3219167"/>
                <a:gd name="connsiteX92" fmla="*/ 3135672 w 4857351"/>
                <a:gd name="connsiteY92" fmla="*/ 1781849 h 3219167"/>
                <a:gd name="connsiteX93" fmla="*/ 3803694 w 4857351"/>
                <a:gd name="connsiteY93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097022 w 4857351"/>
                <a:gd name="connsiteY3" fmla="*/ 2180475 h 3219167"/>
                <a:gd name="connsiteX4" fmla="*/ 4097022 w 4857351"/>
                <a:gd name="connsiteY4" fmla="*/ 1807148 h 3219167"/>
                <a:gd name="connsiteX5" fmla="*/ 4123689 w 4857351"/>
                <a:gd name="connsiteY5" fmla="*/ 1781166 h 3219167"/>
                <a:gd name="connsiteX6" fmla="*/ 4834104 w 4857351"/>
                <a:gd name="connsiteY6" fmla="*/ 1781166 h 3219167"/>
                <a:gd name="connsiteX7" fmla="*/ 4857351 w 4857351"/>
                <a:gd name="connsiteY7" fmla="*/ 1778431 h 3219167"/>
                <a:gd name="connsiteX8" fmla="*/ 4839574 w 4857351"/>
                <a:gd name="connsiteY8" fmla="*/ 1768858 h 3219167"/>
                <a:gd name="connsiteX9" fmla="*/ 4568809 w 4857351"/>
                <a:gd name="connsiteY9" fmla="*/ 1636211 h 3219167"/>
                <a:gd name="connsiteX10" fmla="*/ 4321292 w 4857351"/>
                <a:gd name="connsiteY10" fmla="*/ 1451599 h 3219167"/>
                <a:gd name="connsiteX11" fmla="*/ 4314455 w 4857351"/>
                <a:gd name="connsiteY11" fmla="*/ 1437240 h 3219167"/>
                <a:gd name="connsiteX12" fmla="*/ 4666585 w 4857351"/>
                <a:gd name="connsiteY12" fmla="*/ 1437240 h 3219167"/>
                <a:gd name="connsiteX13" fmla="*/ 4652226 w 4857351"/>
                <a:gd name="connsiteY13" fmla="*/ 1426300 h 3219167"/>
                <a:gd name="connsiteX14" fmla="*/ 4464195 w 4857351"/>
                <a:gd name="connsiteY14" fmla="*/ 1334678 h 3219167"/>
                <a:gd name="connsiteX15" fmla="*/ 4191380 w 4857351"/>
                <a:gd name="connsiteY15" fmla="*/ 1112459 h 3219167"/>
                <a:gd name="connsiteX16" fmla="*/ 4183175 w 4857351"/>
                <a:gd name="connsiteY16" fmla="*/ 1097417 h 3219167"/>
                <a:gd name="connsiteX17" fmla="*/ 4199585 w 4857351"/>
                <a:gd name="connsiteY17" fmla="*/ 1094682 h 3219167"/>
                <a:gd name="connsiteX18" fmla="*/ 4447786 w 4857351"/>
                <a:gd name="connsiteY18" fmla="*/ 1094682 h 3219167"/>
                <a:gd name="connsiteX19" fmla="*/ 4466247 w 4857351"/>
                <a:gd name="connsiteY19" fmla="*/ 1093998 h 3219167"/>
                <a:gd name="connsiteX20" fmla="*/ 4358214 w 4857351"/>
                <a:gd name="connsiteY20" fmla="*/ 1037247 h 3219167"/>
                <a:gd name="connsiteX21" fmla="*/ 4143518 w 4857351"/>
                <a:gd name="connsiteY21" fmla="*/ 878617 h 3219167"/>
                <a:gd name="connsiteX22" fmla="*/ 3994460 w 4857351"/>
                <a:gd name="connsiteY22" fmla="*/ 635886 h 3219167"/>
                <a:gd name="connsiteX23" fmla="*/ 3984204 w 4857351"/>
                <a:gd name="connsiteY23" fmla="*/ 619476 h 3219167"/>
                <a:gd name="connsiteX24" fmla="*/ 3973948 w 4857351"/>
                <a:gd name="connsiteY24" fmla="*/ 635886 h 3219167"/>
                <a:gd name="connsiteX25" fmla="*/ 3857710 w 4857351"/>
                <a:gd name="connsiteY25" fmla="*/ 836225 h 3219167"/>
                <a:gd name="connsiteX26" fmla="*/ 3634125 w 4857351"/>
                <a:gd name="connsiteY26" fmla="*/ 1024939 h 3219167"/>
                <a:gd name="connsiteX27" fmla="*/ 3512417 w 4857351"/>
                <a:gd name="connsiteY27" fmla="*/ 1084426 h 3219167"/>
                <a:gd name="connsiteX28" fmla="*/ 3502845 w 4857351"/>
                <a:gd name="connsiteY28" fmla="*/ 1093998 h 3219167"/>
                <a:gd name="connsiteX29" fmla="*/ 3517203 w 4857351"/>
                <a:gd name="connsiteY29" fmla="*/ 1093998 h 3219167"/>
                <a:gd name="connsiteX30" fmla="*/ 3768823 w 4857351"/>
                <a:gd name="connsiteY30" fmla="*/ 1093998 h 3219167"/>
                <a:gd name="connsiteX31" fmla="*/ 3785233 w 4857351"/>
                <a:gd name="connsiteY31" fmla="*/ 1097417 h 3219167"/>
                <a:gd name="connsiteX32" fmla="*/ 3777028 w 4857351"/>
                <a:gd name="connsiteY32" fmla="*/ 1112459 h 3219167"/>
                <a:gd name="connsiteX33" fmla="*/ 3712072 w 4857351"/>
                <a:gd name="connsiteY33" fmla="*/ 1188356 h 3219167"/>
                <a:gd name="connsiteX34" fmla="*/ 3679935 w 4857351"/>
                <a:gd name="connsiteY34" fmla="*/ 1193825 h 3219167"/>
                <a:gd name="connsiteX35" fmla="*/ 3405752 w 4857351"/>
                <a:gd name="connsiteY35" fmla="*/ 1059127 h 3219167"/>
                <a:gd name="connsiteX36" fmla="*/ 3151398 w 4857351"/>
                <a:gd name="connsiteY36" fmla="*/ 869045 h 3219167"/>
                <a:gd name="connsiteX37" fmla="*/ 3144560 w 4857351"/>
                <a:gd name="connsiteY37" fmla="*/ 854002 h 3219167"/>
                <a:gd name="connsiteX38" fmla="*/ 3511733 w 4857351"/>
                <a:gd name="connsiteY38" fmla="*/ 854002 h 3219167"/>
                <a:gd name="connsiteX39" fmla="*/ 3502845 w 4857351"/>
                <a:gd name="connsiteY39" fmla="*/ 845797 h 3219167"/>
                <a:gd name="connsiteX40" fmla="*/ 3337377 w 4857351"/>
                <a:gd name="connsiteY40" fmla="*/ 765115 h 3219167"/>
                <a:gd name="connsiteX41" fmla="*/ 3015332 w 4857351"/>
                <a:gd name="connsiteY41" fmla="*/ 514863 h 3219167"/>
                <a:gd name="connsiteX42" fmla="*/ 3007127 w 4857351"/>
                <a:gd name="connsiteY42" fmla="*/ 499820 h 3219167"/>
                <a:gd name="connsiteX43" fmla="*/ 3023537 w 4857351"/>
                <a:gd name="connsiteY43" fmla="*/ 497085 h 3219167"/>
                <a:gd name="connsiteX44" fmla="*/ 3286096 w 4857351"/>
                <a:gd name="connsiteY44" fmla="*/ 497085 h 3219167"/>
                <a:gd name="connsiteX45" fmla="*/ 3305925 w 4857351"/>
                <a:gd name="connsiteY45" fmla="*/ 493667 h 3219167"/>
                <a:gd name="connsiteX46" fmla="*/ 3137723 w 4857351"/>
                <a:gd name="connsiteY46" fmla="*/ 410933 h 3219167"/>
                <a:gd name="connsiteX47" fmla="*/ 2993452 w 4857351"/>
                <a:gd name="connsiteY47" fmla="*/ 302217 h 3219167"/>
                <a:gd name="connsiteX48" fmla="*/ 2810891 w 4857351"/>
                <a:gd name="connsiteY48" fmla="*/ 17778 h 3219167"/>
                <a:gd name="connsiteX49" fmla="*/ 2799267 w 4857351"/>
                <a:gd name="connsiteY49" fmla="*/ 0 h 3219167"/>
                <a:gd name="connsiteX50" fmla="*/ 2791062 w 4857351"/>
                <a:gd name="connsiteY50" fmla="*/ 17094 h 3219167"/>
                <a:gd name="connsiteX51" fmla="*/ 2659782 w 4857351"/>
                <a:gd name="connsiteY51" fmla="*/ 239996 h 3219167"/>
                <a:gd name="connsiteX52" fmla="*/ 2476538 w 4857351"/>
                <a:gd name="connsiteY52" fmla="*/ 404096 h 3219167"/>
                <a:gd name="connsiteX53" fmla="*/ 2308336 w 4857351"/>
                <a:gd name="connsiteY53" fmla="*/ 486829 h 3219167"/>
                <a:gd name="connsiteX54" fmla="*/ 2296028 w 4857351"/>
                <a:gd name="connsiteY54" fmla="*/ 497769 h 3219167"/>
                <a:gd name="connsiteX55" fmla="*/ 2598245 w 4857351"/>
                <a:gd name="connsiteY55" fmla="*/ 497769 h 3219167"/>
                <a:gd name="connsiteX56" fmla="*/ 2348677 w 4857351"/>
                <a:gd name="connsiteY56" fmla="*/ 722039 h 3219167"/>
                <a:gd name="connsiteX57" fmla="*/ 2105262 w 4857351"/>
                <a:gd name="connsiteY57" fmla="*/ 841695 h 3219167"/>
                <a:gd name="connsiteX58" fmla="*/ 2087485 w 4857351"/>
                <a:gd name="connsiteY58" fmla="*/ 854686 h 3219167"/>
                <a:gd name="connsiteX59" fmla="*/ 2460128 w 4857351"/>
                <a:gd name="connsiteY59" fmla="*/ 854686 h 3219167"/>
                <a:gd name="connsiteX60" fmla="*/ 2455342 w 4857351"/>
                <a:gd name="connsiteY60" fmla="*/ 862891 h 3219167"/>
                <a:gd name="connsiteX61" fmla="*/ 2221499 w 4857351"/>
                <a:gd name="connsiteY61" fmla="*/ 1045452 h 3219167"/>
                <a:gd name="connsiteX62" fmla="*/ 1907659 w 4857351"/>
                <a:gd name="connsiteY62" fmla="*/ 1199979 h 3219167"/>
                <a:gd name="connsiteX63" fmla="*/ 1893300 w 4857351"/>
                <a:gd name="connsiteY63" fmla="*/ 1209552 h 3219167"/>
                <a:gd name="connsiteX64" fmla="*/ 1914496 w 4857351"/>
                <a:gd name="connsiteY64" fmla="*/ 1211603 h 3219167"/>
                <a:gd name="connsiteX65" fmla="*/ 2614655 w 4857351"/>
                <a:gd name="connsiteY65" fmla="*/ 1211603 h 3219167"/>
                <a:gd name="connsiteX66" fmla="*/ 2638586 w 4857351"/>
                <a:gd name="connsiteY66" fmla="*/ 1234167 h 3219167"/>
                <a:gd name="connsiteX67" fmla="*/ 2617390 w 4857351"/>
                <a:gd name="connsiteY67" fmla="*/ 1661510 h 3219167"/>
                <a:gd name="connsiteX68" fmla="*/ 2048511 w 4857351"/>
                <a:gd name="connsiteY68" fmla="*/ 1394848 h 3219167"/>
                <a:gd name="connsiteX69" fmla="*/ 1411941 w 4857351"/>
                <a:gd name="connsiteY69" fmla="*/ 1076221 h 3219167"/>
                <a:gd name="connsiteX70" fmla="*/ 1317762 w 4857351"/>
                <a:gd name="connsiteY70" fmla="*/ 1300400 h 3219167"/>
                <a:gd name="connsiteX71" fmla="*/ 963402 w 4857351"/>
                <a:gd name="connsiteY71" fmla="*/ 1956889 h 3219167"/>
                <a:gd name="connsiteX72" fmla="*/ 309738 w 4857351"/>
                <a:gd name="connsiteY72" fmla="*/ 2844395 h 3219167"/>
                <a:gd name="connsiteX73" fmla="*/ 0 w 4857351"/>
                <a:gd name="connsiteY73" fmla="*/ 3185586 h 3219167"/>
                <a:gd name="connsiteX74" fmla="*/ 3803694 w 4857351"/>
                <a:gd name="connsiteY74" fmla="*/ 1781849 h 3219167"/>
                <a:gd name="connsiteX75" fmla="*/ 3792249 w 4857351"/>
                <a:gd name="connsiteY75" fmla="*/ 2116290 h 3219167"/>
                <a:gd name="connsiteX76" fmla="*/ 2908637 w 4857351"/>
                <a:gd name="connsiteY76" fmla="*/ 1780363 h 3219167"/>
                <a:gd name="connsiteX77" fmla="*/ 2919607 w 4857351"/>
                <a:gd name="connsiteY77" fmla="*/ 1236218 h 3219167"/>
                <a:gd name="connsiteX78" fmla="*/ 2939436 w 4857351"/>
                <a:gd name="connsiteY78" fmla="*/ 1213654 h 3219167"/>
                <a:gd name="connsiteX79" fmla="*/ 3671731 w 4857351"/>
                <a:gd name="connsiteY79" fmla="*/ 1214338 h 3219167"/>
                <a:gd name="connsiteX80" fmla="*/ 3685406 w 4857351"/>
                <a:gd name="connsiteY80" fmla="*/ 1215022 h 3219167"/>
                <a:gd name="connsiteX81" fmla="*/ 3645748 w 4857351"/>
                <a:gd name="connsiteY81" fmla="*/ 1251944 h 3219167"/>
                <a:gd name="connsiteX82" fmla="*/ 3545237 w 4857351"/>
                <a:gd name="connsiteY82" fmla="*/ 1316216 h 3219167"/>
                <a:gd name="connsiteX83" fmla="*/ 3320967 w 4857351"/>
                <a:gd name="connsiteY83" fmla="*/ 1426300 h 3219167"/>
                <a:gd name="connsiteX84" fmla="*/ 3304558 w 4857351"/>
                <a:gd name="connsiteY84" fmla="*/ 1438607 h 3219167"/>
                <a:gd name="connsiteX85" fmla="*/ 3657372 w 4857351"/>
                <a:gd name="connsiteY85" fmla="*/ 1438607 h 3219167"/>
                <a:gd name="connsiteX86" fmla="*/ 3659423 w 4857351"/>
                <a:gd name="connsiteY86" fmla="*/ 1442710 h 3219167"/>
                <a:gd name="connsiteX87" fmla="*/ 3582843 w 4857351"/>
                <a:gd name="connsiteY87" fmla="*/ 1518606 h 3219167"/>
                <a:gd name="connsiteX88" fmla="*/ 3407804 w 4857351"/>
                <a:gd name="connsiteY88" fmla="*/ 1634160 h 3219167"/>
                <a:gd name="connsiteX89" fmla="*/ 3130202 w 4857351"/>
                <a:gd name="connsiteY89" fmla="*/ 1770226 h 3219167"/>
                <a:gd name="connsiteX90" fmla="*/ 3115159 w 4857351"/>
                <a:gd name="connsiteY90" fmla="*/ 1781849 h 3219167"/>
                <a:gd name="connsiteX91" fmla="*/ 3135672 w 4857351"/>
                <a:gd name="connsiteY91" fmla="*/ 1781849 h 3219167"/>
                <a:gd name="connsiteX92" fmla="*/ 3803694 w 4857351"/>
                <a:gd name="connsiteY92" fmla="*/ 1781849 h 3219167"/>
                <a:gd name="connsiteX0" fmla="*/ 0 w 4857351"/>
                <a:gd name="connsiteY0" fmla="*/ 3185586 h 3219167"/>
                <a:gd name="connsiteX1" fmla="*/ 4747180 w 4857351"/>
                <a:gd name="connsiteY1" fmla="*/ 3206513 h 3219167"/>
                <a:gd name="connsiteX2" fmla="*/ 4373257 w 4857351"/>
                <a:gd name="connsiteY2" fmla="*/ 2750721 h 3219167"/>
                <a:gd name="connsiteX3" fmla="*/ 4097022 w 4857351"/>
                <a:gd name="connsiteY3" fmla="*/ 2180475 h 3219167"/>
                <a:gd name="connsiteX4" fmla="*/ 4097022 w 4857351"/>
                <a:gd name="connsiteY4" fmla="*/ 1807148 h 3219167"/>
                <a:gd name="connsiteX5" fmla="*/ 4123689 w 4857351"/>
                <a:gd name="connsiteY5" fmla="*/ 1781166 h 3219167"/>
                <a:gd name="connsiteX6" fmla="*/ 4834104 w 4857351"/>
                <a:gd name="connsiteY6" fmla="*/ 1781166 h 3219167"/>
                <a:gd name="connsiteX7" fmla="*/ 4857351 w 4857351"/>
                <a:gd name="connsiteY7" fmla="*/ 1778431 h 3219167"/>
                <a:gd name="connsiteX8" fmla="*/ 4839574 w 4857351"/>
                <a:gd name="connsiteY8" fmla="*/ 1768858 h 3219167"/>
                <a:gd name="connsiteX9" fmla="*/ 4568809 w 4857351"/>
                <a:gd name="connsiteY9" fmla="*/ 1636211 h 3219167"/>
                <a:gd name="connsiteX10" fmla="*/ 4321292 w 4857351"/>
                <a:gd name="connsiteY10" fmla="*/ 1451599 h 3219167"/>
                <a:gd name="connsiteX11" fmla="*/ 4314455 w 4857351"/>
                <a:gd name="connsiteY11" fmla="*/ 1437240 h 3219167"/>
                <a:gd name="connsiteX12" fmla="*/ 4666585 w 4857351"/>
                <a:gd name="connsiteY12" fmla="*/ 1437240 h 3219167"/>
                <a:gd name="connsiteX13" fmla="*/ 4652226 w 4857351"/>
                <a:gd name="connsiteY13" fmla="*/ 1426300 h 3219167"/>
                <a:gd name="connsiteX14" fmla="*/ 4464195 w 4857351"/>
                <a:gd name="connsiteY14" fmla="*/ 1334678 h 3219167"/>
                <a:gd name="connsiteX15" fmla="*/ 4191380 w 4857351"/>
                <a:gd name="connsiteY15" fmla="*/ 1112459 h 3219167"/>
                <a:gd name="connsiteX16" fmla="*/ 4183175 w 4857351"/>
                <a:gd name="connsiteY16" fmla="*/ 1097417 h 3219167"/>
                <a:gd name="connsiteX17" fmla="*/ 4199585 w 4857351"/>
                <a:gd name="connsiteY17" fmla="*/ 1094682 h 3219167"/>
                <a:gd name="connsiteX18" fmla="*/ 4447786 w 4857351"/>
                <a:gd name="connsiteY18" fmla="*/ 1094682 h 3219167"/>
                <a:gd name="connsiteX19" fmla="*/ 4466247 w 4857351"/>
                <a:gd name="connsiteY19" fmla="*/ 1093998 h 3219167"/>
                <a:gd name="connsiteX20" fmla="*/ 4358214 w 4857351"/>
                <a:gd name="connsiteY20" fmla="*/ 1037247 h 3219167"/>
                <a:gd name="connsiteX21" fmla="*/ 4143518 w 4857351"/>
                <a:gd name="connsiteY21" fmla="*/ 878617 h 3219167"/>
                <a:gd name="connsiteX22" fmla="*/ 3994460 w 4857351"/>
                <a:gd name="connsiteY22" fmla="*/ 635886 h 3219167"/>
                <a:gd name="connsiteX23" fmla="*/ 3984204 w 4857351"/>
                <a:gd name="connsiteY23" fmla="*/ 619476 h 3219167"/>
                <a:gd name="connsiteX24" fmla="*/ 3973948 w 4857351"/>
                <a:gd name="connsiteY24" fmla="*/ 635886 h 3219167"/>
                <a:gd name="connsiteX25" fmla="*/ 3857710 w 4857351"/>
                <a:gd name="connsiteY25" fmla="*/ 836225 h 3219167"/>
                <a:gd name="connsiteX26" fmla="*/ 3634125 w 4857351"/>
                <a:gd name="connsiteY26" fmla="*/ 1024939 h 3219167"/>
                <a:gd name="connsiteX27" fmla="*/ 3512417 w 4857351"/>
                <a:gd name="connsiteY27" fmla="*/ 1084426 h 3219167"/>
                <a:gd name="connsiteX28" fmla="*/ 3502845 w 4857351"/>
                <a:gd name="connsiteY28" fmla="*/ 1093998 h 3219167"/>
                <a:gd name="connsiteX29" fmla="*/ 3517203 w 4857351"/>
                <a:gd name="connsiteY29" fmla="*/ 1093998 h 3219167"/>
                <a:gd name="connsiteX30" fmla="*/ 3768823 w 4857351"/>
                <a:gd name="connsiteY30" fmla="*/ 1093998 h 3219167"/>
                <a:gd name="connsiteX31" fmla="*/ 3785233 w 4857351"/>
                <a:gd name="connsiteY31" fmla="*/ 1097417 h 3219167"/>
                <a:gd name="connsiteX32" fmla="*/ 3777028 w 4857351"/>
                <a:gd name="connsiteY32" fmla="*/ 1112459 h 3219167"/>
                <a:gd name="connsiteX33" fmla="*/ 3712072 w 4857351"/>
                <a:gd name="connsiteY33" fmla="*/ 1188356 h 3219167"/>
                <a:gd name="connsiteX34" fmla="*/ 3679935 w 4857351"/>
                <a:gd name="connsiteY34" fmla="*/ 1193825 h 3219167"/>
                <a:gd name="connsiteX35" fmla="*/ 3405752 w 4857351"/>
                <a:gd name="connsiteY35" fmla="*/ 1059127 h 3219167"/>
                <a:gd name="connsiteX36" fmla="*/ 3151398 w 4857351"/>
                <a:gd name="connsiteY36" fmla="*/ 869045 h 3219167"/>
                <a:gd name="connsiteX37" fmla="*/ 3144560 w 4857351"/>
                <a:gd name="connsiteY37" fmla="*/ 854002 h 3219167"/>
                <a:gd name="connsiteX38" fmla="*/ 3511733 w 4857351"/>
                <a:gd name="connsiteY38" fmla="*/ 854002 h 3219167"/>
                <a:gd name="connsiteX39" fmla="*/ 3502845 w 4857351"/>
                <a:gd name="connsiteY39" fmla="*/ 845797 h 3219167"/>
                <a:gd name="connsiteX40" fmla="*/ 3337377 w 4857351"/>
                <a:gd name="connsiteY40" fmla="*/ 765115 h 3219167"/>
                <a:gd name="connsiteX41" fmla="*/ 3015332 w 4857351"/>
                <a:gd name="connsiteY41" fmla="*/ 514863 h 3219167"/>
                <a:gd name="connsiteX42" fmla="*/ 3007127 w 4857351"/>
                <a:gd name="connsiteY42" fmla="*/ 499820 h 3219167"/>
                <a:gd name="connsiteX43" fmla="*/ 3023537 w 4857351"/>
                <a:gd name="connsiteY43" fmla="*/ 497085 h 3219167"/>
                <a:gd name="connsiteX44" fmla="*/ 3286096 w 4857351"/>
                <a:gd name="connsiteY44" fmla="*/ 497085 h 3219167"/>
                <a:gd name="connsiteX45" fmla="*/ 3305925 w 4857351"/>
                <a:gd name="connsiteY45" fmla="*/ 493667 h 3219167"/>
                <a:gd name="connsiteX46" fmla="*/ 3137723 w 4857351"/>
                <a:gd name="connsiteY46" fmla="*/ 410933 h 3219167"/>
                <a:gd name="connsiteX47" fmla="*/ 2993452 w 4857351"/>
                <a:gd name="connsiteY47" fmla="*/ 302217 h 3219167"/>
                <a:gd name="connsiteX48" fmla="*/ 2810891 w 4857351"/>
                <a:gd name="connsiteY48" fmla="*/ 17778 h 3219167"/>
                <a:gd name="connsiteX49" fmla="*/ 2799267 w 4857351"/>
                <a:gd name="connsiteY49" fmla="*/ 0 h 3219167"/>
                <a:gd name="connsiteX50" fmla="*/ 2791062 w 4857351"/>
                <a:gd name="connsiteY50" fmla="*/ 17094 h 3219167"/>
                <a:gd name="connsiteX51" fmla="*/ 2659782 w 4857351"/>
                <a:gd name="connsiteY51" fmla="*/ 239996 h 3219167"/>
                <a:gd name="connsiteX52" fmla="*/ 2476538 w 4857351"/>
                <a:gd name="connsiteY52" fmla="*/ 404096 h 3219167"/>
                <a:gd name="connsiteX53" fmla="*/ 2308336 w 4857351"/>
                <a:gd name="connsiteY53" fmla="*/ 486829 h 3219167"/>
                <a:gd name="connsiteX54" fmla="*/ 2296028 w 4857351"/>
                <a:gd name="connsiteY54" fmla="*/ 497769 h 3219167"/>
                <a:gd name="connsiteX55" fmla="*/ 2598245 w 4857351"/>
                <a:gd name="connsiteY55" fmla="*/ 497769 h 3219167"/>
                <a:gd name="connsiteX56" fmla="*/ 2348677 w 4857351"/>
                <a:gd name="connsiteY56" fmla="*/ 722039 h 3219167"/>
                <a:gd name="connsiteX57" fmla="*/ 2105262 w 4857351"/>
                <a:gd name="connsiteY57" fmla="*/ 841695 h 3219167"/>
                <a:gd name="connsiteX58" fmla="*/ 2087485 w 4857351"/>
                <a:gd name="connsiteY58" fmla="*/ 854686 h 3219167"/>
                <a:gd name="connsiteX59" fmla="*/ 2460128 w 4857351"/>
                <a:gd name="connsiteY59" fmla="*/ 854686 h 3219167"/>
                <a:gd name="connsiteX60" fmla="*/ 2455342 w 4857351"/>
                <a:gd name="connsiteY60" fmla="*/ 862891 h 3219167"/>
                <a:gd name="connsiteX61" fmla="*/ 2221499 w 4857351"/>
                <a:gd name="connsiteY61" fmla="*/ 1045452 h 3219167"/>
                <a:gd name="connsiteX62" fmla="*/ 1907659 w 4857351"/>
                <a:gd name="connsiteY62" fmla="*/ 1199979 h 3219167"/>
                <a:gd name="connsiteX63" fmla="*/ 1893300 w 4857351"/>
                <a:gd name="connsiteY63" fmla="*/ 1209552 h 3219167"/>
                <a:gd name="connsiteX64" fmla="*/ 1914496 w 4857351"/>
                <a:gd name="connsiteY64" fmla="*/ 1211603 h 3219167"/>
                <a:gd name="connsiteX65" fmla="*/ 2614655 w 4857351"/>
                <a:gd name="connsiteY65" fmla="*/ 1211603 h 3219167"/>
                <a:gd name="connsiteX66" fmla="*/ 2638586 w 4857351"/>
                <a:gd name="connsiteY66" fmla="*/ 1234167 h 3219167"/>
                <a:gd name="connsiteX67" fmla="*/ 2617390 w 4857351"/>
                <a:gd name="connsiteY67" fmla="*/ 1661510 h 3219167"/>
                <a:gd name="connsiteX68" fmla="*/ 2048511 w 4857351"/>
                <a:gd name="connsiteY68" fmla="*/ 1394848 h 3219167"/>
                <a:gd name="connsiteX69" fmla="*/ 1411941 w 4857351"/>
                <a:gd name="connsiteY69" fmla="*/ 1076221 h 3219167"/>
                <a:gd name="connsiteX70" fmla="*/ 1317762 w 4857351"/>
                <a:gd name="connsiteY70" fmla="*/ 1300400 h 3219167"/>
                <a:gd name="connsiteX71" fmla="*/ 963402 w 4857351"/>
                <a:gd name="connsiteY71" fmla="*/ 1956889 h 3219167"/>
                <a:gd name="connsiteX72" fmla="*/ 309738 w 4857351"/>
                <a:gd name="connsiteY72" fmla="*/ 2844395 h 3219167"/>
                <a:gd name="connsiteX73" fmla="*/ 0 w 4857351"/>
                <a:gd name="connsiteY73" fmla="*/ 3185586 h 3219167"/>
                <a:gd name="connsiteX74" fmla="*/ 3803694 w 4857351"/>
                <a:gd name="connsiteY74" fmla="*/ 1781849 h 3219167"/>
                <a:gd name="connsiteX75" fmla="*/ 3792249 w 4857351"/>
                <a:gd name="connsiteY75" fmla="*/ 2116290 h 3219167"/>
                <a:gd name="connsiteX76" fmla="*/ 2908637 w 4857351"/>
                <a:gd name="connsiteY76" fmla="*/ 1780363 h 3219167"/>
                <a:gd name="connsiteX77" fmla="*/ 2919607 w 4857351"/>
                <a:gd name="connsiteY77" fmla="*/ 1236218 h 3219167"/>
                <a:gd name="connsiteX78" fmla="*/ 2939436 w 4857351"/>
                <a:gd name="connsiteY78" fmla="*/ 1213654 h 3219167"/>
                <a:gd name="connsiteX79" fmla="*/ 3671731 w 4857351"/>
                <a:gd name="connsiteY79" fmla="*/ 1214338 h 3219167"/>
                <a:gd name="connsiteX80" fmla="*/ 3685406 w 4857351"/>
                <a:gd name="connsiteY80" fmla="*/ 1215022 h 3219167"/>
                <a:gd name="connsiteX81" fmla="*/ 3645748 w 4857351"/>
                <a:gd name="connsiteY81" fmla="*/ 1251944 h 3219167"/>
                <a:gd name="connsiteX82" fmla="*/ 3545237 w 4857351"/>
                <a:gd name="connsiteY82" fmla="*/ 1316216 h 3219167"/>
                <a:gd name="connsiteX83" fmla="*/ 3320967 w 4857351"/>
                <a:gd name="connsiteY83" fmla="*/ 1426300 h 3219167"/>
                <a:gd name="connsiteX84" fmla="*/ 3304558 w 4857351"/>
                <a:gd name="connsiteY84" fmla="*/ 1438607 h 3219167"/>
                <a:gd name="connsiteX85" fmla="*/ 3657372 w 4857351"/>
                <a:gd name="connsiteY85" fmla="*/ 1438607 h 3219167"/>
                <a:gd name="connsiteX86" fmla="*/ 3659423 w 4857351"/>
                <a:gd name="connsiteY86" fmla="*/ 1442710 h 3219167"/>
                <a:gd name="connsiteX87" fmla="*/ 3582843 w 4857351"/>
                <a:gd name="connsiteY87" fmla="*/ 1518606 h 3219167"/>
                <a:gd name="connsiteX88" fmla="*/ 3407804 w 4857351"/>
                <a:gd name="connsiteY88" fmla="*/ 1634160 h 3219167"/>
                <a:gd name="connsiteX89" fmla="*/ 3130202 w 4857351"/>
                <a:gd name="connsiteY89" fmla="*/ 1770226 h 3219167"/>
                <a:gd name="connsiteX90" fmla="*/ 3115159 w 4857351"/>
                <a:gd name="connsiteY90" fmla="*/ 1781849 h 3219167"/>
                <a:gd name="connsiteX91" fmla="*/ 3135672 w 4857351"/>
                <a:gd name="connsiteY91" fmla="*/ 1781849 h 3219167"/>
                <a:gd name="connsiteX92" fmla="*/ 3803694 w 4857351"/>
                <a:gd name="connsiteY92" fmla="*/ 1781849 h 3219167"/>
                <a:gd name="connsiteX0" fmla="*/ 0 w 4857351"/>
                <a:gd name="connsiteY0" fmla="*/ 3185586 h 3213571"/>
                <a:gd name="connsiteX1" fmla="*/ 4747180 w 4857351"/>
                <a:gd name="connsiteY1" fmla="*/ 3206513 h 3213571"/>
                <a:gd name="connsiteX2" fmla="*/ 4373257 w 4857351"/>
                <a:gd name="connsiteY2" fmla="*/ 2750721 h 3213571"/>
                <a:gd name="connsiteX3" fmla="*/ 4097022 w 4857351"/>
                <a:gd name="connsiteY3" fmla="*/ 2180475 h 3213571"/>
                <a:gd name="connsiteX4" fmla="*/ 4097022 w 4857351"/>
                <a:gd name="connsiteY4" fmla="*/ 1807148 h 3213571"/>
                <a:gd name="connsiteX5" fmla="*/ 4123689 w 4857351"/>
                <a:gd name="connsiteY5" fmla="*/ 1781166 h 3213571"/>
                <a:gd name="connsiteX6" fmla="*/ 4834104 w 4857351"/>
                <a:gd name="connsiteY6" fmla="*/ 1781166 h 3213571"/>
                <a:gd name="connsiteX7" fmla="*/ 4857351 w 4857351"/>
                <a:gd name="connsiteY7" fmla="*/ 1778431 h 3213571"/>
                <a:gd name="connsiteX8" fmla="*/ 4839574 w 4857351"/>
                <a:gd name="connsiteY8" fmla="*/ 1768858 h 3213571"/>
                <a:gd name="connsiteX9" fmla="*/ 4568809 w 4857351"/>
                <a:gd name="connsiteY9" fmla="*/ 1636211 h 3213571"/>
                <a:gd name="connsiteX10" fmla="*/ 4321292 w 4857351"/>
                <a:gd name="connsiteY10" fmla="*/ 1451599 h 3213571"/>
                <a:gd name="connsiteX11" fmla="*/ 4314455 w 4857351"/>
                <a:gd name="connsiteY11" fmla="*/ 1437240 h 3213571"/>
                <a:gd name="connsiteX12" fmla="*/ 4666585 w 4857351"/>
                <a:gd name="connsiteY12" fmla="*/ 1437240 h 3213571"/>
                <a:gd name="connsiteX13" fmla="*/ 4652226 w 4857351"/>
                <a:gd name="connsiteY13" fmla="*/ 1426300 h 3213571"/>
                <a:gd name="connsiteX14" fmla="*/ 4464195 w 4857351"/>
                <a:gd name="connsiteY14" fmla="*/ 1334678 h 3213571"/>
                <a:gd name="connsiteX15" fmla="*/ 4191380 w 4857351"/>
                <a:gd name="connsiteY15" fmla="*/ 1112459 h 3213571"/>
                <a:gd name="connsiteX16" fmla="*/ 4183175 w 4857351"/>
                <a:gd name="connsiteY16" fmla="*/ 1097417 h 3213571"/>
                <a:gd name="connsiteX17" fmla="*/ 4199585 w 4857351"/>
                <a:gd name="connsiteY17" fmla="*/ 1094682 h 3213571"/>
                <a:gd name="connsiteX18" fmla="*/ 4447786 w 4857351"/>
                <a:gd name="connsiteY18" fmla="*/ 1094682 h 3213571"/>
                <a:gd name="connsiteX19" fmla="*/ 4466247 w 4857351"/>
                <a:gd name="connsiteY19" fmla="*/ 1093998 h 3213571"/>
                <a:gd name="connsiteX20" fmla="*/ 4358214 w 4857351"/>
                <a:gd name="connsiteY20" fmla="*/ 1037247 h 3213571"/>
                <a:gd name="connsiteX21" fmla="*/ 4143518 w 4857351"/>
                <a:gd name="connsiteY21" fmla="*/ 878617 h 3213571"/>
                <a:gd name="connsiteX22" fmla="*/ 3994460 w 4857351"/>
                <a:gd name="connsiteY22" fmla="*/ 635886 h 3213571"/>
                <a:gd name="connsiteX23" fmla="*/ 3984204 w 4857351"/>
                <a:gd name="connsiteY23" fmla="*/ 619476 h 3213571"/>
                <a:gd name="connsiteX24" fmla="*/ 3973948 w 4857351"/>
                <a:gd name="connsiteY24" fmla="*/ 635886 h 3213571"/>
                <a:gd name="connsiteX25" fmla="*/ 3857710 w 4857351"/>
                <a:gd name="connsiteY25" fmla="*/ 836225 h 3213571"/>
                <a:gd name="connsiteX26" fmla="*/ 3634125 w 4857351"/>
                <a:gd name="connsiteY26" fmla="*/ 1024939 h 3213571"/>
                <a:gd name="connsiteX27" fmla="*/ 3512417 w 4857351"/>
                <a:gd name="connsiteY27" fmla="*/ 1084426 h 3213571"/>
                <a:gd name="connsiteX28" fmla="*/ 3502845 w 4857351"/>
                <a:gd name="connsiteY28" fmla="*/ 1093998 h 3213571"/>
                <a:gd name="connsiteX29" fmla="*/ 3517203 w 4857351"/>
                <a:gd name="connsiteY29" fmla="*/ 1093998 h 3213571"/>
                <a:gd name="connsiteX30" fmla="*/ 3768823 w 4857351"/>
                <a:gd name="connsiteY30" fmla="*/ 1093998 h 3213571"/>
                <a:gd name="connsiteX31" fmla="*/ 3785233 w 4857351"/>
                <a:gd name="connsiteY31" fmla="*/ 1097417 h 3213571"/>
                <a:gd name="connsiteX32" fmla="*/ 3777028 w 4857351"/>
                <a:gd name="connsiteY32" fmla="*/ 1112459 h 3213571"/>
                <a:gd name="connsiteX33" fmla="*/ 3712072 w 4857351"/>
                <a:gd name="connsiteY33" fmla="*/ 1188356 h 3213571"/>
                <a:gd name="connsiteX34" fmla="*/ 3679935 w 4857351"/>
                <a:gd name="connsiteY34" fmla="*/ 1193825 h 3213571"/>
                <a:gd name="connsiteX35" fmla="*/ 3405752 w 4857351"/>
                <a:gd name="connsiteY35" fmla="*/ 1059127 h 3213571"/>
                <a:gd name="connsiteX36" fmla="*/ 3151398 w 4857351"/>
                <a:gd name="connsiteY36" fmla="*/ 869045 h 3213571"/>
                <a:gd name="connsiteX37" fmla="*/ 3144560 w 4857351"/>
                <a:gd name="connsiteY37" fmla="*/ 854002 h 3213571"/>
                <a:gd name="connsiteX38" fmla="*/ 3511733 w 4857351"/>
                <a:gd name="connsiteY38" fmla="*/ 854002 h 3213571"/>
                <a:gd name="connsiteX39" fmla="*/ 3502845 w 4857351"/>
                <a:gd name="connsiteY39" fmla="*/ 845797 h 3213571"/>
                <a:gd name="connsiteX40" fmla="*/ 3337377 w 4857351"/>
                <a:gd name="connsiteY40" fmla="*/ 765115 h 3213571"/>
                <a:gd name="connsiteX41" fmla="*/ 3015332 w 4857351"/>
                <a:gd name="connsiteY41" fmla="*/ 514863 h 3213571"/>
                <a:gd name="connsiteX42" fmla="*/ 3007127 w 4857351"/>
                <a:gd name="connsiteY42" fmla="*/ 499820 h 3213571"/>
                <a:gd name="connsiteX43" fmla="*/ 3023537 w 4857351"/>
                <a:gd name="connsiteY43" fmla="*/ 497085 h 3213571"/>
                <a:gd name="connsiteX44" fmla="*/ 3286096 w 4857351"/>
                <a:gd name="connsiteY44" fmla="*/ 497085 h 3213571"/>
                <a:gd name="connsiteX45" fmla="*/ 3305925 w 4857351"/>
                <a:gd name="connsiteY45" fmla="*/ 493667 h 3213571"/>
                <a:gd name="connsiteX46" fmla="*/ 3137723 w 4857351"/>
                <a:gd name="connsiteY46" fmla="*/ 410933 h 3213571"/>
                <a:gd name="connsiteX47" fmla="*/ 2993452 w 4857351"/>
                <a:gd name="connsiteY47" fmla="*/ 302217 h 3213571"/>
                <a:gd name="connsiteX48" fmla="*/ 2810891 w 4857351"/>
                <a:gd name="connsiteY48" fmla="*/ 17778 h 3213571"/>
                <a:gd name="connsiteX49" fmla="*/ 2799267 w 4857351"/>
                <a:gd name="connsiteY49" fmla="*/ 0 h 3213571"/>
                <a:gd name="connsiteX50" fmla="*/ 2791062 w 4857351"/>
                <a:gd name="connsiteY50" fmla="*/ 17094 h 3213571"/>
                <a:gd name="connsiteX51" fmla="*/ 2659782 w 4857351"/>
                <a:gd name="connsiteY51" fmla="*/ 239996 h 3213571"/>
                <a:gd name="connsiteX52" fmla="*/ 2476538 w 4857351"/>
                <a:gd name="connsiteY52" fmla="*/ 404096 h 3213571"/>
                <a:gd name="connsiteX53" fmla="*/ 2308336 w 4857351"/>
                <a:gd name="connsiteY53" fmla="*/ 486829 h 3213571"/>
                <a:gd name="connsiteX54" fmla="*/ 2296028 w 4857351"/>
                <a:gd name="connsiteY54" fmla="*/ 497769 h 3213571"/>
                <a:gd name="connsiteX55" fmla="*/ 2598245 w 4857351"/>
                <a:gd name="connsiteY55" fmla="*/ 497769 h 3213571"/>
                <a:gd name="connsiteX56" fmla="*/ 2348677 w 4857351"/>
                <a:gd name="connsiteY56" fmla="*/ 722039 h 3213571"/>
                <a:gd name="connsiteX57" fmla="*/ 2105262 w 4857351"/>
                <a:gd name="connsiteY57" fmla="*/ 841695 h 3213571"/>
                <a:gd name="connsiteX58" fmla="*/ 2087485 w 4857351"/>
                <a:gd name="connsiteY58" fmla="*/ 854686 h 3213571"/>
                <a:gd name="connsiteX59" fmla="*/ 2460128 w 4857351"/>
                <a:gd name="connsiteY59" fmla="*/ 854686 h 3213571"/>
                <a:gd name="connsiteX60" fmla="*/ 2455342 w 4857351"/>
                <a:gd name="connsiteY60" fmla="*/ 862891 h 3213571"/>
                <a:gd name="connsiteX61" fmla="*/ 2221499 w 4857351"/>
                <a:gd name="connsiteY61" fmla="*/ 1045452 h 3213571"/>
                <a:gd name="connsiteX62" fmla="*/ 1907659 w 4857351"/>
                <a:gd name="connsiteY62" fmla="*/ 1199979 h 3213571"/>
                <a:gd name="connsiteX63" fmla="*/ 1893300 w 4857351"/>
                <a:gd name="connsiteY63" fmla="*/ 1209552 h 3213571"/>
                <a:gd name="connsiteX64" fmla="*/ 1914496 w 4857351"/>
                <a:gd name="connsiteY64" fmla="*/ 1211603 h 3213571"/>
                <a:gd name="connsiteX65" fmla="*/ 2614655 w 4857351"/>
                <a:gd name="connsiteY65" fmla="*/ 1211603 h 3213571"/>
                <a:gd name="connsiteX66" fmla="*/ 2638586 w 4857351"/>
                <a:gd name="connsiteY66" fmla="*/ 1234167 h 3213571"/>
                <a:gd name="connsiteX67" fmla="*/ 2617390 w 4857351"/>
                <a:gd name="connsiteY67" fmla="*/ 1661510 h 3213571"/>
                <a:gd name="connsiteX68" fmla="*/ 2048511 w 4857351"/>
                <a:gd name="connsiteY68" fmla="*/ 1394848 h 3213571"/>
                <a:gd name="connsiteX69" fmla="*/ 1411941 w 4857351"/>
                <a:gd name="connsiteY69" fmla="*/ 1076221 h 3213571"/>
                <a:gd name="connsiteX70" fmla="*/ 1317762 w 4857351"/>
                <a:gd name="connsiteY70" fmla="*/ 1300400 h 3213571"/>
                <a:gd name="connsiteX71" fmla="*/ 963402 w 4857351"/>
                <a:gd name="connsiteY71" fmla="*/ 1956889 h 3213571"/>
                <a:gd name="connsiteX72" fmla="*/ 309738 w 4857351"/>
                <a:gd name="connsiteY72" fmla="*/ 2844395 h 3213571"/>
                <a:gd name="connsiteX73" fmla="*/ 0 w 4857351"/>
                <a:gd name="connsiteY73" fmla="*/ 3185586 h 3213571"/>
                <a:gd name="connsiteX74" fmla="*/ 3803694 w 4857351"/>
                <a:gd name="connsiteY74" fmla="*/ 1781849 h 3213571"/>
                <a:gd name="connsiteX75" fmla="*/ 3792249 w 4857351"/>
                <a:gd name="connsiteY75" fmla="*/ 2116290 h 3213571"/>
                <a:gd name="connsiteX76" fmla="*/ 2908637 w 4857351"/>
                <a:gd name="connsiteY76" fmla="*/ 1780363 h 3213571"/>
                <a:gd name="connsiteX77" fmla="*/ 2919607 w 4857351"/>
                <a:gd name="connsiteY77" fmla="*/ 1236218 h 3213571"/>
                <a:gd name="connsiteX78" fmla="*/ 2939436 w 4857351"/>
                <a:gd name="connsiteY78" fmla="*/ 1213654 h 3213571"/>
                <a:gd name="connsiteX79" fmla="*/ 3671731 w 4857351"/>
                <a:gd name="connsiteY79" fmla="*/ 1214338 h 3213571"/>
                <a:gd name="connsiteX80" fmla="*/ 3685406 w 4857351"/>
                <a:gd name="connsiteY80" fmla="*/ 1215022 h 3213571"/>
                <a:gd name="connsiteX81" fmla="*/ 3645748 w 4857351"/>
                <a:gd name="connsiteY81" fmla="*/ 1251944 h 3213571"/>
                <a:gd name="connsiteX82" fmla="*/ 3545237 w 4857351"/>
                <a:gd name="connsiteY82" fmla="*/ 1316216 h 3213571"/>
                <a:gd name="connsiteX83" fmla="*/ 3320967 w 4857351"/>
                <a:gd name="connsiteY83" fmla="*/ 1426300 h 3213571"/>
                <a:gd name="connsiteX84" fmla="*/ 3304558 w 4857351"/>
                <a:gd name="connsiteY84" fmla="*/ 1438607 h 3213571"/>
                <a:gd name="connsiteX85" fmla="*/ 3657372 w 4857351"/>
                <a:gd name="connsiteY85" fmla="*/ 1438607 h 3213571"/>
                <a:gd name="connsiteX86" fmla="*/ 3659423 w 4857351"/>
                <a:gd name="connsiteY86" fmla="*/ 1442710 h 3213571"/>
                <a:gd name="connsiteX87" fmla="*/ 3582843 w 4857351"/>
                <a:gd name="connsiteY87" fmla="*/ 1518606 h 3213571"/>
                <a:gd name="connsiteX88" fmla="*/ 3407804 w 4857351"/>
                <a:gd name="connsiteY88" fmla="*/ 1634160 h 3213571"/>
                <a:gd name="connsiteX89" fmla="*/ 3130202 w 4857351"/>
                <a:gd name="connsiteY89" fmla="*/ 1770226 h 3213571"/>
                <a:gd name="connsiteX90" fmla="*/ 3115159 w 4857351"/>
                <a:gd name="connsiteY90" fmla="*/ 1781849 h 3213571"/>
                <a:gd name="connsiteX91" fmla="*/ 3135672 w 4857351"/>
                <a:gd name="connsiteY91" fmla="*/ 1781849 h 3213571"/>
                <a:gd name="connsiteX92" fmla="*/ 3803694 w 4857351"/>
                <a:gd name="connsiteY92" fmla="*/ 1781849 h 3213571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1313363 w 4852952"/>
                <a:gd name="connsiteY70" fmla="*/ 1300400 h 3220473"/>
                <a:gd name="connsiteX71" fmla="*/ 959003 w 4852952"/>
                <a:gd name="connsiteY71" fmla="*/ 1956889 h 3220473"/>
                <a:gd name="connsiteX72" fmla="*/ 305339 w 4852952"/>
                <a:gd name="connsiteY72" fmla="*/ 2844395 h 3220473"/>
                <a:gd name="connsiteX73" fmla="*/ 0 w 4852952"/>
                <a:gd name="connsiteY73" fmla="*/ 3198786 h 3220473"/>
                <a:gd name="connsiteX74" fmla="*/ 3799295 w 4852952"/>
                <a:gd name="connsiteY74" fmla="*/ 1781849 h 3220473"/>
                <a:gd name="connsiteX75" fmla="*/ 3787850 w 4852952"/>
                <a:gd name="connsiteY75" fmla="*/ 2116290 h 3220473"/>
                <a:gd name="connsiteX76" fmla="*/ 2904238 w 4852952"/>
                <a:gd name="connsiteY76" fmla="*/ 1780363 h 3220473"/>
                <a:gd name="connsiteX77" fmla="*/ 2915208 w 4852952"/>
                <a:gd name="connsiteY77" fmla="*/ 1236218 h 3220473"/>
                <a:gd name="connsiteX78" fmla="*/ 2935037 w 4852952"/>
                <a:gd name="connsiteY78" fmla="*/ 1213654 h 3220473"/>
                <a:gd name="connsiteX79" fmla="*/ 3667332 w 4852952"/>
                <a:gd name="connsiteY79" fmla="*/ 1214338 h 3220473"/>
                <a:gd name="connsiteX80" fmla="*/ 3681007 w 4852952"/>
                <a:gd name="connsiteY80" fmla="*/ 1215022 h 3220473"/>
                <a:gd name="connsiteX81" fmla="*/ 3641349 w 4852952"/>
                <a:gd name="connsiteY81" fmla="*/ 1251944 h 3220473"/>
                <a:gd name="connsiteX82" fmla="*/ 3540838 w 4852952"/>
                <a:gd name="connsiteY82" fmla="*/ 1316216 h 3220473"/>
                <a:gd name="connsiteX83" fmla="*/ 3316568 w 4852952"/>
                <a:gd name="connsiteY83" fmla="*/ 1426300 h 3220473"/>
                <a:gd name="connsiteX84" fmla="*/ 3300159 w 4852952"/>
                <a:gd name="connsiteY84" fmla="*/ 1438607 h 3220473"/>
                <a:gd name="connsiteX85" fmla="*/ 3652973 w 4852952"/>
                <a:gd name="connsiteY85" fmla="*/ 1438607 h 3220473"/>
                <a:gd name="connsiteX86" fmla="*/ 3655024 w 4852952"/>
                <a:gd name="connsiteY86" fmla="*/ 1442710 h 3220473"/>
                <a:gd name="connsiteX87" fmla="*/ 3578444 w 4852952"/>
                <a:gd name="connsiteY87" fmla="*/ 1518606 h 3220473"/>
                <a:gd name="connsiteX88" fmla="*/ 3403405 w 4852952"/>
                <a:gd name="connsiteY88" fmla="*/ 1634160 h 3220473"/>
                <a:gd name="connsiteX89" fmla="*/ 3125803 w 4852952"/>
                <a:gd name="connsiteY89" fmla="*/ 1770226 h 3220473"/>
                <a:gd name="connsiteX90" fmla="*/ 3110760 w 4852952"/>
                <a:gd name="connsiteY90" fmla="*/ 1781849 h 3220473"/>
                <a:gd name="connsiteX91" fmla="*/ 3131273 w 4852952"/>
                <a:gd name="connsiteY91" fmla="*/ 1781849 h 3220473"/>
                <a:gd name="connsiteX92" fmla="*/ 3799295 w 4852952"/>
                <a:gd name="connsiteY92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2952"/>
                <a:gd name="connsiteY0" fmla="*/ 3198786 h 3220473"/>
                <a:gd name="connsiteX1" fmla="*/ 4742781 w 4852952"/>
                <a:gd name="connsiteY1" fmla="*/ 3206513 h 3220473"/>
                <a:gd name="connsiteX2" fmla="*/ 4368858 w 4852952"/>
                <a:gd name="connsiteY2" fmla="*/ 2750721 h 3220473"/>
                <a:gd name="connsiteX3" fmla="*/ 4092623 w 4852952"/>
                <a:gd name="connsiteY3" fmla="*/ 2180475 h 3220473"/>
                <a:gd name="connsiteX4" fmla="*/ 4092623 w 4852952"/>
                <a:gd name="connsiteY4" fmla="*/ 1807148 h 3220473"/>
                <a:gd name="connsiteX5" fmla="*/ 4119290 w 4852952"/>
                <a:gd name="connsiteY5" fmla="*/ 1781166 h 3220473"/>
                <a:gd name="connsiteX6" fmla="*/ 4829705 w 4852952"/>
                <a:gd name="connsiteY6" fmla="*/ 1781166 h 3220473"/>
                <a:gd name="connsiteX7" fmla="*/ 4852952 w 4852952"/>
                <a:gd name="connsiteY7" fmla="*/ 1778431 h 3220473"/>
                <a:gd name="connsiteX8" fmla="*/ 4835175 w 4852952"/>
                <a:gd name="connsiteY8" fmla="*/ 1768858 h 3220473"/>
                <a:gd name="connsiteX9" fmla="*/ 4564410 w 4852952"/>
                <a:gd name="connsiteY9" fmla="*/ 1636211 h 3220473"/>
                <a:gd name="connsiteX10" fmla="*/ 4316893 w 4852952"/>
                <a:gd name="connsiteY10" fmla="*/ 1451599 h 3220473"/>
                <a:gd name="connsiteX11" fmla="*/ 4310056 w 4852952"/>
                <a:gd name="connsiteY11" fmla="*/ 1437240 h 3220473"/>
                <a:gd name="connsiteX12" fmla="*/ 4662186 w 4852952"/>
                <a:gd name="connsiteY12" fmla="*/ 1437240 h 3220473"/>
                <a:gd name="connsiteX13" fmla="*/ 4647827 w 4852952"/>
                <a:gd name="connsiteY13" fmla="*/ 1426300 h 3220473"/>
                <a:gd name="connsiteX14" fmla="*/ 4459796 w 4852952"/>
                <a:gd name="connsiteY14" fmla="*/ 1334678 h 3220473"/>
                <a:gd name="connsiteX15" fmla="*/ 4186981 w 4852952"/>
                <a:gd name="connsiteY15" fmla="*/ 1112459 h 3220473"/>
                <a:gd name="connsiteX16" fmla="*/ 4178776 w 4852952"/>
                <a:gd name="connsiteY16" fmla="*/ 1097417 h 3220473"/>
                <a:gd name="connsiteX17" fmla="*/ 4195186 w 4852952"/>
                <a:gd name="connsiteY17" fmla="*/ 1094682 h 3220473"/>
                <a:gd name="connsiteX18" fmla="*/ 4443387 w 4852952"/>
                <a:gd name="connsiteY18" fmla="*/ 1094682 h 3220473"/>
                <a:gd name="connsiteX19" fmla="*/ 4461848 w 4852952"/>
                <a:gd name="connsiteY19" fmla="*/ 1093998 h 3220473"/>
                <a:gd name="connsiteX20" fmla="*/ 4353815 w 4852952"/>
                <a:gd name="connsiteY20" fmla="*/ 1037247 h 3220473"/>
                <a:gd name="connsiteX21" fmla="*/ 4139119 w 4852952"/>
                <a:gd name="connsiteY21" fmla="*/ 878617 h 3220473"/>
                <a:gd name="connsiteX22" fmla="*/ 3990061 w 4852952"/>
                <a:gd name="connsiteY22" fmla="*/ 635886 h 3220473"/>
                <a:gd name="connsiteX23" fmla="*/ 3979805 w 4852952"/>
                <a:gd name="connsiteY23" fmla="*/ 619476 h 3220473"/>
                <a:gd name="connsiteX24" fmla="*/ 3969549 w 4852952"/>
                <a:gd name="connsiteY24" fmla="*/ 635886 h 3220473"/>
                <a:gd name="connsiteX25" fmla="*/ 3853311 w 4852952"/>
                <a:gd name="connsiteY25" fmla="*/ 836225 h 3220473"/>
                <a:gd name="connsiteX26" fmla="*/ 3629726 w 4852952"/>
                <a:gd name="connsiteY26" fmla="*/ 1024939 h 3220473"/>
                <a:gd name="connsiteX27" fmla="*/ 3508018 w 4852952"/>
                <a:gd name="connsiteY27" fmla="*/ 1084426 h 3220473"/>
                <a:gd name="connsiteX28" fmla="*/ 3498446 w 4852952"/>
                <a:gd name="connsiteY28" fmla="*/ 1093998 h 3220473"/>
                <a:gd name="connsiteX29" fmla="*/ 3512804 w 4852952"/>
                <a:gd name="connsiteY29" fmla="*/ 1093998 h 3220473"/>
                <a:gd name="connsiteX30" fmla="*/ 3764424 w 4852952"/>
                <a:gd name="connsiteY30" fmla="*/ 1093998 h 3220473"/>
                <a:gd name="connsiteX31" fmla="*/ 3780834 w 4852952"/>
                <a:gd name="connsiteY31" fmla="*/ 1097417 h 3220473"/>
                <a:gd name="connsiteX32" fmla="*/ 3772629 w 4852952"/>
                <a:gd name="connsiteY32" fmla="*/ 1112459 h 3220473"/>
                <a:gd name="connsiteX33" fmla="*/ 3707673 w 4852952"/>
                <a:gd name="connsiteY33" fmla="*/ 1188356 h 3220473"/>
                <a:gd name="connsiteX34" fmla="*/ 3675536 w 4852952"/>
                <a:gd name="connsiteY34" fmla="*/ 1193825 h 3220473"/>
                <a:gd name="connsiteX35" fmla="*/ 3401353 w 4852952"/>
                <a:gd name="connsiteY35" fmla="*/ 1059127 h 3220473"/>
                <a:gd name="connsiteX36" fmla="*/ 3146999 w 4852952"/>
                <a:gd name="connsiteY36" fmla="*/ 869045 h 3220473"/>
                <a:gd name="connsiteX37" fmla="*/ 3140161 w 4852952"/>
                <a:gd name="connsiteY37" fmla="*/ 854002 h 3220473"/>
                <a:gd name="connsiteX38" fmla="*/ 3507334 w 4852952"/>
                <a:gd name="connsiteY38" fmla="*/ 854002 h 3220473"/>
                <a:gd name="connsiteX39" fmla="*/ 3498446 w 4852952"/>
                <a:gd name="connsiteY39" fmla="*/ 845797 h 3220473"/>
                <a:gd name="connsiteX40" fmla="*/ 3332978 w 4852952"/>
                <a:gd name="connsiteY40" fmla="*/ 765115 h 3220473"/>
                <a:gd name="connsiteX41" fmla="*/ 3010933 w 4852952"/>
                <a:gd name="connsiteY41" fmla="*/ 514863 h 3220473"/>
                <a:gd name="connsiteX42" fmla="*/ 3002728 w 4852952"/>
                <a:gd name="connsiteY42" fmla="*/ 499820 h 3220473"/>
                <a:gd name="connsiteX43" fmla="*/ 3019138 w 4852952"/>
                <a:gd name="connsiteY43" fmla="*/ 497085 h 3220473"/>
                <a:gd name="connsiteX44" fmla="*/ 3281697 w 4852952"/>
                <a:gd name="connsiteY44" fmla="*/ 497085 h 3220473"/>
                <a:gd name="connsiteX45" fmla="*/ 3301526 w 4852952"/>
                <a:gd name="connsiteY45" fmla="*/ 493667 h 3220473"/>
                <a:gd name="connsiteX46" fmla="*/ 3133324 w 4852952"/>
                <a:gd name="connsiteY46" fmla="*/ 410933 h 3220473"/>
                <a:gd name="connsiteX47" fmla="*/ 2989053 w 4852952"/>
                <a:gd name="connsiteY47" fmla="*/ 302217 h 3220473"/>
                <a:gd name="connsiteX48" fmla="*/ 2806492 w 4852952"/>
                <a:gd name="connsiteY48" fmla="*/ 17778 h 3220473"/>
                <a:gd name="connsiteX49" fmla="*/ 2794868 w 4852952"/>
                <a:gd name="connsiteY49" fmla="*/ 0 h 3220473"/>
                <a:gd name="connsiteX50" fmla="*/ 2786663 w 4852952"/>
                <a:gd name="connsiteY50" fmla="*/ 17094 h 3220473"/>
                <a:gd name="connsiteX51" fmla="*/ 2655383 w 4852952"/>
                <a:gd name="connsiteY51" fmla="*/ 239996 h 3220473"/>
                <a:gd name="connsiteX52" fmla="*/ 2472139 w 4852952"/>
                <a:gd name="connsiteY52" fmla="*/ 404096 h 3220473"/>
                <a:gd name="connsiteX53" fmla="*/ 2303937 w 4852952"/>
                <a:gd name="connsiteY53" fmla="*/ 486829 h 3220473"/>
                <a:gd name="connsiteX54" fmla="*/ 2291629 w 4852952"/>
                <a:gd name="connsiteY54" fmla="*/ 497769 h 3220473"/>
                <a:gd name="connsiteX55" fmla="*/ 2593846 w 4852952"/>
                <a:gd name="connsiteY55" fmla="*/ 497769 h 3220473"/>
                <a:gd name="connsiteX56" fmla="*/ 2344278 w 4852952"/>
                <a:gd name="connsiteY56" fmla="*/ 722039 h 3220473"/>
                <a:gd name="connsiteX57" fmla="*/ 2100863 w 4852952"/>
                <a:gd name="connsiteY57" fmla="*/ 841695 h 3220473"/>
                <a:gd name="connsiteX58" fmla="*/ 2083086 w 4852952"/>
                <a:gd name="connsiteY58" fmla="*/ 854686 h 3220473"/>
                <a:gd name="connsiteX59" fmla="*/ 2455729 w 4852952"/>
                <a:gd name="connsiteY59" fmla="*/ 854686 h 3220473"/>
                <a:gd name="connsiteX60" fmla="*/ 2450943 w 4852952"/>
                <a:gd name="connsiteY60" fmla="*/ 862891 h 3220473"/>
                <a:gd name="connsiteX61" fmla="*/ 2217100 w 4852952"/>
                <a:gd name="connsiteY61" fmla="*/ 1045452 h 3220473"/>
                <a:gd name="connsiteX62" fmla="*/ 1903260 w 4852952"/>
                <a:gd name="connsiteY62" fmla="*/ 1199979 h 3220473"/>
                <a:gd name="connsiteX63" fmla="*/ 1888901 w 4852952"/>
                <a:gd name="connsiteY63" fmla="*/ 1209552 h 3220473"/>
                <a:gd name="connsiteX64" fmla="*/ 1910097 w 4852952"/>
                <a:gd name="connsiteY64" fmla="*/ 1211603 h 3220473"/>
                <a:gd name="connsiteX65" fmla="*/ 2610256 w 4852952"/>
                <a:gd name="connsiteY65" fmla="*/ 1211603 h 3220473"/>
                <a:gd name="connsiteX66" fmla="*/ 2634187 w 4852952"/>
                <a:gd name="connsiteY66" fmla="*/ 1234167 h 3220473"/>
                <a:gd name="connsiteX67" fmla="*/ 2612991 w 4852952"/>
                <a:gd name="connsiteY67" fmla="*/ 1661510 h 3220473"/>
                <a:gd name="connsiteX68" fmla="*/ 2044112 w 4852952"/>
                <a:gd name="connsiteY68" fmla="*/ 1394848 h 3220473"/>
                <a:gd name="connsiteX69" fmla="*/ 1407542 w 4852952"/>
                <a:gd name="connsiteY69" fmla="*/ 1076221 h 3220473"/>
                <a:gd name="connsiteX70" fmla="*/ 959003 w 4852952"/>
                <a:gd name="connsiteY70" fmla="*/ 1956889 h 3220473"/>
                <a:gd name="connsiteX71" fmla="*/ 305339 w 4852952"/>
                <a:gd name="connsiteY71" fmla="*/ 2844395 h 3220473"/>
                <a:gd name="connsiteX72" fmla="*/ 0 w 4852952"/>
                <a:gd name="connsiteY72" fmla="*/ 3198786 h 3220473"/>
                <a:gd name="connsiteX73" fmla="*/ 3799295 w 4852952"/>
                <a:gd name="connsiteY73" fmla="*/ 1781849 h 3220473"/>
                <a:gd name="connsiteX74" fmla="*/ 3787850 w 4852952"/>
                <a:gd name="connsiteY74" fmla="*/ 2116290 h 3220473"/>
                <a:gd name="connsiteX75" fmla="*/ 2904238 w 4852952"/>
                <a:gd name="connsiteY75" fmla="*/ 1780363 h 3220473"/>
                <a:gd name="connsiteX76" fmla="*/ 2915208 w 4852952"/>
                <a:gd name="connsiteY76" fmla="*/ 1236218 h 3220473"/>
                <a:gd name="connsiteX77" fmla="*/ 2935037 w 4852952"/>
                <a:gd name="connsiteY77" fmla="*/ 1213654 h 3220473"/>
                <a:gd name="connsiteX78" fmla="*/ 3667332 w 4852952"/>
                <a:gd name="connsiteY78" fmla="*/ 1214338 h 3220473"/>
                <a:gd name="connsiteX79" fmla="*/ 3681007 w 4852952"/>
                <a:gd name="connsiteY79" fmla="*/ 1215022 h 3220473"/>
                <a:gd name="connsiteX80" fmla="*/ 3641349 w 4852952"/>
                <a:gd name="connsiteY80" fmla="*/ 1251944 h 3220473"/>
                <a:gd name="connsiteX81" fmla="*/ 3540838 w 4852952"/>
                <a:gd name="connsiteY81" fmla="*/ 1316216 h 3220473"/>
                <a:gd name="connsiteX82" fmla="*/ 3316568 w 4852952"/>
                <a:gd name="connsiteY82" fmla="*/ 1426300 h 3220473"/>
                <a:gd name="connsiteX83" fmla="*/ 3300159 w 4852952"/>
                <a:gd name="connsiteY83" fmla="*/ 1438607 h 3220473"/>
                <a:gd name="connsiteX84" fmla="*/ 3652973 w 4852952"/>
                <a:gd name="connsiteY84" fmla="*/ 1438607 h 3220473"/>
                <a:gd name="connsiteX85" fmla="*/ 3655024 w 4852952"/>
                <a:gd name="connsiteY85" fmla="*/ 1442710 h 3220473"/>
                <a:gd name="connsiteX86" fmla="*/ 3578444 w 4852952"/>
                <a:gd name="connsiteY86" fmla="*/ 1518606 h 3220473"/>
                <a:gd name="connsiteX87" fmla="*/ 3403405 w 4852952"/>
                <a:gd name="connsiteY87" fmla="*/ 1634160 h 3220473"/>
                <a:gd name="connsiteX88" fmla="*/ 3125803 w 4852952"/>
                <a:gd name="connsiteY88" fmla="*/ 1770226 h 3220473"/>
                <a:gd name="connsiteX89" fmla="*/ 3110760 w 4852952"/>
                <a:gd name="connsiteY89" fmla="*/ 1781849 h 3220473"/>
                <a:gd name="connsiteX90" fmla="*/ 3131273 w 4852952"/>
                <a:gd name="connsiteY90" fmla="*/ 1781849 h 3220473"/>
                <a:gd name="connsiteX91" fmla="*/ 3799295 w 4852952"/>
                <a:gd name="connsiteY91" fmla="*/ 1781849 h 3220473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180475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02473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02473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24474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  <a:gd name="connsiteX0" fmla="*/ 0 w 4857351"/>
                <a:gd name="connsiteY0" fmla="*/ 3211986 h 3229514"/>
                <a:gd name="connsiteX1" fmla="*/ 4747180 w 4857351"/>
                <a:gd name="connsiteY1" fmla="*/ 3206513 h 3229514"/>
                <a:gd name="connsiteX2" fmla="*/ 4373257 w 4857351"/>
                <a:gd name="connsiteY2" fmla="*/ 2750721 h 3229514"/>
                <a:gd name="connsiteX3" fmla="*/ 4097022 w 4857351"/>
                <a:gd name="connsiteY3" fmla="*/ 2224474 h 3229514"/>
                <a:gd name="connsiteX4" fmla="*/ 4097022 w 4857351"/>
                <a:gd name="connsiteY4" fmla="*/ 1807148 h 3229514"/>
                <a:gd name="connsiteX5" fmla="*/ 4123689 w 4857351"/>
                <a:gd name="connsiteY5" fmla="*/ 1781166 h 3229514"/>
                <a:gd name="connsiteX6" fmla="*/ 4834104 w 4857351"/>
                <a:gd name="connsiteY6" fmla="*/ 1781166 h 3229514"/>
                <a:gd name="connsiteX7" fmla="*/ 4857351 w 4857351"/>
                <a:gd name="connsiteY7" fmla="*/ 1778431 h 3229514"/>
                <a:gd name="connsiteX8" fmla="*/ 4839574 w 4857351"/>
                <a:gd name="connsiteY8" fmla="*/ 1768858 h 3229514"/>
                <a:gd name="connsiteX9" fmla="*/ 4568809 w 4857351"/>
                <a:gd name="connsiteY9" fmla="*/ 1636211 h 3229514"/>
                <a:gd name="connsiteX10" fmla="*/ 4321292 w 4857351"/>
                <a:gd name="connsiteY10" fmla="*/ 1451599 h 3229514"/>
                <a:gd name="connsiteX11" fmla="*/ 4314455 w 4857351"/>
                <a:gd name="connsiteY11" fmla="*/ 1437240 h 3229514"/>
                <a:gd name="connsiteX12" fmla="*/ 4666585 w 4857351"/>
                <a:gd name="connsiteY12" fmla="*/ 1437240 h 3229514"/>
                <a:gd name="connsiteX13" fmla="*/ 4652226 w 4857351"/>
                <a:gd name="connsiteY13" fmla="*/ 1426300 h 3229514"/>
                <a:gd name="connsiteX14" fmla="*/ 4464195 w 4857351"/>
                <a:gd name="connsiteY14" fmla="*/ 1334678 h 3229514"/>
                <a:gd name="connsiteX15" fmla="*/ 4191380 w 4857351"/>
                <a:gd name="connsiteY15" fmla="*/ 1112459 h 3229514"/>
                <a:gd name="connsiteX16" fmla="*/ 4183175 w 4857351"/>
                <a:gd name="connsiteY16" fmla="*/ 1097417 h 3229514"/>
                <a:gd name="connsiteX17" fmla="*/ 4199585 w 4857351"/>
                <a:gd name="connsiteY17" fmla="*/ 1094682 h 3229514"/>
                <a:gd name="connsiteX18" fmla="*/ 4447786 w 4857351"/>
                <a:gd name="connsiteY18" fmla="*/ 1094682 h 3229514"/>
                <a:gd name="connsiteX19" fmla="*/ 4466247 w 4857351"/>
                <a:gd name="connsiteY19" fmla="*/ 1093998 h 3229514"/>
                <a:gd name="connsiteX20" fmla="*/ 4358214 w 4857351"/>
                <a:gd name="connsiteY20" fmla="*/ 1037247 h 3229514"/>
                <a:gd name="connsiteX21" fmla="*/ 4143518 w 4857351"/>
                <a:gd name="connsiteY21" fmla="*/ 878617 h 3229514"/>
                <a:gd name="connsiteX22" fmla="*/ 3994460 w 4857351"/>
                <a:gd name="connsiteY22" fmla="*/ 635886 h 3229514"/>
                <a:gd name="connsiteX23" fmla="*/ 3984204 w 4857351"/>
                <a:gd name="connsiteY23" fmla="*/ 619476 h 3229514"/>
                <a:gd name="connsiteX24" fmla="*/ 3973948 w 4857351"/>
                <a:gd name="connsiteY24" fmla="*/ 635886 h 3229514"/>
                <a:gd name="connsiteX25" fmla="*/ 3857710 w 4857351"/>
                <a:gd name="connsiteY25" fmla="*/ 836225 h 3229514"/>
                <a:gd name="connsiteX26" fmla="*/ 3634125 w 4857351"/>
                <a:gd name="connsiteY26" fmla="*/ 1024939 h 3229514"/>
                <a:gd name="connsiteX27" fmla="*/ 3512417 w 4857351"/>
                <a:gd name="connsiteY27" fmla="*/ 1084426 h 3229514"/>
                <a:gd name="connsiteX28" fmla="*/ 3502845 w 4857351"/>
                <a:gd name="connsiteY28" fmla="*/ 1093998 h 3229514"/>
                <a:gd name="connsiteX29" fmla="*/ 3517203 w 4857351"/>
                <a:gd name="connsiteY29" fmla="*/ 1093998 h 3229514"/>
                <a:gd name="connsiteX30" fmla="*/ 3768823 w 4857351"/>
                <a:gd name="connsiteY30" fmla="*/ 1093998 h 3229514"/>
                <a:gd name="connsiteX31" fmla="*/ 3785233 w 4857351"/>
                <a:gd name="connsiteY31" fmla="*/ 1097417 h 3229514"/>
                <a:gd name="connsiteX32" fmla="*/ 3777028 w 4857351"/>
                <a:gd name="connsiteY32" fmla="*/ 1112459 h 3229514"/>
                <a:gd name="connsiteX33" fmla="*/ 3712072 w 4857351"/>
                <a:gd name="connsiteY33" fmla="*/ 1188356 h 3229514"/>
                <a:gd name="connsiteX34" fmla="*/ 3679935 w 4857351"/>
                <a:gd name="connsiteY34" fmla="*/ 1193825 h 3229514"/>
                <a:gd name="connsiteX35" fmla="*/ 3405752 w 4857351"/>
                <a:gd name="connsiteY35" fmla="*/ 1059127 h 3229514"/>
                <a:gd name="connsiteX36" fmla="*/ 3151398 w 4857351"/>
                <a:gd name="connsiteY36" fmla="*/ 869045 h 3229514"/>
                <a:gd name="connsiteX37" fmla="*/ 3144560 w 4857351"/>
                <a:gd name="connsiteY37" fmla="*/ 854002 h 3229514"/>
                <a:gd name="connsiteX38" fmla="*/ 3511733 w 4857351"/>
                <a:gd name="connsiteY38" fmla="*/ 854002 h 3229514"/>
                <a:gd name="connsiteX39" fmla="*/ 3502845 w 4857351"/>
                <a:gd name="connsiteY39" fmla="*/ 845797 h 3229514"/>
                <a:gd name="connsiteX40" fmla="*/ 3337377 w 4857351"/>
                <a:gd name="connsiteY40" fmla="*/ 765115 h 3229514"/>
                <a:gd name="connsiteX41" fmla="*/ 3015332 w 4857351"/>
                <a:gd name="connsiteY41" fmla="*/ 514863 h 3229514"/>
                <a:gd name="connsiteX42" fmla="*/ 3007127 w 4857351"/>
                <a:gd name="connsiteY42" fmla="*/ 499820 h 3229514"/>
                <a:gd name="connsiteX43" fmla="*/ 3023537 w 4857351"/>
                <a:gd name="connsiteY43" fmla="*/ 497085 h 3229514"/>
                <a:gd name="connsiteX44" fmla="*/ 3286096 w 4857351"/>
                <a:gd name="connsiteY44" fmla="*/ 497085 h 3229514"/>
                <a:gd name="connsiteX45" fmla="*/ 3305925 w 4857351"/>
                <a:gd name="connsiteY45" fmla="*/ 493667 h 3229514"/>
                <a:gd name="connsiteX46" fmla="*/ 3137723 w 4857351"/>
                <a:gd name="connsiteY46" fmla="*/ 410933 h 3229514"/>
                <a:gd name="connsiteX47" fmla="*/ 2993452 w 4857351"/>
                <a:gd name="connsiteY47" fmla="*/ 302217 h 3229514"/>
                <a:gd name="connsiteX48" fmla="*/ 2810891 w 4857351"/>
                <a:gd name="connsiteY48" fmla="*/ 17778 h 3229514"/>
                <a:gd name="connsiteX49" fmla="*/ 2799267 w 4857351"/>
                <a:gd name="connsiteY49" fmla="*/ 0 h 3229514"/>
                <a:gd name="connsiteX50" fmla="*/ 2791062 w 4857351"/>
                <a:gd name="connsiteY50" fmla="*/ 17094 h 3229514"/>
                <a:gd name="connsiteX51" fmla="*/ 2659782 w 4857351"/>
                <a:gd name="connsiteY51" fmla="*/ 239996 h 3229514"/>
                <a:gd name="connsiteX52" fmla="*/ 2476538 w 4857351"/>
                <a:gd name="connsiteY52" fmla="*/ 404096 h 3229514"/>
                <a:gd name="connsiteX53" fmla="*/ 2308336 w 4857351"/>
                <a:gd name="connsiteY53" fmla="*/ 486829 h 3229514"/>
                <a:gd name="connsiteX54" fmla="*/ 2296028 w 4857351"/>
                <a:gd name="connsiteY54" fmla="*/ 497769 h 3229514"/>
                <a:gd name="connsiteX55" fmla="*/ 2598245 w 4857351"/>
                <a:gd name="connsiteY55" fmla="*/ 497769 h 3229514"/>
                <a:gd name="connsiteX56" fmla="*/ 2348677 w 4857351"/>
                <a:gd name="connsiteY56" fmla="*/ 722039 h 3229514"/>
                <a:gd name="connsiteX57" fmla="*/ 2105262 w 4857351"/>
                <a:gd name="connsiteY57" fmla="*/ 841695 h 3229514"/>
                <a:gd name="connsiteX58" fmla="*/ 2087485 w 4857351"/>
                <a:gd name="connsiteY58" fmla="*/ 854686 h 3229514"/>
                <a:gd name="connsiteX59" fmla="*/ 2460128 w 4857351"/>
                <a:gd name="connsiteY59" fmla="*/ 854686 h 3229514"/>
                <a:gd name="connsiteX60" fmla="*/ 2455342 w 4857351"/>
                <a:gd name="connsiteY60" fmla="*/ 862891 h 3229514"/>
                <a:gd name="connsiteX61" fmla="*/ 2221499 w 4857351"/>
                <a:gd name="connsiteY61" fmla="*/ 1045452 h 3229514"/>
                <a:gd name="connsiteX62" fmla="*/ 1907659 w 4857351"/>
                <a:gd name="connsiteY62" fmla="*/ 1199979 h 3229514"/>
                <a:gd name="connsiteX63" fmla="*/ 1893300 w 4857351"/>
                <a:gd name="connsiteY63" fmla="*/ 1209552 h 3229514"/>
                <a:gd name="connsiteX64" fmla="*/ 1914496 w 4857351"/>
                <a:gd name="connsiteY64" fmla="*/ 1211603 h 3229514"/>
                <a:gd name="connsiteX65" fmla="*/ 2614655 w 4857351"/>
                <a:gd name="connsiteY65" fmla="*/ 1211603 h 3229514"/>
                <a:gd name="connsiteX66" fmla="*/ 2638586 w 4857351"/>
                <a:gd name="connsiteY66" fmla="*/ 1234167 h 3229514"/>
                <a:gd name="connsiteX67" fmla="*/ 2617390 w 4857351"/>
                <a:gd name="connsiteY67" fmla="*/ 1661510 h 3229514"/>
                <a:gd name="connsiteX68" fmla="*/ 2048511 w 4857351"/>
                <a:gd name="connsiteY68" fmla="*/ 1394848 h 3229514"/>
                <a:gd name="connsiteX69" fmla="*/ 1411941 w 4857351"/>
                <a:gd name="connsiteY69" fmla="*/ 1076221 h 3229514"/>
                <a:gd name="connsiteX70" fmla="*/ 963402 w 4857351"/>
                <a:gd name="connsiteY70" fmla="*/ 1956889 h 3229514"/>
                <a:gd name="connsiteX71" fmla="*/ 309738 w 4857351"/>
                <a:gd name="connsiteY71" fmla="*/ 2844395 h 3229514"/>
                <a:gd name="connsiteX72" fmla="*/ 0 w 4857351"/>
                <a:gd name="connsiteY72" fmla="*/ 3211986 h 3229514"/>
                <a:gd name="connsiteX73" fmla="*/ 3803694 w 4857351"/>
                <a:gd name="connsiteY73" fmla="*/ 1781849 h 3229514"/>
                <a:gd name="connsiteX74" fmla="*/ 3792249 w 4857351"/>
                <a:gd name="connsiteY74" fmla="*/ 2116290 h 3229514"/>
                <a:gd name="connsiteX75" fmla="*/ 2908637 w 4857351"/>
                <a:gd name="connsiteY75" fmla="*/ 1780363 h 3229514"/>
                <a:gd name="connsiteX76" fmla="*/ 2919607 w 4857351"/>
                <a:gd name="connsiteY76" fmla="*/ 1236218 h 3229514"/>
                <a:gd name="connsiteX77" fmla="*/ 2939436 w 4857351"/>
                <a:gd name="connsiteY77" fmla="*/ 1213654 h 3229514"/>
                <a:gd name="connsiteX78" fmla="*/ 3671731 w 4857351"/>
                <a:gd name="connsiteY78" fmla="*/ 1214338 h 3229514"/>
                <a:gd name="connsiteX79" fmla="*/ 3685406 w 4857351"/>
                <a:gd name="connsiteY79" fmla="*/ 1215022 h 3229514"/>
                <a:gd name="connsiteX80" fmla="*/ 3645748 w 4857351"/>
                <a:gd name="connsiteY80" fmla="*/ 1251944 h 3229514"/>
                <a:gd name="connsiteX81" fmla="*/ 3545237 w 4857351"/>
                <a:gd name="connsiteY81" fmla="*/ 1316216 h 3229514"/>
                <a:gd name="connsiteX82" fmla="*/ 3320967 w 4857351"/>
                <a:gd name="connsiteY82" fmla="*/ 1426300 h 3229514"/>
                <a:gd name="connsiteX83" fmla="*/ 3304558 w 4857351"/>
                <a:gd name="connsiteY83" fmla="*/ 1438607 h 3229514"/>
                <a:gd name="connsiteX84" fmla="*/ 3657372 w 4857351"/>
                <a:gd name="connsiteY84" fmla="*/ 1438607 h 3229514"/>
                <a:gd name="connsiteX85" fmla="*/ 3659423 w 4857351"/>
                <a:gd name="connsiteY85" fmla="*/ 1442710 h 3229514"/>
                <a:gd name="connsiteX86" fmla="*/ 3582843 w 4857351"/>
                <a:gd name="connsiteY86" fmla="*/ 1518606 h 3229514"/>
                <a:gd name="connsiteX87" fmla="*/ 3407804 w 4857351"/>
                <a:gd name="connsiteY87" fmla="*/ 1634160 h 3229514"/>
                <a:gd name="connsiteX88" fmla="*/ 3130202 w 4857351"/>
                <a:gd name="connsiteY88" fmla="*/ 1770226 h 3229514"/>
                <a:gd name="connsiteX89" fmla="*/ 3115159 w 4857351"/>
                <a:gd name="connsiteY89" fmla="*/ 1781849 h 3229514"/>
                <a:gd name="connsiteX90" fmla="*/ 3135672 w 4857351"/>
                <a:gd name="connsiteY90" fmla="*/ 1781849 h 3229514"/>
                <a:gd name="connsiteX91" fmla="*/ 3803694 w 4857351"/>
                <a:gd name="connsiteY91" fmla="*/ 1781849 h 32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857351" h="3229514">
                  <a:moveTo>
                    <a:pt x="0" y="3211986"/>
                  </a:moveTo>
                  <a:cubicBezTo>
                    <a:pt x="721241" y="3251074"/>
                    <a:pt x="3930477" y="3213600"/>
                    <a:pt x="4747180" y="3206513"/>
                  </a:cubicBezTo>
                  <a:cubicBezTo>
                    <a:pt x="4613695" y="3050441"/>
                    <a:pt x="4481617" y="2914394"/>
                    <a:pt x="4373257" y="2750721"/>
                  </a:cubicBezTo>
                  <a:cubicBezTo>
                    <a:pt x="4264897" y="2587048"/>
                    <a:pt x="4187624" y="2413973"/>
                    <a:pt x="4097022" y="2224474"/>
                  </a:cubicBezTo>
                  <a:cubicBezTo>
                    <a:pt x="4081782" y="2067212"/>
                    <a:pt x="4092578" y="1881033"/>
                    <a:pt x="4097022" y="1807148"/>
                  </a:cubicBezTo>
                  <a:cubicBezTo>
                    <a:pt x="4101466" y="1733263"/>
                    <a:pt x="4097022" y="1781166"/>
                    <a:pt x="4123689" y="1781166"/>
                  </a:cubicBezTo>
                  <a:lnTo>
                    <a:pt x="4834104" y="1781166"/>
                  </a:lnTo>
                  <a:cubicBezTo>
                    <a:pt x="4840941" y="1781166"/>
                    <a:pt x="4848462" y="1782533"/>
                    <a:pt x="4857351" y="1778431"/>
                  </a:cubicBezTo>
                  <a:cubicBezTo>
                    <a:pt x="4850513" y="1775012"/>
                    <a:pt x="4845044" y="1771593"/>
                    <a:pt x="4839574" y="1768858"/>
                  </a:cubicBezTo>
                  <a:cubicBezTo>
                    <a:pt x="4749319" y="1724415"/>
                    <a:pt x="4659748" y="1678603"/>
                    <a:pt x="4568809" y="1636211"/>
                  </a:cubicBezTo>
                  <a:cubicBezTo>
                    <a:pt x="4473084" y="1591767"/>
                    <a:pt x="4392402" y="1528179"/>
                    <a:pt x="4321292" y="1451599"/>
                  </a:cubicBezTo>
                  <a:cubicBezTo>
                    <a:pt x="4317873" y="1448180"/>
                    <a:pt x="4311720" y="1445445"/>
                    <a:pt x="4314455" y="1437240"/>
                  </a:cubicBezTo>
                  <a:lnTo>
                    <a:pt x="4666585" y="1437240"/>
                  </a:lnTo>
                  <a:cubicBezTo>
                    <a:pt x="4662483" y="1431770"/>
                    <a:pt x="4657696" y="1428351"/>
                    <a:pt x="4652226" y="1426300"/>
                  </a:cubicBezTo>
                  <a:cubicBezTo>
                    <a:pt x="4590005" y="1395531"/>
                    <a:pt x="4528468" y="1362711"/>
                    <a:pt x="4464195" y="1334678"/>
                  </a:cubicBezTo>
                  <a:cubicBezTo>
                    <a:pt x="4352744" y="1285448"/>
                    <a:pt x="4265225" y="1208184"/>
                    <a:pt x="4191380" y="1112459"/>
                  </a:cubicBezTo>
                  <a:cubicBezTo>
                    <a:pt x="4187961" y="1107673"/>
                    <a:pt x="4180440" y="1103571"/>
                    <a:pt x="4183175" y="1097417"/>
                  </a:cubicBezTo>
                  <a:cubicBezTo>
                    <a:pt x="4185910" y="1091263"/>
                    <a:pt x="4194115" y="1094682"/>
                    <a:pt x="4199585" y="1094682"/>
                  </a:cubicBezTo>
                  <a:lnTo>
                    <a:pt x="4447786" y="1094682"/>
                  </a:lnTo>
                  <a:cubicBezTo>
                    <a:pt x="4453939" y="1094682"/>
                    <a:pt x="4460093" y="1093998"/>
                    <a:pt x="4466247" y="1093998"/>
                  </a:cubicBezTo>
                  <a:cubicBezTo>
                    <a:pt x="4430692" y="1072802"/>
                    <a:pt x="4395137" y="1053657"/>
                    <a:pt x="4358214" y="1037247"/>
                  </a:cubicBezTo>
                  <a:cubicBezTo>
                    <a:pt x="4274113" y="1001008"/>
                    <a:pt x="4200952" y="951095"/>
                    <a:pt x="4143518" y="878617"/>
                  </a:cubicBezTo>
                  <a:cubicBezTo>
                    <a:pt x="4084031" y="803405"/>
                    <a:pt x="4035485" y="722039"/>
                    <a:pt x="3994460" y="635886"/>
                  </a:cubicBezTo>
                  <a:cubicBezTo>
                    <a:pt x="3991725" y="630416"/>
                    <a:pt x="3991041" y="622895"/>
                    <a:pt x="3984204" y="619476"/>
                  </a:cubicBezTo>
                  <a:cubicBezTo>
                    <a:pt x="3978050" y="623579"/>
                    <a:pt x="3976683" y="630416"/>
                    <a:pt x="3973948" y="635886"/>
                  </a:cubicBezTo>
                  <a:cubicBezTo>
                    <a:pt x="3941128" y="706313"/>
                    <a:pt x="3902838" y="773320"/>
                    <a:pt x="3857710" y="836225"/>
                  </a:cubicBezTo>
                  <a:cubicBezTo>
                    <a:pt x="3798908" y="917591"/>
                    <a:pt x="3728482" y="985282"/>
                    <a:pt x="3634125" y="1024939"/>
                  </a:cubicBezTo>
                  <a:cubicBezTo>
                    <a:pt x="3592416" y="1042717"/>
                    <a:pt x="3552758" y="1064597"/>
                    <a:pt x="3512417" y="1084426"/>
                  </a:cubicBezTo>
                  <a:cubicBezTo>
                    <a:pt x="3508998" y="1086477"/>
                    <a:pt x="3502845" y="1085793"/>
                    <a:pt x="3502845" y="1093998"/>
                  </a:cubicBezTo>
                  <a:lnTo>
                    <a:pt x="3517203" y="1093998"/>
                  </a:lnTo>
                  <a:lnTo>
                    <a:pt x="3768823" y="1093998"/>
                  </a:lnTo>
                  <a:cubicBezTo>
                    <a:pt x="3774293" y="1093998"/>
                    <a:pt x="3782498" y="1091263"/>
                    <a:pt x="3785233" y="1097417"/>
                  </a:cubicBezTo>
                  <a:cubicBezTo>
                    <a:pt x="3787968" y="1103571"/>
                    <a:pt x="3781131" y="1107673"/>
                    <a:pt x="3777028" y="1112459"/>
                  </a:cubicBezTo>
                  <a:cubicBezTo>
                    <a:pt x="3756515" y="1138442"/>
                    <a:pt x="3734635" y="1163741"/>
                    <a:pt x="3712072" y="1188356"/>
                  </a:cubicBezTo>
                  <a:cubicBezTo>
                    <a:pt x="3701815" y="1199295"/>
                    <a:pt x="3693610" y="1201347"/>
                    <a:pt x="3679935" y="1193825"/>
                  </a:cubicBezTo>
                  <a:cubicBezTo>
                    <a:pt x="3588997" y="1148014"/>
                    <a:pt x="3498058" y="1102203"/>
                    <a:pt x="3405752" y="1059127"/>
                  </a:cubicBezTo>
                  <a:cubicBezTo>
                    <a:pt x="3307292" y="1013316"/>
                    <a:pt x="3224559" y="947676"/>
                    <a:pt x="3151398" y="869045"/>
                  </a:cubicBezTo>
                  <a:cubicBezTo>
                    <a:pt x="3147979" y="865626"/>
                    <a:pt x="3142509" y="862891"/>
                    <a:pt x="3144560" y="854002"/>
                  </a:cubicBezTo>
                  <a:lnTo>
                    <a:pt x="3511733" y="854002"/>
                  </a:lnTo>
                  <a:cubicBezTo>
                    <a:pt x="3508998" y="849216"/>
                    <a:pt x="3506263" y="847165"/>
                    <a:pt x="3502845" y="845797"/>
                  </a:cubicBezTo>
                  <a:cubicBezTo>
                    <a:pt x="3448145" y="818447"/>
                    <a:pt x="3394129" y="789046"/>
                    <a:pt x="3337377" y="765115"/>
                  </a:cubicBezTo>
                  <a:cubicBezTo>
                    <a:pt x="3207465" y="709731"/>
                    <a:pt x="3100117" y="627681"/>
                    <a:pt x="3015332" y="514863"/>
                  </a:cubicBezTo>
                  <a:cubicBezTo>
                    <a:pt x="3011913" y="510077"/>
                    <a:pt x="3004392" y="505974"/>
                    <a:pt x="3007127" y="499820"/>
                  </a:cubicBezTo>
                  <a:cubicBezTo>
                    <a:pt x="3009862" y="493667"/>
                    <a:pt x="3018067" y="497085"/>
                    <a:pt x="3023537" y="497085"/>
                  </a:cubicBezTo>
                  <a:lnTo>
                    <a:pt x="3286096" y="497085"/>
                  </a:lnTo>
                  <a:cubicBezTo>
                    <a:pt x="3292250" y="497085"/>
                    <a:pt x="3298404" y="498453"/>
                    <a:pt x="3305925" y="493667"/>
                  </a:cubicBezTo>
                  <a:lnTo>
                    <a:pt x="3137723" y="410933"/>
                  </a:lnTo>
                  <a:cubicBezTo>
                    <a:pt x="3081655" y="384267"/>
                    <a:pt x="3034477" y="347344"/>
                    <a:pt x="2993452" y="302217"/>
                  </a:cubicBezTo>
                  <a:cubicBezTo>
                    <a:pt x="2916188" y="218116"/>
                    <a:pt x="2859437" y="120340"/>
                    <a:pt x="2810891" y="17778"/>
                  </a:cubicBezTo>
                  <a:cubicBezTo>
                    <a:pt x="2808156" y="11624"/>
                    <a:pt x="2806788" y="4103"/>
                    <a:pt x="2799267" y="0"/>
                  </a:cubicBezTo>
                  <a:cubicBezTo>
                    <a:pt x="2796532" y="6154"/>
                    <a:pt x="2793797" y="11624"/>
                    <a:pt x="2791062" y="17094"/>
                  </a:cubicBezTo>
                  <a:cubicBezTo>
                    <a:pt x="2754140" y="95725"/>
                    <a:pt x="2712431" y="170937"/>
                    <a:pt x="2659782" y="239996"/>
                  </a:cubicBezTo>
                  <a:cubicBezTo>
                    <a:pt x="2609185" y="306319"/>
                    <a:pt x="2553118" y="366489"/>
                    <a:pt x="2476538" y="404096"/>
                  </a:cubicBezTo>
                  <a:lnTo>
                    <a:pt x="2308336" y="486829"/>
                  </a:lnTo>
                  <a:cubicBezTo>
                    <a:pt x="2304233" y="488880"/>
                    <a:pt x="2298763" y="488880"/>
                    <a:pt x="2296028" y="497769"/>
                  </a:cubicBezTo>
                  <a:lnTo>
                    <a:pt x="2598245" y="497769"/>
                  </a:lnTo>
                  <a:cubicBezTo>
                    <a:pt x="2526451" y="590075"/>
                    <a:pt x="2450555" y="670758"/>
                    <a:pt x="2348677" y="722039"/>
                  </a:cubicBezTo>
                  <a:lnTo>
                    <a:pt x="2105262" y="841695"/>
                  </a:lnTo>
                  <a:cubicBezTo>
                    <a:pt x="2099792" y="844430"/>
                    <a:pt x="2092955" y="845797"/>
                    <a:pt x="2087485" y="854686"/>
                  </a:cubicBezTo>
                  <a:lnTo>
                    <a:pt x="2460128" y="854686"/>
                  </a:lnTo>
                  <a:cubicBezTo>
                    <a:pt x="2457393" y="859472"/>
                    <a:pt x="2456709" y="861523"/>
                    <a:pt x="2455342" y="862891"/>
                  </a:cubicBezTo>
                  <a:cubicBezTo>
                    <a:pt x="2386967" y="936052"/>
                    <a:pt x="2312438" y="1001008"/>
                    <a:pt x="2221499" y="1045452"/>
                  </a:cubicBezTo>
                  <a:lnTo>
                    <a:pt x="1907659" y="1199979"/>
                  </a:lnTo>
                  <a:cubicBezTo>
                    <a:pt x="1902873" y="1202714"/>
                    <a:pt x="1896035" y="1203398"/>
                    <a:pt x="1893300" y="1209552"/>
                  </a:cubicBezTo>
                  <a:cubicBezTo>
                    <a:pt x="1900138" y="1212970"/>
                    <a:pt x="1907659" y="1211603"/>
                    <a:pt x="1914496" y="1211603"/>
                  </a:cubicBezTo>
                  <a:lnTo>
                    <a:pt x="2614655" y="1211603"/>
                  </a:lnTo>
                  <a:cubicBezTo>
                    <a:pt x="2631749" y="1211603"/>
                    <a:pt x="2638586" y="1215022"/>
                    <a:pt x="2638586" y="1234167"/>
                  </a:cubicBezTo>
                  <a:cubicBezTo>
                    <a:pt x="2639042" y="1309151"/>
                    <a:pt x="2625221" y="1555447"/>
                    <a:pt x="2617390" y="1661510"/>
                  </a:cubicBezTo>
                  <a:cubicBezTo>
                    <a:pt x="2497045" y="1617893"/>
                    <a:pt x="2235858" y="1488521"/>
                    <a:pt x="2048511" y="1394848"/>
                  </a:cubicBezTo>
                  <a:lnTo>
                    <a:pt x="1411941" y="1076221"/>
                  </a:lnTo>
                  <a:cubicBezTo>
                    <a:pt x="1279488" y="1416284"/>
                    <a:pt x="1147103" y="1662193"/>
                    <a:pt x="963402" y="1956889"/>
                  </a:cubicBezTo>
                  <a:cubicBezTo>
                    <a:pt x="779702" y="2251585"/>
                    <a:pt x="470305" y="2635212"/>
                    <a:pt x="309738" y="2844395"/>
                  </a:cubicBezTo>
                  <a:cubicBezTo>
                    <a:pt x="149171" y="3053578"/>
                    <a:pt x="226566" y="2989518"/>
                    <a:pt x="0" y="3211986"/>
                  </a:cubicBezTo>
                  <a:close/>
                  <a:moveTo>
                    <a:pt x="3803694" y="1781849"/>
                  </a:moveTo>
                  <a:cubicBezTo>
                    <a:pt x="3810462" y="1913851"/>
                    <a:pt x="3804298" y="1972078"/>
                    <a:pt x="3792249" y="2116290"/>
                  </a:cubicBezTo>
                  <a:cubicBezTo>
                    <a:pt x="3591008" y="2053711"/>
                    <a:pt x="3164071" y="1891844"/>
                    <a:pt x="2908637" y="1780363"/>
                  </a:cubicBezTo>
                  <a:cubicBezTo>
                    <a:pt x="2903991" y="1554490"/>
                    <a:pt x="2919607" y="1334336"/>
                    <a:pt x="2919607" y="1236218"/>
                  </a:cubicBezTo>
                  <a:cubicBezTo>
                    <a:pt x="2919607" y="1221859"/>
                    <a:pt x="2920974" y="1213654"/>
                    <a:pt x="2939436" y="1213654"/>
                  </a:cubicBezTo>
                  <a:lnTo>
                    <a:pt x="3671731" y="1214338"/>
                  </a:lnTo>
                  <a:cubicBezTo>
                    <a:pt x="3675150" y="1214338"/>
                    <a:pt x="3678568" y="1215022"/>
                    <a:pt x="3685406" y="1215022"/>
                  </a:cubicBezTo>
                  <a:cubicBezTo>
                    <a:pt x="3673098" y="1231432"/>
                    <a:pt x="3658739" y="1241004"/>
                    <a:pt x="3645748" y="1251944"/>
                  </a:cubicBezTo>
                  <a:cubicBezTo>
                    <a:pt x="3614979" y="1277243"/>
                    <a:pt x="3581476" y="1298439"/>
                    <a:pt x="3545237" y="1316216"/>
                  </a:cubicBezTo>
                  <a:lnTo>
                    <a:pt x="3320967" y="1426300"/>
                  </a:lnTo>
                  <a:cubicBezTo>
                    <a:pt x="3315497" y="1429035"/>
                    <a:pt x="3309344" y="1432454"/>
                    <a:pt x="3304558" y="1438607"/>
                  </a:cubicBezTo>
                  <a:lnTo>
                    <a:pt x="3657372" y="1438607"/>
                  </a:lnTo>
                  <a:lnTo>
                    <a:pt x="3659423" y="1442710"/>
                  </a:lnTo>
                  <a:cubicBezTo>
                    <a:pt x="3634808" y="1468693"/>
                    <a:pt x="3609509" y="1494675"/>
                    <a:pt x="3582843" y="1518606"/>
                  </a:cubicBezTo>
                  <a:cubicBezTo>
                    <a:pt x="3530195" y="1565785"/>
                    <a:pt x="3471392" y="1603391"/>
                    <a:pt x="3407804" y="1634160"/>
                  </a:cubicBezTo>
                  <a:cubicBezTo>
                    <a:pt x="3314814" y="1678603"/>
                    <a:pt x="3223191" y="1725098"/>
                    <a:pt x="3130202" y="1770226"/>
                  </a:cubicBezTo>
                  <a:cubicBezTo>
                    <a:pt x="3124732" y="1772961"/>
                    <a:pt x="3119945" y="1775696"/>
                    <a:pt x="3115159" y="1781849"/>
                  </a:cubicBezTo>
                  <a:lnTo>
                    <a:pt x="3135672" y="1781849"/>
                  </a:lnTo>
                  <a:lnTo>
                    <a:pt x="3803694" y="1781849"/>
                  </a:lnTo>
                  <a:close/>
                </a:path>
              </a:pathLst>
            </a:custGeom>
            <a:solidFill>
              <a:schemeClr val="accent2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C0A3CBF-F912-4466-9EB0-5E8F9908AFFF}"/>
                </a:ext>
              </a:extLst>
            </p:cNvPr>
            <p:cNvSpPr/>
            <p:nvPr/>
          </p:nvSpPr>
          <p:spPr>
            <a:xfrm>
              <a:off x="4559441" y="1083778"/>
              <a:ext cx="740401" cy="740401"/>
            </a:xfrm>
            <a:custGeom>
              <a:avLst/>
              <a:gdLst>
                <a:gd name="connsiteX0" fmla="*/ 554522 w 1100835"/>
                <a:gd name="connsiteY0" fmla="*/ 72 h 1100835"/>
                <a:gd name="connsiteX1" fmla="*/ 1105623 w 1100835"/>
                <a:gd name="connsiteY1" fmla="*/ 552541 h 1100835"/>
                <a:gd name="connsiteX2" fmla="*/ 549735 w 1100835"/>
                <a:gd name="connsiteY2" fmla="*/ 1103642 h 1100835"/>
                <a:gd name="connsiteX3" fmla="*/ 1 w 1100835"/>
                <a:gd name="connsiteY3" fmla="*/ 550490 h 1100835"/>
                <a:gd name="connsiteX4" fmla="*/ 554522 w 1100835"/>
                <a:gd name="connsiteY4" fmla="*/ 72 h 110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35" h="1100835">
                  <a:moveTo>
                    <a:pt x="554522" y="72"/>
                  </a:moveTo>
                  <a:cubicBezTo>
                    <a:pt x="845799" y="-3347"/>
                    <a:pt x="1104939" y="235965"/>
                    <a:pt x="1105623" y="552541"/>
                  </a:cubicBezTo>
                  <a:cubicBezTo>
                    <a:pt x="1106307" y="856125"/>
                    <a:pt x="855371" y="1105694"/>
                    <a:pt x="549735" y="1103642"/>
                  </a:cubicBezTo>
                  <a:cubicBezTo>
                    <a:pt x="250253" y="1101591"/>
                    <a:pt x="-682" y="864330"/>
                    <a:pt x="1" y="550490"/>
                  </a:cubicBezTo>
                  <a:cubicBezTo>
                    <a:pt x="685" y="229812"/>
                    <a:pt x="263928" y="-4714"/>
                    <a:pt x="554522" y="72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2672D6A-B2A4-48BF-A585-FEB6DAC6EF4C}"/>
                </a:ext>
              </a:extLst>
            </p:cNvPr>
            <p:cNvSpPr/>
            <p:nvPr/>
          </p:nvSpPr>
          <p:spPr>
            <a:xfrm>
              <a:off x="5988150" y="1699527"/>
              <a:ext cx="326514" cy="303518"/>
            </a:xfrm>
            <a:custGeom>
              <a:avLst/>
              <a:gdLst>
                <a:gd name="connsiteX0" fmla="*/ 394523 w 485461"/>
                <a:gd name="connsiteY0" fmla="*/ 456238 h 451274"/>
                <a:gd name="connsiteX1" fmla="*/ 374694 w 485461"/>
                <a:gd name="connsiteY1" fmla="*/ 448717 h 451274"/>
                <a:gd name="connsiteX2" fmla="*/ 257773 w 485461"/>
                <a:gd name="connsiteY2" fmla="*/ 387180 h 451274"/>
                <a:gd name="connsiteX3" fmla="*/ 229740 w 485461"/>
                <a:gd name="connsiteY3" fmla="*/ 387180 h 451274"/>
                <a:gd name="connsiteX4" fmla="*/ 110084 w 485461"/>
                <a:gd name="connsiteY4" fmla="*/ 450768 h 451274"/>
                <a:gd name="connsiteX5" fmla="*/ 95725 w 485461"/>
                <a:gd name="connsiteY5" fmla="*/ 455555 h 451274"/>
                <a:gd name="connsiteX6" fmla="*/ 95041 w 485461"/>
                <a:gd name="connsiteY6" fmla="*/ 440512 h 451274"/>
                <a:gd name="connsiteX7" fmla="*/ 118289 w 485461"/>
                <a:gd name="connsiteY7" fmla="*/ 307181 h 451274"/>
                <a:gd name="connsiteX8" fmla="*/ 108032 w 485461"/>
                <a:gd name="connsiteY8" fmla="*/ 277780 h 451274"/>
                <a:gd name="connsiteX9" fmla="*/ 12991 w 485461"/>
                <a:gd name="connsiteY9" fmla="*/ 186158 h 451274"/>
                <a:gd name="connsiteX10" fmla="*/ 0 w 485461"/>
                <a:gd name="connsiteY10" fmla="*/ 171799 h 451274"/>
                <a:gd name="connsiteX11" fmla="*/ 99144 w 485461"/>
                <a:gd name="connsiteY11" fmla="*/ 156756 h 451274"/>
                <a:gd name="connsiteX12" fmla="*/ 116921 w 485461"/>
                <a:gd name="connsiteY12" fmla="*/ 154705 h 451274"/>
                <a:gd name="connsiteX13" fmla="*/ 192133 w 485461"/>
                <a:gd name="connsiteY13" fmla="*/ 99321 h 451274"/>
                <a:gd name="connsiteX14" fmla="*/ 235893 w 485461"/>
                <a:gd name="connsiteY14" fmla="*/ 9750 h 451274"/>
                <a:gd name="connsiteX15" fmla="*/ 244782 w 485461"/>
                <a:gd name="connsiteY15" fmla="*/ 178 h 451274"/>
                <a:gd name="connsiteX16" fmla="*/ 252303 w 485461"/>
                <a:gd name="connsiteY16" fmla="*/ 9750 h 451274"/>
                <a:gd name="connsiteX17" fmla="*/ 313157 w 485461"/>
                <a:gd name="connsiteY17" fmla="*/ 132825 h 451274"/>
                <a:gd name="connsiteX18" fmla="*/ 337088 w 485461"/>
                <a:gd name="connsiteY18" fmla="*/ 149919 h 451274"/>
                <a:gd name="connsiteX19" fmla="*/ 485462 w 485461"/>
                <a:gd name="connsiteY19" fmla="*/ 171115 h 451274"/>
                <a:gd name="connsiteX20" fmla="*/ 474522 w 485461"/>
                <a:gd name="connsiteY20" fmla="*/ 187525 h 451274"/>
                <a:gd name="connsiteX21" fmla="*/ 380848 w 485461"/>
                <a:gd name="connsiteY21" fmla="*/ 278464 h 451274"/>
                <a:gd name="connsiteX22" fmla="*/ 370592 w 485461"/>
                <a:gd name="connsiteY22" fmla="*/ 309916 h 451274"/>
                <a:gd name="connsiteX23" fmla="*/ 393156 w 485461"/>
                <a:gd name="connsiteY23" fmla="*/ 436410 h 451274"/>
                <a:gd name="connsiteX24" fmla="*/ 394523 w 485461"/>
                <a:gd name="connsiteY24" fmla="*/ 456238 h 45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5461" h="451274">
                  <a:moveTo>
                    <a:pt x="394523" y="456238"/>
                  </a:moveTo>
                  <a:cubicBezTo>
                    <a:pt x="385634" y="456922"/>
                    <a:pt x="380164" y="452136"/>
                    <a:pt x="374694" y="448717"/>
                  </a:cubicBezTo>
                  <a:cubicBezTo>
                    <a:pt x="335721" y="428205"/>
                    <a:pt x="296747" y="407692"/>
                    <a:pt x="257773" y="387180"/>
                  </a:cubicBezTo>
                  <a:cubicBezTo>
                    <a:pt x="247517" y="381710"/>
                    <a:pt x="239996" y="381710"/>
                    <a:pt x="229740" y="387180"/>
                  </a:cubicBezTo>
                  <a:cubicBezTo>
                    <a:pt x="190082" y="409060"/>
                    <a:pt x="149741" y="429572"/>
                    <a:pt x="110084" y="450768"/>
                  </a:cubicBezTo>
                  <a:cubicBezTo>
                    <a:pt x="105297" y="453503"/>
                    <a:pt x="100511" y="458290"/>
                    <a:pt x="95725" y="455555"/>
                  </a:cubicBezTo>
                  <a:cubicBezTo>
                    <a:pt x="90939" y="452136"/>
                    <a:pt x="94357" y="445982"/>
                    <a:pt x="95041" y="440512"/>
                  </a:cubicBezTo>
                  <a:cubicBezTo>
                    <a:pt x="102562" y="396068"/>
                    <a:pt x="109400" y="350941"/>
                    <a:pt x="118289" y="307181"/>
                  </a:cubicBezTo>
                  <a:cubicBezTo>
                    <a:pt x="121024" y="294190"/>
                    <a:pt x="116921" y="285985"/>
                    <a:pt x="108032" y="277780"/>
                  </a:cubicBezTo>
                  <a:cubicBezTo>
                    <a:pt x="75896" y="247695"/>
                    <a:pt x="44444" y="216926"/>
                    <a:pt x="12991" y="186158"/>
                  </a:cubicBezTo>
                  <a:cubicBezTo>
                    <a:pt x="9572" y="182739"/>
                    <a:pt x="6154" y="178636"/>
                    <a:pt x="0" y="171799"/>
                  </a:cubicBezTo>
                  <a:cubicBezTo>
                    <a:pt x="35555" y="166329"/>
                    <a:pt x="67007" y="161543"/>
                    <a:pt x="99144" y="156756"/>
                  </a:cubicBezTo>
                  <a:cubicBezTo>
                    <a:pt x="105297" y="156073"/>
                    <a:pt x="110767" y="154021"/>
                    <a:pt x="116921" y="154705"/>
                  </a:cubicBezTo>
                  <a:cubicBezTo>
                    <a:pt x="157946" y="157440"/>
                    <a:pt x="178458" y="135560"/>
                    <a:pt x="192133" y="99321"/>
                  </a:cubicBezTo>
                  <a:cubicBezTo>
                    <a:pt x="203757" y="68553"/>
                    <a:pt x="220851" y="39152"/>
                    <a:pt x="235893" y="9750"/>
                  </a:cubicBezTo>
                  <a:cubicBezTo>
                    <a:pt x="237945" y="5648"/>
                    <a:pt x="238628" y="-1190"/>
                    <a:pt x="244782" y="178"/>
                  </a:cubicBezTo>
                  <a:cubicBezTo>
                    <a:pt x="247517" y="862"/>
                    <a:pt x="250252" y="6332"/>
                    <a:pt x="252303" y="9750"/>
                  </a:cubicBezTo>
                  <a:cubicBezTo>
                    <a:pt x="272816" y="50775"/>
                    <a:pt x="293328" y="91800"/>
                    <a:pt x="313157" y="132825"/>
                  </a:cubicBezTo>
                  <a:cubicBezTo>
                    <a:pt x="318627" y="143765"/>
                    <a:pt x="325464" y="148551"/>
                    <a:pt x="337088" y="149919"/>
                  </a:cubicBezTo>
                  <a:cubicBezTo>
                    <a:pt x="386318" y="156073"/>
                    <a:pt x="435548" y="163594"/>
                    <a:pt x="485462" y="171115"/>
                  </a:cubicBezTo>
                  <a:cubicBezTo>
                    <a:pt x="485462" y="180687"/>
                    <a:pt x="478624" y="183423"/>
                    <a:pt x="474522" y="187525"/>
                  </a:cubicBezTo>
                  <a:cubicBezTo>
                    <a:pt x="443753" y="217610"/>
                    <a:pt x="412300" y="248379"/>
                    <a:pt x="380848" y="278464"/>
                  </a:cubicBezTo>
                  <a:cubicBezTo>
                    <a:pt x="371276" y="287352"/>
                    <a:pt x="367857" y="296241"/>
                    <a:pt x="370592" y="309916"/>
                  </a:cubicBezTo>
                  <a:cubicBezTo>
                    <a:pt x="378797" y="351625"/>
                    <a:pt x="385634" y="394017"/>
                    <a:pt x="393156" y="436410"/>
                  </a:cubicBezTo>
                  <a:cubicBezTo>
                    <a:pt x="393156" y="441880"/>
                    <a:pt x="393839" y="448717"/>
                    <a:pt x="394523" y="456238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4FD458-2ED3-4AE3-9B70-4CEA847478C8}"/>
                </a:ext>
              </a:extLst>
            </p:cNvPr>
            <p:cNvSpPr/>
            <p:nvPr/>
          </p:nvSpPr>
          <p:spPr>
            <a:xfrm>
              <a:off x="5676433" y="2165384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FA7CB62-E97A-49BB-84E3-A26586D2E5DD}"/>
                </a:ext>
              </a:extLst>
            </p:cNvPr>
            <p:cNvSpPr/>
            <p:nvPr/>
          </p:nvSpPr>
          <p:spPr>
            <a:xfrm>
              <a:off x="6059971" y="2530986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21D39A-8574-416B-BD55-0D629FC0C3ED}"/>
                </a:ext>
              </a:extLst>
            </p:cNvPr>
            <p:cNvSpPr/>
            <p:nvPr/>
          </p:nvSpPr>
          <p:spPr>
            <a:xfrm>
              <a:off x="5515192" y="2765983"/>
              <a:ext cx="142561" cy="142561"/>
            </a:xfrm>
            <a:custGeom>
              <a:avLst/>
              <a:gdLst>
                <a:gd name="connsiteX0" fmla="*/ 38031 w 211962"/>
                <a:gd name="connsiteY0" fmla="*/ 211962 h 211962"/>
                <a:gd name="connsiteX1" fmla="*/ 48971 w 211962"/>
                <a:gd name="connsiteY1" fmla="*/ 147690 h 211962"/>
                <a:gd name="connsiteX2" fmla="*/ 40766 w 211962"/>
                <a:gd name="connsiteY2" fmla="*/ 122391 h 211962"/>
                <a:gd name="connsiteX3" fmla="*/ 5211 w 211962"/>
                <a:gd name="connsiteY3" fmla="*/ 87520 h 211962"/>
                <a:gd name="connsiteX4" fmla="*/ 9314 w 211962"/>
                <a:gd name="connsiteY4" fmla="*/ 74529 h 211962"/>
                <a:gd name="connsiteX5" fmla="*/ 57176 w 211962"/>
                <a:gd name="connsiteY5" fmla="*/ 67691 h 211962"/>
                <a:gd name="connsiteX6" fmla="*/ 81107 w 211962"/>
                <a:gd name="connsiteY6" fmla="*/ 50598 h 211962"/>
                <a:gd name="connsiteX7" fmla="*/ 101620 w 211962"/>
                <a:gd name="connsiteY7" fmla="*/ 8889 h 211962"/>
                <a:gd name="connsiteX8" fmla="*/ 109141 w 211962"/>
                <a:gd name="connsiteY8" fmla="*/ 0 h 211962"/>
                <a:gd name="connsiteX9" fmla="*/ 116662 w 211962"/>
                <a:gd name="connsiteY9" fmla="*/ 8889 h 211962"/>
                <a:gd name="connsiteX10" fmla="*/ 138542 w 211962"/>
                <a:gd name="connsiteY10" fmla="*/ 54016 h 211962"/>
                <a:gd name="connsiteX11" fmla="*/ 159055 w 211962"/>
                <a:gd name="connsiteY11" fmla="*/ 68375 h 211962"/>
                <a:gd name="connsiteX12" fmla="*/ 208285 w 211962"/>
                <a:gd name="connsiteY12" fmla="*/ 75212 h 211962"/>
                <a:gd name="connsiteX13" fmla="*/ 218541 w 211962"/>
                <a:gd name="connsiteY13" fmla="*/ 79999 h 211962"/>
                <a:gd name="connsiteX14" fmla="*/ 213071 w 211962"/>
                <a:gd name="connsiteY14" fmla="*/ 88204 h 211962"/>
                <a:gd name="connsiteX15" fmla="*/ 178200 w 211962"/>
                <a:gd name="connsiteY15" fmla="*/ 121024 h 211962"/>
                <a:gd name="connsiteX16" fmla="*/ 169311 w 211962"/>
                <a:gd name="connsiteY16" fmla="*/ 149741 h 211962"/>
                <a:gd name="connsiteX17" fmla="*/ 176832 w 211962"/>
                <a:gd name="connsiteY17" fmla="*/ 193501 h 211962"/>
                <a:gd name="connsiteX18" fmla="*/ 176832 w 211962"/>
                <a:gd name="connsiteY18" fmla="*/ 207176 h 211962"/>
                <a:gd name="connsiteX19" fmla="*/ 162473 w 211962"/>
                <a:gd name="connsiteY19" fmla="*/ 203073 h 211962"/>
                <a:gd name="connsiteX20" fmla="*/ 121448 w 211962"/>
                <a:gd name="connsiteY20" fmla="*/ 181193 h 211962"/>
                <a:gd name="connsiteX21" fmla="*/ 96834 w 211962"/>
                <a:gd name="connsiteY21" fmla="*/ 181193 h 211962"/>
                <a:gd name="connsiteX22" fmla="*/ 38031 w 211962"/>
                <a:gd name="connsiteY22" fmla="*/ 211962 h 21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962" h="211962">
                  <a:moveTo>
                    <a:pt x="38031" y="211962"/>
                  </a:moveTo>
                  <a:cubicBezTo>
                    <a:pt x="42134" y="187347"/>
                    <a:pt x="44869" y="167518"/>
                    <a:pt x="48971" y="147690"/>
                  </a:cubicBezTo>
                  <a:cubicBezTo>
                    <a:pt x="51022" y="136750"/>
                    <a:pt x="48287" y="129912"/>
                    <a:pt x="40766" y="122391"/>
                  </a:cubicBezTo>
                  <a:cubicBezTo>
                    <a:pt x="28459" y="111451"/>
                    <a:pt x="16835" y="99144"/>
                    <a:pt x="5211" y="87520"/>
                  </a:cubicBezTo>
                  <a:cubicBezTo>
                    <a:pt x="-2310" y="80682"/>
                    <a:pt x="-2310" y="75896"/>
                    <a:pt x="9314" y="74529"/>
                  </a:cubicBezTo>
                  <a:cubicBezTo>
                    <a:pt x="25040" y="72477"/>
                    <a:pt x="40766" y="69059"/>
                    <a:pt x="57176" y="67691"/>
                  </a:cubicBezTo>
                  <a:cubicBezTo>
                    <a:pt x="69484" y="67008"/>
                    <a:pt x="76321" y="61537"/>
                    <a:pt x="81107" y="50598"/>
                  </a:cubicBezTo>
                  <a:cubicBezTo>
                    <a:pt x="87261" y="36239"/>
                    <a:pt x="94782" y="22564"/>
                    <a:pt x="101620" y="8889"/>
                  </a:cubicBezTo>
                  <a:cubicBezTo>
                    <a:pt x="103671" y="5470"/>
                    <a:pt x="104355" y="0"/>
                    <a:pt x="109141" y="0"/>
                  </a:cubicBezTo>
                  <a:cubicBezTo>
                    <a:pt x="113927" y="0"/>
                    <a:pt x="114611" y="5470"/>
                    <a:pt x="116662" y="8889"/>
                  </a:cubicBezTo>
                  <a:cubicBezTo>
                    <a:pt x="124183" y="23931"/>
                    <a:pt x="131705" y="38290"/>
                    <a:pt x="138542" y="54016"/>
                  </a:cubicBezTo>
                  <a:cubicBezTo>
                    <a:pt x="142645" y="62905"/>
                    <a:pt x="148798" y="67008"/>
                    <a:pt x="159055" y="68375"/>
                  </a:cubicBezTo>
                  <a:cubicBezTo>
                    <a:pt x="175465" y="69742"/>
                    <a:pt x="191875" y="73161"/>
                    <a:pt x="208285" y="75212"/>
                  </a:cubicBezTo>
                  <a:cubicBezTo>
                    <a:pt x="212387" y="75896"/>
                    <a:pt x="217857" y="74529"/>
                    <a:pt x="218541" y="79999"/>
                  </a:cubicBezTo>
                  <a:cubicBezTo>
                    <a:pt x="219225" y="82734"/>
                    <a:pt x="215122" y="86152"/>
                    <a:pt x="213071" y="88204"/>
                  </a:cubicBezTo>
                  <a:cubicBezTo>
                    <a:pt x="201447" y="99144"/>
                    <a:pt x="190507" y="110767"/>
                    <a:pt x="178200" y="121024"/>
                  </a:cubicBezTo>
                  <a:cubicBezTo>
                    <a:pt x="168627" y="129229"/>
                    <a:pt x="166576" y="138117"/>
                    <a:pt x="169311" y="149741"/>
                  </a:cubicBezTo>
                  <a:cubicBezTo>
                    <a:pt x="172046" y="164100"/>
                    <a:pt x="174781" y="179142"/>
                    <a:pt x="176832" y="193501"/>
                  </a:cubicBezTo>
                  <a:cubicBezTo>
                    <a:pt x="177516" y="198287"/>
                    <a:pt x="180935" y="203757"/>
                    <a:pt x="176832" y="207176"/>
                  </a:cubicBezTo>
                  <a:cubicBezTo>
                    <a:pt x="172046" y="210595"/>
                    <a:pt x="167260" y="205125"/>
                    <a:pt x="162473" y="203073"/>
                  </a:cubicBezTo>
                  <a:cubicBezTo>
                    <a:pt x="148798" y="196236"/>
                    <a:pt x="135123" y="189398"/>
                    <a:pt x="121448" y="181193"/>
                  </a:cubicBezTo>
                  <a:cubicBezTo>
                    <a:pt x="112560" y="176407"/>
                    <a:pt x="105722" y="176407"/>
                    <a:pt x="96834" y="181193"/>
                  </a:cubicBezTo>
                  <a:cubicBezTo>
                    <a:pt x="79056" y="191450"/>
                    <a:pt x="60595" y="200339"/>
                    <a:pt x="38031" y="211962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E16DC60-8594-4668-A644-86C7985F14BF}"/>
                </a:ext>
              </a:extLst>
            </p:cNvPr>
            <p:cNvSpPr/>
            <p:nvPr/>
          </p:nvSpPr>
          <p:spPr>
            <a:xfrm>
              <a:off x="5775607" y="3236897"/>
              <a:ext cx="87376" cy="87376"/>
            </a:xfrm>
            <a:custGeom>
              <a:avLst/>
              <a:gdLst>
                <a:gd name="connsiteX0" fmla="*/ 115109 w 129912"/>
                <a:gd name="connsiteY0" fmla="*/ 130596 h 129912"/>
                <a:gd name="connsiteX1" fmla="*/ 102802 w 129912"/>
                <a:gd name="connsiteY1" fmla="*/ 126494 h 129912"/>
                <a:gd name="connsiteX2" fmla="*/ 35111 w 129912"/>
                <a:gd name="connsiteY2" fmla="*/ 125126 h 129912"/>
                <a:gd name="connsiteX3" fmla="*/ 24854 w 129912"/>
                <a:gd name="connsiteY3" fmla="*/ 118288 h 129912"/>
                <a:gd name="connsiteX4" fmla="*/ 25538 w 129912"/>
                <a:gd name="connsiteY4" fmla="*/ 114870 h 129912"/>
                <a:gd name="connsiteX5" fmla="*/ 7077 w 129912"/>
                <a:gd name="connsiteY5" fmla="*/ 58802 h 129912"/>
                <a:gd name="connsiteX6" fmla="*/ 239 w 129912"/>
                <a:gd name="connsiteY6" fmla="*/ 49230 h 129912"/>
                <a:gd name="connsiteX7" fmla="*/ 12547 w 129912"/>
                <a:gd name="connsiteY7" fmla="*/ 43760 h 129912"/>
                <a:gd name="connsiteX8" fmla="*/ 61093 w 129912"/>
                <a:gd name="connsiteY8" fmla="*/ 8889 h 129912"/>
                <a:gd name="connsiteX9" fmla="*/ 68614 w 129912"/>
                <a:gd name="connsiteY9" fmla="*/ 0 h 129912"/>
                <a:gd name="connsiteX10" fmla="*/ 76136 w 129912"/>
                <a:gd name="connsiteY10" fmla="*/ 8889 h 129912"/>
                <a:gd name="connsiteX11" fmla="*/ 123998 w 129912"/>
                <a:gd name="connsiteY11" fmla="*/ 43760 h 129912"/>
                <a:gd name="connsiteX12" fmla="*/ 132203 w 129912"/>
                <a:gd name="connsiteY12" fmla="*/ 54016 h 129912"/>
                <a:gd name="connsiteX13" fmla="*/ 115109 w 129912"/>
                <a:gd name="connsiteY13" fmla="*/ 130596 h 12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912" h="129912">
                  <a:moveTo>
                    <a:pt x="115109" y="130596"/>
                  </a:moveTo>
                  <a:cubicBezTo>
                    <a:pt x="107588" y="127861"/>
                    <a:pt x="104853" y="127861"/>
                    <a:pt x="102802" y="126494"/>
                  </a:cubicBezTo>
                  <a:cubicBezTo>
                    <a:pt x="80238" y="110083"/>
                    <a:pt x="58358" y="107348"/>
                    <a:pt x="35111" y="125126"/>
                  </a:cubicBezTo>
                  <a:cubicBezTo>
                    <a:pt x="26906" y="131280"/>
                    <a:pt x="23487" y="127861"/>
                    <a:pt x="24854" y="118288"/>
                  </a:cubicBezTo>
                  <a:cubicBezTo>
                    <a:pt x="24854" y="116921"/>
                    <a:pt x="25538" y="116237"/>
                    <a:pt x="25538" y="114870"/>
                  </a:cubicBezTo>
                  <a:cubicBezTo>
                    <a:pt x="34427" y="91622"/>
                    <a:pt x="28957" y="72477"/>
                    <a:pt x="7077" y="58802"/>
                  </a:cubicBezTo>
                  <a:cubicBezTo>
                    <a:pt x="3658" y="56751"/>
                    <a:pt x="-1128" y="54016"/>
                    <a:pt x="239" y="49230"/>
                  </a:cubicBezTo>
                  <a:cubicBezTo>
                    <a:pt x="1607" y="43760"/>
                    <a:pt x="7761" y="43760"/>
                    <a:pt x="12547" y="43760"/>
                  </a:cubicBezTo>
                  <a:cubicBezTo>
                    <a:pt x="37846" y="44444"/>
                    <a:pt x="53572" y="32820"/>
                    <a:pt x="61093" y="8889"/>
                  </a:cubicBezTo>
                  <a:cubicBezTo>
                    <a:pt x="62461" y="5470"/>
                    <a:pt x="63828" y="0"/>
                    <a:pt x="68614" y="0"/>
                  </a:cubicBezTo>
                  <a:cubicBezTo>
                    <a:pt x="73401" y="0"/>
                    <a:pt x="74768" y="5470"/>
                    <a:pt x="76136" y="8889"/>
                  </a:cubicBezTo>
                  <a:cubicBezTo>
                    <a:pt x="82973" y="33504"/>
                    <a:pt x="99383" y="44444"/>
                    <a:pt x="123998" y="43760"/>
                  </a:cubicBezTo>
                  <a:cubicBezTo>
                    <a:pt x="128784" y="43760"/>
                    <a:pt x="142459" y="45811"/>
                    <a:pt x="132203" y="54016"/>
                  </a:cubicBezTo>
                  <a:cubicBezTo>
                    <a:pt x="105537" y="73845"/>
                    <a:pt x="102118" y="98460"/>
                    <a:pt x="115109" y="130596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B67ABAB-F521-4936-8706-643C5FBA2E4A}"/>
                </a:ext>
              </a:extLst>
            </p:cNvPr>
            <p:cNvSpPr/>
            <p:nvPr/>
          </p:nvSpPr>
          <p:spPr>
            <a:xfrm>
              <a:off x="6598787" y="2738692"/>
              <a:ext cx="1989907" cy="1202458"/>
            </a:xfrm>
            <a:custGeom>
              <a:avLst/>
              <a:gdLst>
                <a:gd name="connsiteX0" fmla="*/ 911 w 2734995"/>
                <a:gd name="connsiteY0" fmla="*/ 273 h 1668346"/>
                <a:gd name="connsiteX1" fmla="*/ 15953 w 2734995"/>
                <a:gd name="connsiteY1" fmla="*/ 5060 h 1668346"/>
                <a:gd name="connsiteX2" fmla="*/ 835084 w 2734995"/>
                <a:gd name="connsiteY2" fmla="*/ 410523 h 1668346"/>
                <a:gd name="connsiteX3" fmla="*/ 1941390 w 2734995"/>
                <a:gd name="connsiteY3" fmla="*/ 852908 h 1668346"/>
                <a:gd name="connsiteX4" fmla="*/ 2322238 w 2734995"/>
                <a:gd name="connsiteY4" fmla="*/ 962308 h 1668346"/>
                <a:gd name="connsiteX5" fmla="*/ 2348220 w 2734995"/>
                <a:gd name="connsiteY5" fmla="*/ 983504 h 1668346"/>
                <a:gd name="connsiteX6" fmla="*/ 2737957 w 2734995"/>
                <a:gd name="connsiteY6" fmla="*/ 1667253 h 1668346"/>
                <a:gd name="connsiteX7" fmla="*/ 2741376 w 2734995"/>
                <a:gd name="connsiteY7" fmla="*/ 1674091 h 1668346"/>
                <a:gd name="connsiteX8" fmla="*/ 2674368 w 2734995"/>
                <a:gd name="connsiteY8" fmla="*/ 1665201 h 1668346"/>
                <a:gd name="connsiteX9" fmla="*/ 2177283 w 2734995"/>
                <a:gd name="connsiteY9" fmla="*/ 1600929 h 1668346"/>
                <a:gd name="connsiteX10" fmla="*/ 1766350 w 2734995"/>
                <a:gd name="connsiteY10" fmla="*/ 1572212 h 1668346"/>
                <a:gd name="connsiteX11" fmla="*/ 1356101 w 2734995"/>
                <a:gd name="connsiteY11" fmla="*/ 1566742 h 1668346"/>
                <a:gd name="connsiteX12" fmla="*/ 926707 w 2734995"/>
                <a:gd name="connsiteY12" fmla="*/ 1587254 h 1668346"/>
                <a:gd name="connsiteX13" fmla="*/ 880895 w 2734995"/>
                <a:gd name="connsiteY13" fmla="*/ 1568110 h 1668346"/>
                <a:gd name="connsiteX14" fmla="*/ 541756 w 2734995"/>
                <a:gd name="connsiteY14" fmla="*/ 1151706 h 1668346"/>
                <a:gd name="connsiteX15" fmla="*/ 293555 w 2734995"/>
                <a:gd name="connsiteY15" fmla="*/ 768123 h 1668346"/>
                <a:gd name="connsiteX16" fmla="*/ 196463 w 2734995"/>
                <a:gd name="connsiteY16" fmla="*/ 543854 h 1668346"/>
                <a:gd name="connsiteX17" fmla="*/ 4329 w 2734995"/>
                <a:gd name="connsiteY17" fmla="*/ 15316 h 1668346"/>
                <a:gd name="connsiteX18" fmla="*/ 911 w 2734995"/>
                <a:gd name="connsiteY18" fmla="*/ 273 h 1668346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2674368 w 2741376"/>
                <a:gd name="connsiteY8" fmla="*/ 1665201 h 1674091"/>
                <a:gd name="connsiteX9" fmla="*/ 2177283 w 2741376"/>
                <a:gd name="connsiteY9" fmla="*/ 1600929 h 1674091"/>
                <a:gd name="connsiteX10" fmla="*/ 1766350 w 2741376"/>
                <a:gd name="connsiteY10" fmla="*/ 1572212 h 1674091"/>
                <a:gd name="connsiteX11" fmla="*/ 926707 w 2741376"/>
                <a:gd name="connsiteY11" fmla="*/ 1587254 h 1674091"/>
                <a:gd name="connsiteX12" fmla="*/ 880895 w 2741376"/>
                <a:gd name="connsiteY12" fmla="*/ 1568110 h 1674091"/>
                <a:gd name="connsiteX13" fmla="*/ 541756 w 2741376"/>
                <a:gd name="connsiteY13" fmla="*/ 1151706 h 1674091"/>
                <a:gd name="connsiteX14" fmla="*/ 293555 w 2741376"/>
                <a:gd name="connsiteY14" fmla="*/ 768123 h 1674091"/>
                <a:gd name="connsiteX15" fmla="*/ 196463 w 2741376"/>
                <a:gd name="connsiteY15" fmla="*/ 543854 h 1674091"/>
                <a:gd name="connsiteX16" fmla="*/ 4329 w 2741376"/>
                <a:gd name="connsiteY16" fmla="*/ 15316 h 1674091"/>
                <a:gd name="connsiteX17" fmla="*/ 911 w 2741376"/>
                <a:gd name="connsiteY17" fmla="*/ 273 h 1674091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2674368 w 2741376"/>
                <a:gd name="connsiteY8" fmla="*/ 1665201 h 1674091"/>
                <a:gd name="connsiteX9" fmla="*/ 2177283 w 2741376"/>
                <a:gd name="connsiteY9" fmla="*/ 1600929 h 1674091"/>
                <a:gd name="connsiteX10" fmla="*/ 926707 w 2741376"/>
                <a:gd name="connsiteY10" fmla="*/ 1587254 h 1674091"/>
                <a:gd name="connsiteX11" fmla="*/ 880895 w 2741376"/>
                <a:gd name="connsiteY11" fmla="*/ 1568110 h 1674091"/>
                <a:gd name="connsiteX12" fmla="*/ 541756 w 2741376"/>
                <a:gd name="connsiteY12" fmla="*/ 1151706 h 1674091"/>
                <a:gd name="connsiteX13" fmla="*/ 293555 w 2741376"/>
                <a:gd name="connsiteY13" fmla="*/ 768123 h 1674091"/>
                <a:gd name="connsiteX14" fmla="*/ 196463 w 2741376"/>
                <a:gd name="connsiteY14" fmla="*/ 543854 h 1674091"/>
                <a:gd name="connsiteX15" fmla="*/ 4329 w 2741376"/>
                <a:gd name="connsiteY15" fmla="*/ 15316 h 1674091"/>
                <a:gd name="connsiteX16" fmla="*/ 911 w 2741376"/>
                <a:gd name="connsiteY16" fmla="*/ 273 h 1674091"/>
                <a:gd name="connsiteX0" fmla="*/ 911 w 2822171"/>
                <a:gd name="connsiteY0" fmla="*/ 273 h 1675150"/>
                <a:gd name="connsiteX1" fmla="*/ 15953 w 2822171"/>
                <a:gd name="connsiteY1" fmla="*/ 5060 h 1675150"/>
                <a:gd name="connsiteX2" fmla="*/ 835084 w 2822171"/>
                <a:gd name="connsiteY2" fmla="*/ 410523 h 1675150"/>
                <a:gd name="connsiteX3" fmla="*/ 1941390 w 2822171"/>
                <a:gd name="connsiteY3" fmla="*/ 852908 h 1675150"/>
                <a:gd name="connsiteX4" fmla="*/ 2322238 w 2822171"/>
                <a:gd name="connsiteY4" fmla="*/ 962308 h 1675150"/>
                <a:gd name="connsiteX5" fmla="*/ 2348220 w 2822171"/>
                <a:gd name="connsiteY5" fmla="*/ 983504 h 1675150"/>
                <a:gd name="connsiteX6" fmla="*/ 2737957 w 2822171"/>
                <a:gd name="connsiteY6" fmla="*/ 1667253 h 1675150"/>
                <a:gd name="connsiteX7" fmla="*/ 2741376 w 2822171"/>
                <a:gd name="connsiteY7" fmla="*/ 1674091 h 1675150"/>
                <a:gd name="connsiteX8" fmla="*/ 2674368 w 2822171"/>
                <a:gd name="connsiteY8" fmla="*/ 1665201 h 1675150"/>
                <a:gd name="connsiteX9" fmla="*/ 926707 w 2822171"/>
                <a:gd name="connsiteY9" fmla="*/ 1587254 h 1675150"/>
                <a:gd name="connsiteX10" fmla="*/ 880895 w 2822171"/>
                <a:gd name="connsiteY10" fmla="*/ 1568110 h 1675150"/>
                <a:gd name="connsiteX11" fmla="*/ 541756 w 2822171"/>
                <a:gd name="connsiteY11" fmla="*/ 1151706 h 1675150"/>
                <a:gd name="connsiteX12" fmla="*/ 293555 w 2822171"/>
                <a:gd name="connsiteY12" fmla="*/ 768123 h 1675150"/>
                <a:gd name="connsiteX13" fmla="*/ 196463 w 2822171"/>
                <a:gd name="connsiteY13" fmla="*/ 543854 h 1675150"/>
                <a:gd name="connsiteX14" fmla="*/ 4329 w 2822171"/>
                <a:gd name="connsiteY14" fmla="*/ 15316 h 1675150"/>
                <a:gd name="connsiteX15" fmla="*/ 911 w 2822171"/>
                <a:gd name="connsiteY15" fmla="*/ 273 h 1675150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926707 w 2741376"/>
                <a:gd name="connsiteY8" fmla="*/ 1587254 h 1674091"/>
                <a:gd name="connsiteX9" fmla="*/ 880895 w 2741376"/>
                <a:gd name="connsiteY9" fmla="*/ 1568110 h 1674091"/>
                <a:gd name="connsiteX10" fmla="*/ 541756 w 2741376"/>
                <a:gd name="connsiteY10" fmla="*/ 1151706 h 1674091"/>
                <a:gd name="connsiteX11" fmla="*/ 293555 w 2741376"/>
                <a:gd name="connsiteY11" fmla="*/ 768123 h 1674091"/>
                <a:gd name="connsiteX12" fmla="*/ 196463 w 2741376"/>
                <a:gd name="connsiteY12" fmla="*/ 543854 h 1674091"/>
                <a:gd name="connsiteX13" fmla="*/ 4329 w 2741376"/>
                <a:gd name="connsiteY13" fmla="*/ 15316 h 1674091"/>
                <a:gd name="connsiteX14" fmla="*/ 911 w 2741376"/>
                <a:gd name="connsiteY14" fmla="*/ 273 h 1674091"/>
                <a:gd name="connsiteX0" fmla="*/ 911 w 2741376"/>
                <a:gd name="connsiteY0" fmla="*/ 273 h 1674091"/>
                <a:gd name="connsiteX1" fmla="*/ 15953 w 2741376"/>
                <a:gd name="connsiteY1" fmla="*/ 5060 h 1674091"/>
                <a:gd name="connsiteX2" fmla="*/ 835084 w 2741376"/>
                <a:gd name="connsiteY2" fmla="*/ 410523 h 1674091"/>
                <a:gd name="connsiteX3" fmla="*/ 1941390 w 2741376"/>
                <a:gd name="connsiteY3" fmla="*/ 852908 h 1674091"/>
                <a:gd name="connsiteX4" fmla="*/ 2322238 w 2741376"/>
                <a:gd name="connsiteY4" fmla="*/ 962308 h 1674091"/>
                <a:gd name="connsiteX5" fmla="*/ 2348220 w 2741376"/>
                <a:gd name="connsiteY5" fmla="*/ 983504 h 1674091"/>
                <a:gd name="connsiteX6" fmla="*/ 2737957 w 2741376"/>
                <a:gd name="connsiteY6" fmla="*/ 1667253 h 1674091"/>
                <a:gd name="connsiteX7" fmla="*/ 2741376 w 2741376"/>
                <a:gd name="connsiteY7" fmla="*/ 1674091 h 1674091"/>
                <a:gd name="connsiteX8" fmla="*/ 944305 w 2741376"/>
                <a:gd name="connsiteY8" fmla="*/ 1626852 h 1674091"/>
                <a:gd name="connsiteX9" fmla="*/ 880895 w 2741376"/>
                <a:gd name="connsiteY9" fmla="*/ 1568110 h 1674091"/>
                <a:gd name="connsiteX10" fmla="*/ 541756 w 2741376"/>
                <a:gd name="connsiteY10" fmla="*/ 1151706 h 1674091"/>
                <a:gd name="connsiteX11" fmla="*/ 293555 w 2741376"/>
                <a:gd name="connsiteY11" fmla="*/ 768123 h 1674091"/>
                <a:gd name="connsiteX12" fmla="*/ 196463 w 2741376"/>
                <a:gd name="connsiteY12" fmla="*/ 543854 h 1674091"/>
                <a:gd name="connsiteX13" fmla="*/ 4329 w 2741376"/>
                <a:gd name="connsiteY13" fmla="*/ 15316 h 1674091"/>
                <a:gd name="connsiteX14" fmla="*/ 911 w 2741376"/>
                <a:gd name="connsiteY14" fmla="*/ 273 h 1674091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944305 w 2794173"/>
                <a:gd name="connsiteY8" fmla="*/ 1626852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1005902 w 2794173"/>
                <a:gd name="connsiteY8" fmla="*/ 1662051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794173"/>
                <a:gd name="connsiteY0" fmla="*/ 273 h 1696090"/>
                <a:gd name="connsiteX1" fmla="*/ 15953 w 2794173"/>
                <a:gd name="connsiteY1" fmla="*/ 5060 h 1696090"/>
                <a:gd name="connsiteX2" fmla="*/ 835084 w 2794173"/>
                <a:gd name="connsiteY2" fmla="*/ 410523 h 1696090"/>
                <a:gd name="connsiteX3" fmla="*/ 1941390 w 2794173"/>
                <a:gd name="connsiteY3" fmla="*/ 852908 h 1696090"/>
                <a:gd name="connsiteX4" fmla="*/ 2322238 w 2794173"/>
                <a:gd name="connsiteY4" fmla="*/ 962308 h 1696090"/>
                <a:gd name="connsiteX5" fmla="*/ 2348220 w 2794173"/>
                <a:gd name="connsiteY5" fmla="*/ 983504 h 1696090"/>
                <a:gd name="connsiteX6" fmla="*/ 2737957 w 2794173"/>
                <a:gd name="connsiteY6" fmla="*/ 1667253 h 1696090"/>
                <a:gd name="connsiteX7" fmla="*/ 2794173 w 2794173"/>
                <a:gd name="connsiteY7" fmla="*/ 1696090 h 1696090"/>
                <a:gd name="connsiteX8" fmla="*/ 1010301 w 2794173"/>
                <a:gd name="connsiteY8" fmla="*/ 1675251 h 1696090"/>
                <a:gd name="connsiteX9" fmla="*/ 880895 w 2794173"/>
                <a:gd name="connsiteY9" fmla="*/ 1568110 h 1696090"/>
                <a:gd name="connsiteX10" fmla="*/ 541756 w 2794173"/>
                <a:gd name="connsiteY10" fmla="*/ 1151706 h 1696090"/>
                <a:gd name="connsiteX11" fmla="*/ 293555 w 2794173"/>
                <a:gd name="connsiteY11" fmla="*/ 768123 h 1696090"/>
                <a:gd name="connsiteX12" fmla="*/ 196463 w 2794173"/>
                <a:gd name="connsiteY12" fmla="*/ 543854 h 1696090"/>
                <a:gd name="connsiteX13" fmla="*/ 4329 w 2794173"/>
                <a:gd name="connsiteY13" fmla="*/ 15316 h 1696090"/>
                <a:gd name="connsiteX14" fmla="*/ 911 w 2794173"/>
                <a:gd name="connsiteY14" fmla="*/ 273 h 1696090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010301 w 2829372"/>
                <a:gd name="connsiteY8" fmla="*/ 1675251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098298 w 2829372"/>
                <a:gd name="connsiteY8" fmla="*/ 1723649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4487"/>
                <a:gd name="connsiteX1" fmla="*/ 15953 w 2829372"/>
                <a:gd name="connsiteY1" fmla="*/ 5060 h 1744487"/>
                <a:gd name="connsiteX2" fmla="*/ 835084 w 2829372"/>
                <a:gd name="connsiteY2" fmla="*/ 410523 h 1744487"/>
                <a:gd name="connsiteX3" fmla="*/ 1941390 w 2829372"/>
                <a:gd name="connsiteY3" fmla="*/ 852908 h 1744487"/>
                <a:gd name="connsiteX4" fmla="*/ 2322238 w 2829372"/>
                <a:gd name="connsiteY4" fmla="*/ 962308 h 1744487"/>
                <a:gd name="connsiteX5" fmla="*/ 2348220 w 2829372"/>
                <a:gd name="connsiteY5" fmla="*/ 983504 h 1744487"/>
                <a:gd name="connsiteX6" fmla="*/ 2737957 w 2829372"/>
                <a:gd name="connsiteY6" fmla="*/ 1667253 h 1744487"/>
                <a:gd name="connsiteX7" fmla="*/ 2829372 w 2829372"/>
                <a:gd name="connsiteY7" fmla="*/ 1744487 h 1744487"/>
                <a:gd name="connsiteX8" fmla="*/ 1111498 w 2829372"/>
                <a:gd name="connsiteY8" fmla="*/ 1728050 h 1744487"/>
                <a:gd name="connsiteX9" fmla="*/ 880895 w 2829372"/>
                <a:gd name="connsiteY9" fmla="*/ 1568110 h 1744487"/>
                <a:gd name="connsiteX10" fmla="*/ 541756 w 2829372"/>
                <a:gd name="connsiteY10" fmla="*/ 1151706 h 1744487"/>
                <a:gd name="connsiteX11" fmla="*/ 293555 w 2829372"/>
                <a:gd name="connsiteY11" fmla="*/ 768123 h 1744487"/>
                <a:gd name="connsiteX12" fmla="*/ 196463 w 2829372"/>
                <a:gd name="connsiteY12" fmla="*/ 543854 h 1744487"/>
                <a:gd name="connsiteX13" fmla="*/ 4329 w 2829372"/>
                <a:gd name="connsiteY13" fmla="*/ 15316 h 1744487"/>
                <a:gd name="connsiteX14" fmla="*/ 911 w 2829372"/>
                <a:gd name="connsiteY14" fmla="*/ 273 h 1744487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1111498 w 2829372"/>
                <a:gd name="connsiteY8" fmla="*/ 17280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1027902 w 2829372"/>
                <a:gd name="connsiteY8" fmla="*/ 17236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7506 w 2829372"/>
                <a:gd name="connsiteY8" fmla="*/ 1723650 h 1748886"/>
                <a:gd name="connsiteX9" fmla="*/ 880895 w 2829372"/>
                <a:gd name="connsiteY9" fmla="*/ 1568110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7506 w 2829372"/>
                <a:gd name="connsiteY8" fmla="*/ 1723650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53107 w 2829372"/>
                <a:gd name="connsiteY8" fmla="*/ 1732449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36896 w 2829372"/>
                <a:gd name="connsiteY9" fmla="*/ 1581308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23697 w 2829372"/>
                <a:gd name="connsiteY9" fmla="*/ 1585707 h 1748886"/>
                <a:gd name="connsiteX10" fmla="*/ 541756 w 2829372"/>
                <a:gd name="connsiteY10" fmla="*/ 1151706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911 w 2829372"/>
                <a:gd name="connsiteY0" fmla="*/ 273 h 1748886"/>
                <a:gd name="connsiteX1" fmla="*/ 15953 w 2829372"/>
                <a:gd name="connsiteY1" fmla="*/ 5060 h 1748886"/>
                <a:gd name="connsiteX2" fmla="*/ 835084 w 2829372"/>
                <a:gd name="connsiteY2" fmla="*/ 410523 h 1748886"/>
                <a:gd name="connsiteX3" fmla="*/ 1941390 w 2829372"/>
                <a:gd name="connsiteY3" fmla="*/ 852908 h 1748886"/>
                <a:gd name="connsiteX4" fmla="*/ 2322238 w 2829372"/>
                <a:gd name="connsiteY4" fmla="*/ 962308 h 1748886"/>
                <a:gd name="connsiteX5" fmla="*/ 2348220 w 2829372"/>
                <a:gd name="connsiteY5" fmla="*/ 983504 h 1748886"/>
                <a:gd name="connsiteX6" fmla="*/ 2737957 w 2829372"/>
                <a:gd name="connsiteY6" fmla="*/ 1667253 h 1748886"/>
                <a:gd name="connsiteX7" fmla="*/ 2829372 w 2829372"/>
                <a:gd name="connsiteY7" fmla="*/ 1748886 h 1748886"/>
                <a:gd name="connsiteX8" fmla="*/ 939909 w 2829372"/>
                <a:gd name="connsiteY8" fmla="*/ 1732449 h 1748886"/>
                <a:gd name="connsiteX9" fmla="*/ 823697 w 2829372"/>
                <a:gd name="connsiteY9" fmla="*/ 1585707 h 1748886"/>
                <a:gd name="connsiteX10" fmla="*/ 550555 w 2829372"/>
                <a:gd name="connsiteY10" fmla="*/ 1186904 h 1748886"/>
                <a:gd name="connsiteX11" fmla="*/ 293555 w 2829372"/>
                <a:gd name="connsiteY11" fmla="*/ 768123 h 1748886"/>
                <a:gd name="connsiteX12" fmla="*/ 196463 w 2829372"/>
                <a:gd name="connsiteY12" fmla="*/ 543854 h 1748886"/>
                <a:gd name="connsiteX13" fmla="*/ 4329 w 2829372"/>
                <a:gd name="connsiteY13" fmla="*/ 15316 h 1748886"/>
                <a:gd name="connsiteX14" fmla="*/ 911 w 2829372"/>
                <a:gd name="connsiteY14" fmla="*/ 273 h 1748886"/>
                <a:gd name="connsiteX0" fmla="*/ 8287 w 2915944"/>
                <a:gd name="connsiteY0" fmla="*/ 3928 h 1800939"/>
                <a:gd name="connsiteX1" fmla="*/ 102525 w 2915944"/>
                <a:gd name="connsiteY1" fmla="*/ 57113 h 1800939"/>
                <a:gd name="connsiteX2" fmla="*/ 921656 w 2915944"/>
                <a:gd name="connsiteY2" fmla="*/ 462576 h 1800939"/>
                <a:gd name="connsiteX3" fmla="*/ 2027962 w 2915944"/>
                <a:gd name="connsiteY3" fmla="*/ 904961 h 1800939"/>
                <a:gd name="connsiteX4" fmla="*/ 2408810 w 2915944"/>
                <a:gd name="connsiteY4" fmla="*/ 1014361 h 1800939"/>
                <a:gd name="connsiteX5" fmla="*/ 2434792 w 2915944"/>
                <a:gd name="connsiteY5" fmla="*/ 1035557 h 1800939"/>
                <a:gd name="connsiteX6" fmla="*/ 2824529 w 2915944"/>
                <a:gd name="connsiteY6" fmla="*/ 1719306 h 1800939"/>
                <a:gd name="connsiteX7" fmla="*/ 2915944 w 2915944"/>
                <a:gd name="connsiteY7" fmla="*/ 1800939 h 1800939"/>
                <a:gd name="connsiteX8" fmla="*/ 1026481 w 2915944"/>
                <a:gd name="connsiteY8" fmla="*/ 1784502 h 1800939"/>
                <a:gd name="connsiteX9" fmla="*/ 910269 w 2915944"/>
                <a:gd name="connsiteY9" fmla="*/ 1637760 h 1800939"/>
                <a:gd name="connsiteX10" fmla="*/ 637127 w 2915944"/>
                <a:gd name="connsiteY10" fmla="*/ 1238957 h 1800939"/>
                <a:gd name="connsiteX11" fmla="*/ 380127 w 2915944"/>
                <a:gd name="connsiteY11" fmla="*/ 820176 h 1800939"/>
                <a:gd name="connsiteX12" fmla="*/ 283035 w 2915944"/>
                <a:gd name="connsiteY12" fmla="*/ 595907 h 1800939"/>
                <a:gd name="connsiteX13" fmla="*/ 90901 w 2915944"/>
                <a:gd name="connsiteY13" fmla="*/ 67369 h 1800939"/>
                <a:gd name="connsiteX14" fmla="*/ 8287 w 2915944"/>
                <a:gd name="connsiteY14" fmla="*/ 3928 h 1800939"/>
                <a:gd name="connsiteX0" fmla="*/ 60960 w 2886003"/>
                <a:gd name="connsiteY0" fmla="*/ 63511 h 1797081"/>
                <a:gd name="connsiteX1" fmla="*/ 72584 w 2886003"/>
                <a:gd name="connsiteY1" fmla="*/ 53255 h 1797081"/>
                <a:gd name="connsiteX2" fmla="*/ 891715 w 2886003"/>
                <a:gd name="connsiteY2" fmla="*/ 458718 h 1797081"/>
                <a:gd name="connsiteX3" fmla="*/ 1998021 w 2886003"/>
                <a:gd name="connsiteY3" fmla="*/ 901103 h 1797081"/>
                <a:gd name="connsiteX4" fmla="*/ 2378869 w 2886003"/>
                <a:gd name="connsiteY4" fmla="*/ 1010503 h 1797081"/>
                <a:gd name="connsiteX5" fmla="*/ 2404851 w 2886003"/>
                <a:gd name="connsiteY5" fmla="*/ 1031699 h 1797081"/>
                <a:gd name="connsiteX6" fmla="*/ 2794588 w 2886003"/>
                <a:gd name="connsiteY6" fmla="*/ 1715448 h 1797081"/>
                <a:gd name="connsiteX7" fmla="*/ 2886003 w 2886003"/>
                <a:gd name="connsiteY7" fmla="*/ 1797081 h 1797081"/>
                <a:gd name="connsiteX8" fmla="*/ 996540 w 2886003"/>
                <a:gd name="connsiteY8" fmla="*/ 1780644 h 1797081"/>
                <a:gd name="connsiteX9" fmla="*/ 880328 w 2886003"/>
                <a:gd name="connsiteY9" fmla="*/ 1633902 h 1797081"/>
                <a:gd name="connsiteX10" fmla="*/ 607186 w 2886003"/>
                <a:gd name="connsiteY10" fmla="*/ 1235099 h 1797081"/>
                <a:gd name="connsiteX11" fmla="*/ 350186 w 2886003"/>
                <a:gd name="connsiteY11" fmla="*/ 816318 h 1797081"/>
                <a:gd name="connsiteX12" fmla="*/ 253094 w 2886003"/>
                <a:gd name="connsiteY12" fmla="*/ 592049 h 1797081"/>
                <a:gd name="connsiteX13" fmla="*/ 60960 w 2886003"/>
                <a:gd name="connsiteY13" fmla="*/ 63511 h 1797081"/>
                <a:gd name="connsiteX0" fmla="*/ 207407 w 2840316"/>
                <a:gd name="connsiteY0" fmla="*/ 539974 h 1745006"/>
                <a:gd name="connsiteX1" fmla="*/ 26897 w 2840316"/>
                <a:gd name="connsiteY1" fmla="*/ 1180 h 1745006"/>
                <a:gd name="connsiteX2" fmla="*/ 846028 w 2840316"/>
                <a:gd name="connsiteY2" fmla="*/ 406643 h 1745006"/>
                <a:gd name="connsiteX3" fmla="*/ 1952334 w 2840316"/>
                <a:gd name="connsiteY3" fmla="*/ 849028 h 1745006"/>
                <a:gd name="connsiteX4" fmla="*/ 2333182 w 2840316"/>
                <a:gd name="connsiteY4" fmla="*/ 958428 h 1745006"/>
                <a:gd name="connsiteX5" fmla="*/ 2359164 w 2840316"/>
                <a:gd name="connsiteY5" fmla="*/ 979624 h 1745006"/>
                <a:gd name="connsiteX6" fmla="*/ 2748901 w 2840316"/>
                <a:gd name="connsiteY6" fmla="*/ 1663373 h 1745006"/>
                <a:gd name="connsiteX7" fmla="*/ 2840316 w 2840316"/>
                <a:gd name="connsiteY7" fmla="*/ 1745006 h 1745006"/>
                <a:gd name="connsiteX8" fmla="*/ 950853 w 2840316"/>
                <a:gd name="connsiteY8" fmla="*/ 1728569 h 1745006"/>
                <a:gd name="connsiteX9" fmla="*/ 834641 w 2840316"/>
                <a:gd name="connsiteY9" fmla="*/ 1581827 h 1745006"/>
                <a:gd name="connsiteX10" fmla="*/ 561499 w 2840316"/>
                <a:gd name="connsiteY10" fmla="*/ 1183024 h 1745006"/>
                <a:gd name="connsiteX11" fmla="*/ 304499 w 2840316"/>
                <a:gd name="connsiteY11" fmla="*/ 764243 h 1745006"/>
                <a:gd name="connsiteX12" fmla="*/ 207407 w 2840316"/>
                <a:gd name="connsiteY12" fmla="*/ 539974 h 1745006"/>
                <a:gd name="connsiteX0" fmla="*/ 181018 w 2813927"/>
                <a:gd name="connsiteY0" fmla="*/ 557425 h 1762457"/>
                <a:gd name="connsiteX1" fmla="*/ 508 w 2813927"/>
                <a:gd name="connsiteY1" fmla="*/ 18631 h 1762457"/>
                <a:gd name="connsiteX2" fmla="*/ 819639 w 2813927"/>
                <a:gd name="connsiteY2" fmla="*/ 424094 h 1762457"/>
                <a:gd name="connsiteX3" fmla="*/ 1925945 w 2813927"/>
                <a:gd name="connsiteY3" fmla="*/ 866479 h 1762457"/>
                <a:gd name="connsiteX4" fmla="*/ 2306793 w 2813927"/>
                <a:gd name="connsiteY4" fmla="*/ 975879 h 1762457"/>
                <a:gd name="connsiteX5" fmla="*/ 2332775 w 2813927"/>
                <a:gd name="connsiteY5" fmla="*/ 997075 h 1762457"/>
                <a:gd name="connsiteX6" fmla="*/ 2722512 w 2813927"/>
                <a:gd name="connsiteY6" fmla="*/ 1680824 h 1762457"/>
                <a:gd name="connsiteX7" fmla="*/ 2813927 w 2813927"/>
                <a:gd name="connsiteY7" fmla="*/ 1762457 h 1762457"/>
                <a:gd name="connsiteX8" fmla="*/ 924464 w 2813927"/>
                <a:gd name="connsiteY8" fmla="*/ 1746020 h 1762457"/>
                <a:gd name="connsiteX9" fmla="*/ 808252 w 2813927"/>
                <a:gd name="connsiteY9" fmla="*/ 1599278 h 1762457"/>
                <a:gd name="connsiteX10" fmla="*/ 535110 w 2813927"/>
                <a:gd name="connsiteY10" fmla="*/ 1200475 h 1762457"/>
                <a:gd name="connsiteX11" fmla="*/ 278110 w 2813927"/>
                <a:gd name="connsiteY11" fmla="*/ 781694 h 1762457"/>
                <a:gd name="connsiteX12" fmla="*/ 181018 w 2813927"/>
                <a:gd name="connsiteY12" fmla="*/ 557425 h 1762457"/>
                <a:gd name="connsiteX0" fmla="*/ 180510 w 2813419"/>
                <a:gd name="connsiteY0" fmla="*/ 538794 h 1743826"/>
                <a:gd name="connsiteX1" fmla="*/ 0 w 2813419"/>
                <a:gd name="connsiteY1" fmla="*/ 0 h 1743826"/>
                <a:gd name="connsiteX2" fmla="*/ 819131 w 2813419"/>
                <a:gd name="connsiteY2" fmla="*/ 405463 h 1743826"/>
                <a:gd name="connsiteX3" fmla="*/ 1925437 w 2813419"/>
                <a:gd name="connsiteY3" fmla="*/ 847848 h 1743826"/>
                <a:gd name="connsiteX4" fmla="*/ 2306285 w 2813419"/>
                <a:gd name="connsiteY4" fmla="*/ 957248 h 1743826"/>
                <a:gd name="connsiteX5" fmla="*/ 2332267 w 2813419"/>
                <a:gd name="connsiteY5" fmla="*/ 978444 h 1743826"/>
                <a:gd name="connsiteX6" fmla="*/ 2722004 w 2813419"/>
                <a:gd name="connsiteY6" fmla="*/ 1662193 h 1743826"/>
                <a:gd name="connsiteX7" fmla="*/ 2813419 w 2813419"/>
                <a:gd name="connsiteY7" fmla="*/ 1743826 h 1743826"/>
                <a:gd name="connsiteX8" fmla="*/ 923956 w 2813419"/>
                <a:gd name="connsiteY8" fmla="*/ 1727389 h 1743826"/>
                <a:gd name="connsiteX9" fmla="*/ 807744 w 2813419"/>
                <a:gd name="connsiteY9" fmla="*/ 1580647 h 1743826"/>
                <a:gd name="connsiteX10" fmla="*/ 534602 w 2813419"/>
                <a:gd name="connsiteY10" fmla="*/ 1181844 h 1743826"/>
                <a:gd name="connsiteX11" fmla="*/ 277602 w 2813419"/>
                <a:gd name="connsiteY11" fmla="*/ 763063 h 1743826"/>
                <a:gd name="connsiteX12" fmla="*/ 180510 w 2813419"/>
                <a:gd name="connsiteY12" fmla="*/ 538794 h 1743826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383197 w 2919014"/>
                <a:gd name="connsiteY11" fmla="*/ 802661 h 1783424"/>
                <a:gd name="connsiteX12" fmla="*/ 286105 w 2919014"/>
                <a:gd name="connsiteY12" fmla="*/ 578392 h 1783424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383197 w 2919014"/>
                <a:gd name="connsiteY11" fmla="*/ 802661 h 1783424"/>
                <a:gd name="connsiteX12" fmla="*/ 286105 w 2919014"/>
                <a:gd name="connsiteY12" fmla="*/ 578392 h 1783424"/>
                <a:gd name="connsiteX0" fmla="*/ 286105 w 2919014"/>
                <a:gd name="connsiteY0" fmla="*/ 5783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286105 w 2919014"/>
                <a:gd name="connsiteY11" fmla="*/ 578392 h 1783424"/>
                <a:gd name="connsiteX0" fmla="*/ 264106 w 2919014"/>
                <a:gd name="connsiteY0" fmla="*/ 604792 h 1783424"/>
                <a:gd name="connsiteX1" fmla="*/ 0 w 2919014"/>
                <a:gd name="connsiteY1" fmla="*/ 0 h 1783424"/>
                <a:gd name="connsiteX2" fmla="*/ 924726 w 2919014"/>
                <a:gd name="connsiteY2" fmla="*/ 445061 h 1783424"/>
                <a:gd name="connsiteX3" fmla="*/ 2031032 w 2919014"/>
                <a:gd name="connsiteY3" fmla="*/ 887446 h 1783424"/>
                <a:gd name="connsiteX4" fmla="*/ 2411880 w 2919014"/>
                <a:gd name="connsiteY4" fmla="*/ 996846 h 1783424"/>
                <a:gd name="connsiteX5" fmla="*/ 2437862 w 2919014"/>
                <a:gd name="connsiteY5" fmla="*/ 1018042 h 1783424"/>
                <a:gd name="connsiteX6" fmla="*/ 2827599 w 2919014"/>
                <a:gd name="connsiteY6" fmla="*/ 1701791 h 1783424"/>
                <a:gd name="connsiteX7" fmla="*/ 2919014 w 2919014"/>
                <a:gd name="connsiteY7" fmla="*/ 1783424 h 1783424"/>
                <a:gd name="connsiteX8" fmla="*/ 1029551 w 2919014"/>
                <a:gd name="connsiteY8" fmla="*/ 1766987 h 1783424"/>
                <a:gd name="connsiteX9" fmla="*/ 913339 w 2919014"/>
                <a:gd name="connsiteY9" fmla="*/ 1620245 h 1783424"/>
                <a:gd name="connsiteX10" fmla="*/ 640197 w 2919014"/>
                <a:gd name="connsiteY10" fmla="*/ 1221442 h 1783424"/>
                <a:gd name="connsiteX11" fmla="*/ 264106 w 2919014"/>
                <a:gd name="connsiteY11" fmla="*/ 604792 h 1783424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477460 w 2958612"/>
                <a:gd name="connsiteY5" fmla="*/ 1022441 h 1787823"/>
                <a:gd name="connsiteX6" fmla="*/ 2867197 w 2958612"/>
                <a:gd name="connsiteY6" fmla="*/ 1706190 h 1787823"/>
                <a:gd name="connsiteX7" fmla="*/ 2958612 w 2958612"/>
                <a:gd name="connsiteY7" fmla="*/ 1787823 h 1787823"/>
                <a:gd name="connsiteX8" fmla="*/ 1069149 w 2958612"/>
                <a:gd name="connsiteY8" fmla="*/ 1771386 h 1787823"/>
                <a:gd name="connsiteX9" fmla="*/ 952937 w 2958612"/>
                <a:gd name="connsiteY9" fmla="*/ 1624644 h 1787823"/>
                <a:gd name="connsiteX10" fmla="*/ 679795 w 2958612"/>
                <a:gd name="connsiteY10" fmla="*/ 1225841 h 1787823"/>
                <a:gd name="connsiteX11" fmla="*/ 303704 w 2958612"/>
                <a:gd name="connsiteY11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477460 w 2958612"/>
                <a:gd name="connsiteY5" fmla="*/ 1022441 h 1787823"/>
                <a:gd name="connsiteX6" fmla="*/ 2801199 w 2958612"/>
                <a:gd name="connsiteY6" fmla="*/ 1587395 h 1787823"/>
                <a:gd name="connsiteX7" fmla="*/ 2958612 w 2958612"/>
                <a:gd name="connsiteY7" fmla="*/ 1787823 h 1787823"/>
                <a:gd name="connsiteX8" fmla="*/ 1069149 w 2958612"/>
                <a:gd name="connsiteY8" fmla="*/ 1771386 h 1787823"/>
                <a:gd name="connsiteX9" fmla="*/ 952937 w 2958612"/>
                <a:gd name="connsiteY9" fmla="*/ 1624644 h 1787823"/>
                <a:gd name="connsiteX10" fmla="*/ 679795 w 2958612"/>
                <a:gd name="connsiteY10" fmla="*/ 1225841 h 1787823"/>
                <a:gd name="connsiteX11" fmla="*/ 303704 w 2958612"/>
                <a:gd name="connsiteY11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1478 w 2958612"/>
                <a:gd name="connsiteY4" fmla="*/ 1001245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  <a:gd name="connsiteX0" fmla="*/ 303704 w 2958612"/>
                <a:gd name="connsiteY0" fmla="*/ 609191 h 1787823"/>
                <a:gd name="connsiteX1" fmla="*/ 0 w 2958612"/>
                <a:gd name="connsiteY1" fmla="*/ 0 h 1787823"/>
                <a:gd name="connsiteX2" fmla="*/ 964324 w 2958612"/>
                <a:gd name="connsiteY2" fmla="*/ 449460 h 1787823"/>
                <a:gd name="connsiteX3" fmla="*/ 2070630 w 2958612"/>
                <a:gd name="connsiteY3" fmla="*/ 891845 h 1787823"/>
                <a:gd name="connsiteX4" fmla="*/ 2455877 w 2958612"/>
                <a:gd name="connsiteY4" fmla="*/ 992447 h 1787823"/>
                <a:gd name="connsiteX5" fmla="*/ 2801199 w 2958612"/>
                <a:gd name="connsiteY5" fmla="*/ 1587395 h 1787823"/>
                <a:gd name="connsiteX6" fmla="*/ 2958612 w 2958612"/>
                <a:gd name="connsiteY6" fmla="*/ 1787823 h 1787823"/>
                <a:gd name="connsiteX7" fmla="*/ 1069149 w 2958612"/>
                <a:gd name="connsiteY7" fmla="*/ 1771386 h 1787823"/>
                <a:gd name="connsiteX8" fmla="*/ 952937 w 2958612"/>
                <a:gd name="connsiteY8" fmla="*/ 1624644 h 1787823"/>
                <a:gd name="connsiteX9" fmla="*/ 679795 w 2958612"/>
                <a:gd name="connsiteY9" fmla="*/ 1225841 h 1787823"/>
                <a:gd name="connsiteX10" fmla="*/ 303704 w 2958612"/>
                <a:gd name="connsiteY10" fmla="*/ 609191 h 17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8612" h="1787823">
                  <a:moveTo>
                    <a:pt x="303704" y="609191"/>
                  </a:moveTo>
                  <a:cubicBezTo>
                    <a:pt x="257437" y="482014"/>
                    <a:pt x="117952" y="308208"/>
                    <a:pt x="0" y="0"/>
                  </a:cubicBezTo>
                  <a:cubicBezTo>
                    <a:pt x="305816" y="161467"/>
                    <a:pt x="619219" y="300819"/>
                    <a:pt x="964324" y="449460"/>
                  </a:cubicBezTo>
                  <a:cubicBezTo>
                    <a:pt x="1309429" y="598101"/>
                    <a:pt x="1822038" y="801347"/>
                    <a:pt x="2070630" y="891845"/>
                  </a:cubicBezTo>
                  <a:cubicBezTo>
                    <a:pt x="2319222" y="982343"/>
                    <a:pt x="2323617" y="955227"/>
                    <a:pt x="2455877" y="992447"/>
                  </a:cubicBezTo>
                  <a:cubicBezTo>
                    <a:pt x="2542439" y="1191969"/>
                    <a:pt x="2716677" y="1456299"/>
                    <a:pt x="2801199" y="1587395"/>
                  </a:cubicBezTo>
                  <a:cubicBezTo>
                    <a:pt x="2802566" y="1588762"/>
                    <a:pt x="2956560" y="1784404"/>
                    <a:pt x="2958612" y="1787823"/>
                  </a:cubicBezTo>
                  <a:lnTo>
                    <a:pt x="1069149" y="1771386"/>
                  </a:lnTo>
                  <a:cubicBezTo>
                    <a:pt x="1049320" y="1772754"/>
                    <a:pt x="1017829" y="1715568"/>
                    <a:pt x="952937" y="1624644"/>
                  </a:cubicBezTo>
                  <a:cubicBezTo>
                    <a:pt x="888045" y="1533720"/>
                    <a:pt x="788001" y="1395083"/>
                    <a:pt x="679795" y="1225841"/>
                  </a:cubicBezTo>
                  <a:cubicBezTo>
                    <a:pt x="571590" y="1056599"/>
                    <a:pt x="410404" y="812765"/>
                    <a:pt x="303704" y="60919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7334ADF-A1D0-43A3-8A2E-FDCF5E381A63}"/>
                </a:ext>
              </a:extLst>
            </p:cNvPr>
            <p:cNvSpPr/>
            <p:nvPr/>
          </p:nvSpPr>
          <p:spPr>
            <a:xfrm>
              <a:off x="6558306" y="2908544"/>
              <a:ext cx="605444" cy="1011151"/>
            </a:xfrm>
            <a:custGeom>
              <a:avLst/>
              <a:gdLst>
                <a:gd name="connsiteX0" fmla="*/ 414608 w 793148"/>
                <a:gd name="connsiteY0" fmla="*/ 1312798 h 1312797"/>
                <a:gd name="connsiteX1" fmla="*/ 100084 w 793148"/>
                <a:gd name="connsiteY1" fmla="*/ 1251944 h 1312797"/>
                <a:gd name="connsiteX2" fmla="*/ 80939 w 793148"/>
                <a:gd name="connsiteY2" fmla="*/ 1228696 h 1312797"/>
                <a:gd name="connsiteX3" fmla="*/ 13931 w 793148"/>
                <a:gd name="connsiteY3" fmla="*/ 814345 h 1312797"/>
                <a:gd name="connsiteX4" fmla="*/ 7778 w 793148"/>
                <a:gd name="connsiteY4" fmla="*/ 659134 h 1312797"/>
                <a:gd name="connsiteX5" fmla="*/ 9145 w 793148"/>
                <a:gd name="connsiteY5" fmla="*/ 611271 h 1312797"/>
                <a:gd name="connsiteX6" fmla="*/ 9145 w 793148"/>
                <a:gd name="connsiteY6" fmla="*/ 400677 h 1312797"/>
                <a:gd name="connsiteX7" fmla="*/ 7778 w 793148"/>
                <a:gd name="connsiteY7" fmla="*/ 381532 h 1312797"/>
                <a:gd name="connsiteX8" fmla="*/ 7094 w 793148"/>
                <a:gd name="connsiteY8" fmla="*/ 244098 h 1312797"/>
                <a:gd name="connsiteX9" fmla="*/ 256 w 793148"/>
                <a:gd name="connsiteY9" fmla="*/ 24615 h 1312797"/>
                <a:gd name="connsiteX10" fmla="*/ 2308 w 793148"/>
                <a:gd name="connsiteY10" fmla="*/ 0 h 1312797"/>
                <a:gd name="connsiteX11" fmla="*/ 29658 w 793148"/>
                <a:gd name="connsiteY11" fmla="*/ 64956 h 1312797"/>
                <a:gd name="connsiteX12" fmla="*/ 433753 w 793148"/>
                <a:gd name="connsiteY12" fmla="*/ 781525 h 1312797"/>
                <a:gd name="connsiteX13" fmla="*/ 785200 w 793148"/>
                <a:gd name="connsiteY13" fmla="*/ 1279978 h 1312797"/>
                <a:gd name="connsiteX14" fmla="*/ 797507 w 793148"/>
                <a:gd name="connsiteY14" fmla="*/ 1298439 h 1312797"/>
                <a:gd name="connsiteX15" fmla="*/ 634775 w 793148"/>
                <a:gd name="connsiteY15" fmla="*/ 1312798 h 1312797"/>
                <a:gd name="connsiteX16" fmla="*/ 502128 w 793148"/>
                <a:gd name="connsiteY16" fmla="*/ 1313481 h 1312797"/>
                <a:gd name="connsiteX17" fmla="*/ 414608 w 793148"/>
                <a:gd name="connsiteY17" fmla="*/ 1312798 h 13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3148" h="1312797">
                  <a:moveTo>
                    <a:pt x="414608" y="1312798"/>
                  </a:moveTo>
                  <a:cubicBezTo>
                    <a:pt x="306576" y="1308695"/>
                    <a:pt x="199911" y="1297071"/>
                    <a:pt x="100084" y="1251944"/>
                  </a:cubicBezTo>
                  <a:cubicBezTo>
                    <a:pt x="89827" y="1247158"/>
                    <a:pt x="83674" y="1241004"/>
                    <a:pt x="80939" y="1228696"/>
                  </a:cubicBezTo>
                  <a:cubicBezTo>
                    <a:pt x="45384" y="1092631"/>
                    <a:pt x="22820" y="954513"/>
                    <a:pt x="13931" y="814345"/>
                  </a:cubicBezTo>
                  <a:cubicBezTo>
                    <a:pt x="10513" y="763064"/>
                    <a:pt x="6410" y="711099"/>
                    <a:pt x="7778" y="659134"/>
                  </a:cubicBezTo>
                  <a:cubicBezTo>
                    <a:pt x="10513" y="643408"/>
                    <a:pt x="9145" y="626998"/>
                    <a:pt x="9145" y="611271"/>
                  </a:cubicBezTo>
                  <a:cubicBezTo>
                    <a:pt x="9145" y="540845"/>
                    <a:pt x="9145" y="471103"/>
                    <a:pt x="9145" y="400677"/>
                  </a:cubicBezTo>
                  <a:cubicBezTo>
                    <a:pt x="9145" y="394523"/>
                    <a:pt x="10513" y="387686"/>
                    <a:pt x="7778" y="381532"/>
                  </a:cubicBezTo>
                  <a:cubicBezTo>
                    <a:pt x="7778" y="335721"/>
                    <a:pt x="7094" y="289909"/>
                    <a:pt x="7094" y="244098"/>
                  </a:cubicBezTo>
                  <a:cubicBezTo>
                    <a:pt x="7094" y="170937"/>
                    <a:pt x="5043" y="97776"/>
                    <a:pt x="256" y="24615"/>
                  </a:cubicBezTo>
                  <a:cubicBezTo>
                    <a:pt x="-427" y="16410"/>
                    <a:pt x="256" y="8205"/>
                    <a:pt x="2308" y="0"/>
                  </a:cubicBezTo>
                  <a:cubicBezTo>
                    <a:pt x="11196" y="21880"/>
                    <a:pt x="20085" y="43076"/>
                    <a:pt x="29658" y="64956"/>
                  </a:cubicBezTo>
                  <a:cubicBezTo>
                    <a:pt x="137690" y="318627"/>
                    <a:pt x="279226" y="553837"/>
                    <a:pt x="433753" y="781525"/>
                  </a:cubicBezTo>
                  <a:cubicBezTo>
                    <a:pt x="548623" y="949727"/>
                    <a:pt x="668279" y="1113827"/>
                    <a:pt x="785200" y="1279978"/>
                  </a:cubicBezTo>
                  <a:cubicBezTo>
                    <a:pt x="788619" y="1285448"/>
                    <a:pt x="792038" y="1290918"/>
                    <a:pt x="797507" y="1298439"/>
                  </a:cubicBezTo>
                  <a:cubicBezTo>
                    <a:pt x="742124" y="1303225"/>
                    <a:pt x="689475" y="1314849"/>
                    <a:pt x="634775" y="1312798"/>
                  </a:cubicBezTo>
                  <a:cubicBezTo>
                    <a:pt x="590332" y="1308695"/>
                    <a:pt x="546572" y="1314849"/>
                    <a:pt x="502128" y="1313481"/>
                  </a:cubicBezTo>
                  <a:cubicBezTo>
                    <a:pt x="473411" y="1313481"/>
                    <a:pt x="444009" y="1309379"/>
                    <a:pt x="414608" y="1312798"/>
                  </a:cubicBezTo>
                  <a:close/>
                </a:path>
              </a:pathLst>
            </a:custGeom>
            <a:solidFill>
              <a:schemeClr val="bg1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B75D543-BE87-4959-990F-EA9D0ADF8491}"/>
                </a:ext>
              </a:extLst>
            </p:cNvPr>
            <p:cNvSpPr/>
            <p:nvPr/>
          </p:nvSpPr>
          <p:spPr>
            <a:xfrm>
              <a:off x="5821701" y="2872185"/>
              <a:ext cx="688972" cy="1057813"/>
            </a:xfrm>
            <a:custGeom>
              <a:avLst/>
              <a:gdLst>
                <a:gd name="connsiteX0" fmla="*/ 1405104 w 1408522"/>
                <a:gd name="connsiteY0" fmla="*/ 0 h 1764071"/>
                <a:gd name="connsiteX1" fmla="*/ 1409206 w 1408522"/>
                <a:gd name="connsiteY1" fmla="*/ 317943 h 1764071"/>
                <a:gd name="connsiteX2" fmla="*/ 1407155 w 1408522"/>
                <a:gd name="connsiteY2" fmla="*/ 487513 h 1764071"/>
                <a:gd name="connsiteX3" fmla="*/ 1282029 w 1408522"/>
                <a:gd name="connsiteY3" fmla="*/ 825285 h 1764071"/>
                <a:gd name="connsiteX4" fmla="*/ 1084426 w 1408522"/>
                <a:gd name="connsiteY4" fmla="*/ 960667 h 1764071"/>
                <a:gd name="connsiteX5" fmla="*/ 740500 w 1408522"/>
                <a:gd name="connsiteY5" fmla="*/ 1052973 h 1764071"/>
                <a:gd name="connsiteX6" fmla="*/ 716569 w 1408522"/>
                <a:gd name="connsiteY6" fmla="*/ 1078956 h 1764071"/>
                <a:gd name="connsiteX7" fmla="*/ 570930 w 1408522"/>
                <a:gd name="connsiteY7" fmla="*/ 1398266 h 1764071"/>
                <a:gd name="connsiteX8" fmla="*/ 232475 w 1408522"/>
                <a:gd name="connsiteY8" fmla="*/ 1654672 h 1764071"/>
                <a:gd name="connsiteX9" fmla="*/ 8889 w 1408522"/>
                <a:gd name="connsiteY9" fmla="*/ 1766123 h 1764071"/>
                <a:gd name="connsiteX10" fmla="*/ 0 w 1408522"/>
                <a:gd name="connsiteY10" fmla="*/ 1769542 h 1764071"/>
                <a:gd name="connsiteX11" fmla="*/ 12307 w 1408522"/>
                <a:gd name="connsiteY11" fmla="*/ 1753816 h 1764071"/>
                <a:gd name="connsiteX12" fmla="*/ 422557 w 1408522"/>
                <a:gd name="connsiteY12" fmla="*/ 1331259 h 1764071"/>
                <a:gd name="connsiteX13" fmla="*/ 1005111 w 1408522"/>
                <a:gd name="connsiteY13" fmla="*/ 662553 h 1764071"/>
                <a:gd name="connsiteX14" fmla="*/ 1333310 w 1408522"/>
                <a:gd name="connsiteY14" fmla="*/ 164100 h 1764071"/>
                <a:gd name="connsiteX15" fmla="*/ 1405104 w 1408522"/>
                <a:gd name="connsiteY15" fmla="*/ 0 h 1764071"/>
                <a:gd name="connsiteX0" fmla="*/ 1434676 w 1440682"/>
                <a:gd name="connsiteY0" fmla="*/ 0 h 1794298"/>
                <a:gd name="connsiteX1" fmla="*/ 1438778 w 1440682"/>
                <a:gd name="connsiteY1" fmla="*/ 317943 h 1794298"/>
                <a:gd name="connsiteX2" fmla="*/ 1436727 w 1440682"/>
                <a:gd name="connsiteY2" fmla="*/ 487513 h 1794298"/>
                <a:gd name="connsiteX3" fmla="*/ 1311601 w 1440682"/>
                <a:gd name="connsiteY3" fmla="*/ 825285 h 1794298"/>
                <a:gd name="connsiteX4" fmla="*/ 1113998 w 1440682"/>
                <a:gd name="connsiteY4" fmla="*/ 960667 h 1794298"/>
                <a:gd name="connsiteX5" fmla="*/ 770072 w 1440682"/>
                <a:gd name="connsiteY5" fmla="*/ 1052973 h 1794298"/>
                <a:gd name="connsiteX6" fmla="*/ 746141 w 1440682"/>
                <a:gd name="connsiteY6" fmla="*/ 1078956 h 1794298"/>
                <a:gd name="connsiteX7" fmla="*/ 600502 w 1440682"/>
                <a:gd name="connsiteY7" fmla="*/ 1398266 h 1794298"/>
                <a:gd name="connsiteX8" fmla="*/ 262047 w 1440682"/>
                <a:gd name="connsiteY8" fmla="*/ 1654672 h 1794298"/>
                <a:gd name="connsiteX9" fmla="*/ 38461 w 1440682"/>
                <a:gd name="connsiteY9" fmla="*/ 1766123 h 1794298"/>
                <a:gd name="connsiteX10" fmla="*/ 41879 w 1440682"/>
                <a:gd name="connsiteY10" fmla="*/ 1753816 h 1794298"/>
                <a:gd name="connsiteX11" fmla="*/ 452129 w 1440682"/>
                <a:gd name="connsiteY11" fmla="*/ 1331259 h 1794298"/>
                <a:gd name="connsiteX12" fmla="*/ 1034683 w 1440682"/>
                <a:gd name="connsiteY12" fmla="*/ 662553 h 1794298"/>
                <a:gd name="connsiteX13" fmla="*/ 1362882 w 1440682"/>
                <a:gd name="connsiteY13" fmla="*/ 164100 h 1794298"/>
                <a:gd name="connsiteX14" fmla="*/ 1434676 w 1440682"/>
                <a:gd name="connsiteY14" fmla="*/ 0 h 1794298"/>
                <a:gd name="connsiteX0" fmla="*/ 1396215 w 1402222"/>
                <a:gd name="connsiteY0" fmla="*/ 0 h 1766123"/>
                <a:gd name="connsiteX1" fmla="*/ 1400317 w 1402222"/>
                <a:gd name="connsiteY1" fmla="*/ 317943 h 1766123"/>
                <a:gd name="connsiteX2" fmla="*/ 1398266 w 1402222"/>
                <a:gd name="connsiteY2" fmla="*/ 487513 h 1766123"/>
                <a:gd name="connsiteX3" fmla="*/ 1273140 w 1402222"/>
                <a:gd name="connsiteY3" fmla="*/ 825285 h 1766123"/>
                <a:gd name="connsiteX4" fmla="*/ 1075537 w 1402222"/>
                <a:gd name="connsiteY4" fmla="*/ 960667 h 1766123"/>
                <a:gd name="connsiteX5" fmla="*/ 731611 w 1402222"/>
                <a:gd name="connsiteY5" fmla="*/ 1052973 h 1766123"/>
                <a:gd name="connsiteX6" fmla="*/ 707680 w 1402222"/>
                <a:gd name="connsiteY6" fmla="*/ 1078956 h 1766123"/>
                <a:gd name="connsiteX7" fmla="*/ 562041 w 1402222"/>
                <a:gd name="connsiteY7" fmla="*/ 1398266 h 1766123"/>
                <a:gd name="connsiteX8" fmla="*/ 223586 w 1402222"/>
                <a:gd name="connsiteY8" fmla="*/ 1654672 h 1766123"/>
                <a:gd name="connsiteX9" fmla="*/ 0 w 1402222"/>
                <a:gd name="connsiteY9" fmla="*/ 1766123 h 1766123"/>
                <a:gd name="connsiteX10" fmla="*/ 413668 w 1402222"/>
                <a:gd name="connsiteY10" fmla="*/ 1331259 h 1766123"/>
                <a:gd name="connsiteX11" fmla="*/ 996222 w 1402222"/>
                <a:gd name="connsiteY11" fmla="*/ 662553 h 1766123"/>
                <a:gd name="connsiteX12" fmla="*/ 1324421 w 1402222"/>
                <a:gd name="connsiteY12" fmla="*/ 164100 h 1766123"/>
                <a:gd name="connsiteX13" fmla="*/ 1396215 w 1402222"/>
                <a:gd name="connsiteY13" fmla="*/ 0 h 1766123"/>
                <a:gd name="connsiteX0" fmla="*/ 1176870 w 1182877"/>
                <a:gd name="connsiteY0" fmla="*/ 0 h 1655232"/>
                <a:gd name="connsiteX1" fmla="*/ 1180972 w 1182877"/>
                <a:gd name="connsiteY1" fmla="*/ 317943 h 1655232"/>
                <a:gd name="connsiteX2" fmla="*/ 1178921 w 1182877"/>
                <a:gd name="connsiteY2" fmla="*/ 487513 h 1655232"/>
                <a:gd name="connsiteX3" fmla="*/ 1053795 w 1182877"/>
                <a:gd name="connsiteY3" fmla="*/ 825285 h 1655232"/>
                <a:gd name="connsiteX4" fmla="*/ 856192 w 1182877"/>
                <a:gd name="connsiteY4" fmla="*/ 960667 h 1655232"/>
                <a:gd name="connsiteX5" fmla="*/ 512266 w 1182877"/>
                <a:gd name="connsiteY5" fmla="*/ 1052973 h 1655232"/>
                <a:gd name="connsiteX6" fmla="*/ 488335 w 1182877"/>
                <a:gd name="connsiteY6" fmla="*/ 1078956 h 1655232"/>
                <a:gd name="connsiteX7" fmla="*/ 342696 w 1182877"/>
                <a:gd name="connsiteY7" fmla="*/ 1398266 h 1655232"/>
                <a:gd name="connsiteX8" fmla="*/ 4241 w 1182877"/>
                <a:gd name="connsiteY8" fmla="*/ 1654672 h 1655232"/>
                <a:gd name="connsiteX9" fmla="*/ 194323 w 1182877"/>
                <a:gd name="connsiteY9" fmla="*/ 1331259 h 1655232"/>
                <a:gd name="connsiteX10" fmla="*/ 776877 w 1182877"/>
                <a:gd name="connsiteY10" fmla="*/ 662553 h 1655232"/>
                <a:gd name="connsiteX11" fmla="*/ 1105076 w 1182877"/>
                <a:gd name="connsiteY11" fmla="*/ 164100 h 1655232"/>
                <a:gd name="connsiteX12" fmla="*/ 1176870 w 1182877"/>
                <a:gd name="connsiteY12" fmla="*/ 0 h 1655232"/>
                <a:gd name="connsiteX0" fmla="*/ 1183304 w 1189311"/>
                <a:gd name="connsiteY0" fmla="*/ 0 h 1685983"/>
                <a:gd name="connsiteX1" fmla="*/ 1187406 w 1189311"/>
                <a:gd name="connsiteY1" fmla="*/ 317943 h 1685983"/>
                <a:gd name="connsiteX2" fmla="*/ 1185355 w 1189311"/>
                <a:gd name="connsiteY2" fmla="*/ 487513 h 1685983"/>
                <a:gd name="connsiteX3" fmla="*/ 1060229 w 1189311"/>
                <a:gd name="connsiteY3" fmla="*/ 825285 h 1685983"/>
                <a:gd name="connsiteX4" fmla="*/ 862626 w 1189311"/>
                <a:gd name="connsiteY4" fmla="*/ 960667 h 1685983"/>
                <a:gd name="connsiteX5" fmla="*/ 518700 w 1189311"/>
                <a:gd name="connsiteY5" fmla="*/ 1052973 h 1685983"/>
                <a:gd name="connsiteX6" fmla="*/ 494769 w 1189311"/>
                <a:gd name="connsiteY6" fmla="*/ 1078956 h 1685983"/>
                <a:gd name="connsiteX7" fmla="*/ 349130 w 1189311"/>
                <a:gd name="connsiteY7" fmla="*/ 1398266 h 1685983"/>
                <a:gd name="connsiteX8" fmla="*/ 10675 w 1189311"/>
                <a:gd name="connsiteY8" fmla="*/ 1654672 h 1685983"/>
                <a:gd name="connsiteX9" fmla="*/ 783311 w 1189311"/>
                <a:gd name="connsiteY9" fmla="*/ 662553 h 1685983"/>
                <a:gd name="connsiteX10" fmla="*/ 1111510 w 1189311"/>
                <a:gd name="connsiteY10" fmla="*/ 164100 h 1685983"/>
                <a:gd name="connsiteX11" fmla="*/ 1183304 w 1189311"/>
                <a:gd name="connsiteY11" fmla="*/ 0 h 1685983"/>
                <a:gd name="connsiteX0" fmla="*/ 1172629 w 1178636"/>
                <a:gd name="connsiteY0" fmla="*/ 0 h 1654672"/>
                <a:gd name="connsiteX1" fmla="*/ 1176731 w 1178636"/>
                <a:gd name="connsiteY1" fmla="*/ 317943 h 1654672"/>
                <a:gd name="connsiteX2" fmla="*/ 1174680 w 1178636"/>
                <a:gd name="connsiteY2" fmla="*/ 487513 h 1654672"/>
                <a:gd name="connsiteX3" fmla="*/ 1049554 w 1178636"/>
                <a:gd name="connsiteY3" fmla="*/ 825285 h 1654672"/>
                <a:gd name="connsiteX4" fmla="*/ 851951 w 1178636"/>
                <a:gd name="connsiteY4" fmla="*/ 960667 h 1654672"/>
                <a:gd name="connsiteX5" fmla="*/ 508025 w 1178636"/>
                <a:gd name="connsiteY5" fmla="*/ 1052973 h 1654672"/>
                <a:gd name="connsiteX6" fmla="*/ 484094 w 1178636"/>
                <a:gd name="connsiteY6" fmla="*/ 1078956 h 1654672"/>
                <a:gd name="connsiteX7" fmla="*/ 338455 w 1178636"/>
                <a:gd name="connsiteY7" fmla="*/ 1398266 h 1654672"/>
                <a:gd name="connsiteX8" fmla="*/ 0 w 1178636"/>
                <a:gd name="connsiteY8" fmla="*/ 1654672 h 1654672"/>
                <a:gd name="connsiteX9" fmla="*/ 772636 w 1178636"/>
                <a:gd name="connsiteY9" fmla="*/ 662553 h 1654672"/>
                <a:gd name="connsiteX10" fmla="*/ 1100835 w 1178636"/>
                <a:gd name="connsiteY10" fmla="*/ 164100 h 1654672"/>
                <a:gd name="connsiteX11" fmla="*/ 1172629 w 1178636"/>
                <a:gd name="connsiteY11" fmla="*/ 0 h 1654672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778523 w 1105208"/>
                <a:gd name="connsiteY4" fmla="*/ 960667 h 1678901"/>
                <a:gd name="connsiteX5" fmla="*/ 434597 w 1105208"/>
                <a:gd name="connsiteY5" fmla="*/ 105297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778523 w 1105208"/>
                <a:gd name="connsiteY4" fmla="*/ 960667 h 1678901"/>
                <a:gd name="connsiteX5" fmla="*/ 489667 w 1105208"/>
                <a:gd name="connsiteY5" fmla="*/ 108689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10666 w 1105208"/>
                <a:gd name="connsiteY6" fmla="*/ 1078956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265027 w 1105208"/>
                <a:gd name="connsiteY7" fmla="*/ 1398266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99201 w 1105208"/>
                <a:gd name="connsiteY0" fmla="*/ 0 h 1678901"/>
                <a:gd name="connsiteX1" fmla="*/ 1103303 w 1105208"/>
                <a:gd name="connsiteY1" fmla="*/ 317943 h 1678901"/>
                <a:gd name="connsiteX2" fmla="*/ 1101252 w 1105208"/>
                <a:gd name="connsiteY2" fmla="*/ 487513 h 1678901"/>
                <a:gd name="connsiteX3" fmla="*/ 976126 w 1105208"/>
                <a:gd name="connsiteY3" fmla="*/ 825285 h 1678901"/>
                <a:gd name="connsiteX4" fmla="*/ 806058 w 1105208"/>
                <a:gd name="connsiteY4" fmla="*/ 989743 h 1678901"/>
                <a:gd name="connsiteX5" fmla="*/ 489667 w 1105208"/>
                <a:gd name="connsiteY5" fmla="*/ 1086893 h 1678901"/>
                <a:gd name="connsiteX6" fmla="*/ 456558 w 1105208"/>
                <a:gd name="connsiteY6" fmla="*/ 1127414 h 1678901"/>
                <a:gd name="connsiteX7" fmla="*/ 324688 w 1105208"/>
                <a:gd name="connsiteY7" fmla="*/ 1441878 h 1678901"/>
                <a:gd name="connsiteX8" fmla="*/ 0 w 1105208"/>
                <a:gd name="connsiteY8" fmla="*/ 1678901 h 1678901"/>
                <a:gd name="connsiteX9" fmla="*/ 699208 w 1105208"/>
                <a:gd name="connsiteY9" fmla="*/ 662553 h 1678901"/>
                <a:gd name="connsiteX10" fmla="*/ 1027407 w 1105208"/>
                <a:gd name="connsiteY10" fmla="*/ 164100 h 1678901"/>
                <a:gd name="connsiteX11" fmla="*/ 1099201 w 1105208"/>
                <a:gd name="connsiteY11" fmla="*/ 0 h 1678901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62493 w 1068493"/>
                <a:gd name="connsiteY9" fmla="*/ 662553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85439 w 1068493"/>
                <a:gd name="connsiteY9" fmla="*/ 69162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685439 w 1068493"/>
                <a:gd name="connsiteY9" fmla="*/ 69162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287973 w 1068493"/>
                <a:gd name="connsiteY7" fmla="*/ 1441878 h 1732204"/>
                <a:gd name="connsiteX8" fmla="*/ 0 w 1068493"/>
                <a:gd name="connsiteY8" fmla="*/ 1732204 h 1732204"/>
                <a:gd name="connsiteX9" fmla="*/ 437616 w 1068493"/>
                <a:gd name="connsiteY9" fmla="*/ 106475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  <a:gd name="connsiteX0" fmla="*/ 1062486 w 1068493"/>
                <a:gd name="connsiteY0" fmla="*/ 0 h 1732204"/>
                <a:gd name="connsiteX1" fmla="*/ 1066588 w 1068493"/>
                <a:gd name="connsiteY1" fmla="*/ 317943 h 1732204"/>
                <a:gd name="connsiteX2" fmla="*/ 1064537 w 1068493"/>
                <a:gd name="connsiteY2" fmla="*/ 487513 h 1732204"/>
                <a:gd name="connsiteX3" fmla="*/ 939411 w 1068493"/>
                <a:gd name="connsiteY3" fmla="*/ 825285 h 1732204"/>
                <a:gd name="connsiteX4" fmla="*/ 769343 w 1068493"/>
                <a:gd name="connsiteY4" fmla="*/ 989743 h 1732204"/>
                <a:gd name="connsiteX5" fmla="*/ 452952 w 1068493"/>
                <a:gd name="connsiteY5" fmla="*/ 1086893 h 1732204"/>
                <a:gd name="connsiteX6" fmla="*/ 419843 w 1068493"/>
                <a:gd name="connsiteY6" fmla="*/ 1127414 h 1732204"/>
                <a:gd name="connsiteX7" fmla="*/ 333866 w 1068493"/>
                <a:gd name="connsiteY7" fmla="*/ 1451568 h 1732204"/>
                <a:gd name="connsiteX8" fmla="*/ 0 w 1068493"/>
                <a:gd name="connsiteY8" fmla="*/ 1732204 h 1732204"/>
                <a:gd name="connsiteX9" fmla="*/ 437616 w 1068493"/>
                <a:gd name="connsiteY9" fmla="*/ 1064759 h 1732204"/>
                <a:gd name="connsiteX10" fmla="*/ 990692 w 1068493"/>
                <a:gd name="connsiteY10" fmla="*/ 164100 h 1732204"/>
                <a:gd name="connsiteX11" fmla="*/ 1062486 w 1068493"/>
                <a:gd name="connsiteY11" fmla="*/ 0 h 17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8493" h="1732204">
                  <a:moveTo>
                    <a:pt x="1062486" y="0"/>
                  </a:moveTo>
                  <a:cubicBezTo>
                    <a:pt x="1070007" y="105981"/>
                    <a:pt x="1069323" y="211962"/>
                    <a:pt x="1066588" y="317943"/>
                  </a:cubicBezTo>
                  <a:cubicBezTo>
                    <a:pt x="1065221" y="374694"/>
                    <a:pt x="1067272" y="431446"/>
                    <a:pt x="1064537" y="487513"/>
                  </a:cubicBezTo>
                  <a:cubicBezTo>
                    <a:pt x="1058383" y="613323"/>
                    <a:pt x="988610" y="741580"/>
                    <a:pt x="939411" y="825285"/>
                  </a:cubicBezTo>
                  <a:cubicBezTo>
                    <a:pt x="890212" y="908990"/>
                    <a:pt x="850420" y="946142"/>
                    <a:pt x="769343" y="989743"/>
                  </a:cubicBezTo>
                  <a:cubicBezTo>
                    <a:pt x="688267" y="1033344"/>
                    <a:pt x="511202" y="1063948"/>
                    <a:pt x="452952" y="1086893"/>
                  </a:cubicBezTo>
                  <a:cubicBezTo>
                    <a:pt x="394702" y="1109838"/>
                    <a:pt x="421894" y="1110320"/>
                    <a:pt x="419843" y="1127414"/>
                  </a:cubicBezTo>
                  <a:cubicBezTo>
                    <a:pt x="408219" y="1250488"/>
                    <a:pt x="403840" y="1350770"/>
                    <a:pt x="333866" y="1451568"/>
                  </a:cubicBezTo>
                  <a:cubicBezTo>
                    <a:pt x="263892" y="1552366"/>
                    <a:pt x="161691" y="1631916"/>
                    <a:pt x="0" y="1732204"/>
                  </a:cubicBezTo>
                  <a:cubicBezTo>
                    <a:pt x="72364" y="1609585"/>
                    <a:pt x="254144" y="1313187"/>
                    <a:pt x="437616" y="1064759"/>
                  </a:cubicBezTo>
                  <a:cubicBezTo>
                    <a:pt x="561374" y="907497"/>
                    <a:pt x="897702" y="341191"/>
                    <a:pt x="990692" y="164100"/>
                  </a:cubicBezTo>
                  <a:cubicBezTo>
                    <a:pt x="1019409" y="110767"/>
                    <a:pt x="1041973" y="56067"/>
                    <a:pt x="106248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9EB9B24-5816-482C-AD5D-949FEFB411D3}"/>
                </a:ext>
              </a:extLst>
            </p:cNvPr>
            <p:cNvSpPr/>
            <p:nvPr/>
          </p:nvSpPr>
          <p:spPr>
            <a:xfrm rot="21318527">
              <a:off x="6045211" y="3446684"/>
              <a:ext cx="480537" cy="415853"/>
            </a:xfrm>
            <a:custGeom>
              <a:avLst/>
              <a:gdLst>
                <a:gd name="connsiteX0" fmla="*/ 0 w 622211"/>
                <a:gd name="connsiteY0" fmla="*/ 484778 h 478624"/>
                <a:gd name="connsiteX1" fmla="*/ 86152 w 622211"/>
                <a:gd name="connsiteY1" fmla="*/ 183928 h 478624"/>
                <a:gd name="connsiteX2" fmla="*/ 95041 w 622211"/>
                <a:gd name="connsiteY2" fmla="*/ 134698 h 478624"/>
                <a:gd name="connsiteX3" fmla="*/ 111451 w 622211"/>
                <a:gd name="connsiteY3" fmla="*/ 119656 h 478624"/>
                <a:gd name="connsiteX4" fmla="*/ 406147 w 622211"/>
                <a:gd name="connsiteY4" fmla="*/ 77947 h 478624"/>
                <a:gd name="connsiteX5" fmla="*/ 618109 w 622211"/>
                <a:gd name="connsiteY5" fmla="*/ 1367 h 478624"/>
                <a:gd name="connsiteX6" fmla="*/ 622211 w 622211"/>
                <a:gd name="connsiteY6" fmla="*/ 0 h 478624"/>
                <a:gd name="connsiteX7" fmla="*/ 0 w 622211"/>
                <a:gd name="connsiteY7" fmla="*/ 484778 h 47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211" h="478624">
                  <a:moveTo>
                    <a:pt x="0" y="484778"/>
                  </a:moveTo>
                  <a:cubicBezTo>
                    <a:pt x="49914" y="390420"/>
                    <a:pt x="69059" y="287858"/>
                    <a:pt x="86152" y="183928"/>
                  </a:cubicBezTo>
                  <a:cubicBezTo>
                    <a:pt x="88887" y="167518"/>
                    <a:pt x="92990" y="151108"/>
                    <a:pt x="95041" y="134698"/>
                  </a:cubicBezTo>
                  <a:cubicBezTo>
                    <a:pt x="96409" y="123758"/>
                    <a:pt x="100511" y="120340"/>
                    <a:pt x="111451" y="119656"/>
                  </a:cubicBezTo>
                  <a:cubicBezTo>
                    <a:pt x="210595" y="112135"/>
                    <a:pt x="309054" y="101195"/>
                    <a:pt x="406147" y="77947"/>
                  </a:cubicBezTo>
                  <a:cubicBezTo>
                    <a:pt x="479992" y="60170"/>
                    <a:pt x="551101" y="36922"/>
                    <a:pt x="618109" y="1367"/>
                  </a:cubicBezTo>
                  <a:cubicBezTo>
                    <a:pt x="619476" y="684"/>
                    <a:pt x="621528" y="684"/>
                    <a:pt x="622211" y="0"/>
                  </a:cubicBezTo>
                  <a:cubicBezTo>
                    <a:pt x="480675" y="244782"/>
                    <a:pt x="279653" y="414352"/>
                    <a:pt x="0" y="484778"/>
                  </a:cubicBezTo>
                  <a:close/>
                </a:path>
              </a:pathLst>
            </a:custGeom>
            <a:solidFill>
              <a:schemeClr val="bg1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10E32D0-E188-4C1B-8951-E42749A1C0A8}"/>
                </a:ext>
              </a:extLst>
            </p:cNvPr>
            <p:cNvSpPr/>
            <p:nvPr/>
          </p:nvSpPr>
          <p:spPr>
            <a:xfrm>
              <a:off x="6163772" y="3542261"/>
              <a:ext cx="335710" cy="360885"/>
            </a:xfrm>
            <a:custGeom>
              <a:avLst/>
              <a:gdLst>
                <a:gd name="connsiteX0" fmla="*/ 505290 w 499136"/>
                <a:gd name="connsiteY0" fmla="*/ 0 h 540161"/>
                <a:gd name="connsiteX1" fmla="*/ 499137 w 499136"/>
                <a:gd name="connsiteY1" fmla="*/ 131280 h 540161"/>
                <a:gd name="connsiteX2" fmla="*/ 468368 w 499136"/>
                <a:gd name="connsiteY2" fmla="*/ 469051 h 540161"/>
                <a:gd name="connsiteX3" fmla="*/ 453325 w 499136"/>
                <a:gd name="connsiteY3" fmla="*/ 486145 h 540161"/>
                <a:gd name="connsiteX4" fmla="*/ 0 w 499136"/>
                <a:gd name="connsiteY4" fmla="*/ 541529 h 540161"/>
                <a:gd name="connsiteX5" fmla="*/ 8205 w 499136"/>
                <a:gd name="connsiteY5" fmla="*/ 534008 h 540161"/>
                <a:gd name="connsiteX6" fmla="*/ 344609 w 499136"/>
                <a:gd name="connsiteY6" fmla="*/ 233842 h 540161"/>
                <a:gd name="connsiteX7" fmla="*/ 505290 w 499136"/>
                <a:gd name="connsiteY7" fmla="*/ 0 h 54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36" h="540161">
                  <a:moveTo>
                    <a:pt x="505290" y="0"/>
                  </a:moveTo>
                  <a:cubicBezTo>
                    <a:pt x="503239" y="43760"/>
                    <a:pt x="501872" y="87520"/>
                    <a:pt x="499137" y="131280"/>
                  </a:cubicBezTo>
                  <a:cubicBezTo>
                    <a:pt x="492299" y="244098"/>
                    <a:pt x="482727" y="356917"/>
                    <a:pt x="468368" y="469051"/>
                  </a:cubicBezTo>
                  <a:cubicBezTo>
                    <a:pt x="467000" y="478624"/>
                    <a:pt x="465633" y="484778"/>
                    <a:pt x="453325" y="486145"/>
                  </a:cubicBezTo>
                  <a:cubicBezTo>
                    <a:pt x="302217" y="503923"/>
                    <a:pt x="151109" y="523068"/>
                    <a:pt x="0" y="541529"/>
                  </a:cubicBezTo>
                  <a:cubicBezTo>
                    <a:pt x="0" y="535375"/>
                    <a:pt x="5470" y="535375"/>
                    <a:pt x="8205" y="534008"/>
                  </a:cubicBezTo>
                  <a:cubicBezTo>
                    <a:pt x="147006" y="464265"/>
                    <a:pt x="253671" y="357601"/>
                    <a:pt x="344609" y="233842"/>
                  </a:cubicBezTo>
                  <a:cubicBezTo>
                    <a:pt x="400677" y="157946"/>
                    <a:pt x="449907" y="77947"/>
                    <a:pt x="5052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96AFF62-EAB1-40BD-860E-12EC33A39255}"/>
                </a:ext>
              </a:extLst>
            </p:cNvPr>
            <p:cNvSpPr/>
            <p:nvPr/>
          </p:nvSpPr>
          <p:spPr>
            <a:xfrm>
              <a:off x="6562667" y="3234597"/>
              <a:ext cx="4598" cy="183950"/>
            </a:xfrm>
            <a:custGeom>
              <a:avLst/>
              <a:gdLst>
                <a:gd name="connsiteX0" fmla="*/ 1295 w 0"/>
                <a:gd name="connsiteY0" fmla="*/ 0 h 273499"/>
                <a:gd name="connsiteX1" fmla="*/ 4029 w 0"/>
                <a:gd name="connsiteY1" fmla="*/ 19145 h 273499"/>
                <a:gd name="connsiteX2" fmla="*/ 4029 w 0"/>
                <a:gd name="connsiteY2" fmla="*/ 259141 h 273499"/>
                <a:gd name="connsiteX3" fmla="*/ 1295 w 0"/>
                <a:gd name="connsiteY3" fmla="*/ 278286 h 273499"/>
                <a:gd name="connsiteX4" fmla="*/ 1295 w 0"/>
                <a:gd name="connsiteY4" fmla="*/ 0 h 2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273499">
                  <a:moveTo>
                    <a:pt x="1295" y="0"/>
                  </a:moveTo>
                  <a:cubicBezTo>
                    <a:pt x="4029" y="6154"/>
                    <a:pt x="4029" y="12307"/>
                    <a:pt x="4029" y="19145"/>
                  </a:cubicBezTo>
                  <a:cubicBezTo>
                    <a:pt x="4029" y="99144"/>
                    <a:pt x="4029" y="179142"/>
                    <a:pt x="4029" y="259141"/>
                  </a:cubicBezTo>
                  <a:cubicBezTo>
                    <a:pt x="4029" y="265978"/>
                    <a:pt x="4029" y="272132"/>
                    <a:pt x="1295" y="278286"/>
                  </a:cubicBezTo>
                  <a:cubicBezTo>
                    <a:pt x="-757" y="185296"/>
                    <a:pt x="-73" y="92990"/>
                    <a:pt x="1295" y="0"/>
                  </a:cubicBezTo>
                  <a:close/>
                </a:path>
              </a:pathLst>
            </a:custGeom>
            <a:solidFill>
              <a:srgbClr val="F7F7F7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3823D0B-44D3-432D-8B85-1ACDEEE5AB52}"/>
                </a:ext>
              </a:extLst>
            </p:cNvPr>
            <p:cNvSpPr/>
            <p:nvPr/>
          </p:nvSpPr>
          <p:spPr>
            <a:xfrm>
              <a:off x="6598787" y="1522552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1E79DAD-517B-4E77-BDA7-D067BA52431B}"/>
                </a:ext>
              </a:extLst>
            </p:cNvPr>
            <p:cNvSpPr/>
            <p:nvPr/>
          </p:nvSpPr>
          <p:spPr>
            <a:xfrm>
              <a:off x="7084692" y="1819798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543EE0A-CED5-415F-870D-028AAB22F30F}"/>
                </a:ext>
              </a:extLst>
            </p:cNvPr>
            <p:cNvSpPr/>
            <p:nvPr/>
          </p:nvSpPr>
          <p:spPr>
            <a:xfrm>
              <a:off x="6504512" y="2140803"/>
              <a:ext cx="188550" cy="188550"/>
            </a:xfrm>
            <a:custGeom>
              <a:avLst/>
              <a:gdLst>
                <a:gd name="connsiteX0" fmla="*/ 231791 w 280336"/>
                <a:gd name="connsiteY0" fmla="*/ 281021 h 280336"/>
                <a:gd name="connsiteX1" fmla="*/ 154527 w 280336"/>
                <a:gd name="connsiteY1" fmla="*/ 239996 h 280336"/>
                <a:gd name="connsiteX2" fmla="*/ 127861 w 280336"/>
                <a:gd name="connsiteY2" fmla="*/ 239996 h 280336"/>
                <a:gd name="connsiteX3" fmla="*/ 64956 w 280336"/>
                <a:gd name="connsiteY3" fmla="*/ 273500 h 280336"/>
                <a:gd name="connsiteX4" fmla="*/ 53332 w 280336"/>
                <a:gd name="connsiteY4" fmla="*/ 276235 h 280336"/>
                <a:gd name="connsiteX5" fmla="*/ 51965 w 280336"/>
                <a:gd name="connsiteY5" fmla="*/ 264611 h 280336"/>
                <a:gd name="connsiteX6" fmla="*/ 64272 w 280336"/>
                <a:gd name="connsiteY6" fmla="*/ 196236 h 280336"/>
                <a:gd name="connsiteX7" fmla="*/ 55384 w 280336"/>
                <a:gd name="connsiteY7" fmla="*/ 167518 h 280336"/>
                <a:gd name="connsiteX8" fmla="*/ 0 w 280336"/>
                <a:gd name="connsiteY8" fmla="*/ 106665 h 280336"/>
                <a:gd name="connsiteX9" fmla="*/ 64956 w 280336"/>
                <a:gd name="connsiteY9" fmla="*/ 97092 h 280336"/>
                <a:gd name="connsiteX10" fmla="*/ 108716 w 280336"/>
                <a:gd name="connsiteY10" fmla="*/ 65640 h 280336"/>
                <a:gd name="connsiteX11" fmla="*/ 140852 w 280336"/>
                <a:gd name="connsiteY11" fmla="*/ 0 h 280336"/>
                <a:gd name="connsiteX12" fmla="*/ 175040 w 280336"/>
                <a:gd name="connsiteY12" fmla="*/ 70426 h 280336"/>
                <a:gd name="connsiteX13" fmla="*/ 210595 w 280336"/>
                <a:gd name="connsiteY13" fmla="*/ 96409 h 280336"/>
                <a:gd name="connsiteX14" fmla="*/ 268713 w 280336"/>
                <a:gd name="connsiteY14" fmla="*/ 104614 h 280336"/>
                <a:gd name="connsiteX15" fmla="*/ 281704 w 280336"/>
                <a:gd name="connsiteY15" fmla="*/ 109400 h 280336"/>
                <a:gd name="connsiteX16" fmla="*/ 274867 w 280336"/>
                <a:gd name="connsiteY16" fmla="*/ 121024 h 280336"/>
                <a:gd name="connsiteX17" fmla="*/ 224953 w 280336"/>
                <a:gd name="connsiteY17" fmla="*/ 169570 h 280336"/>
                <a:gd name="connsiteX18" fmla="*/ 216748 w 280336"/>
                <a:gd name="connsiteY18" fmla="*/ 194869 h 280336"/>
                <a:gd name="connsiteX19" fmla="*/ 231791 w 280336"/>
                <a:gd name="connsiteY19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336" h="280336">
                  <a:moveTo>
                    <a:pt x="231791" y="281021"/>
                  </a:moveTo>
                  <a:cubicBezTo>
                    <a:pt x="202390" y="265295"/>
                    <a:pt x="177775" y="252987"/>
                    <a:pt x="154527" y="239996"/>
                  </a:cubicBezTo>
                  <a:cubicBezTo>
                    <a:pt x="144955" y="234526"/>
                    <a:pt x="137434" y="234526"/>
                    <a:pt x="127861" y="239996"/>
                  </a:cubicBezTo>
                  <a:cubicBezTo>
                    <a:pt x="107349" y="251620"/>
                    <a:pt x="86152" y="262560"/>
                    <a:pt x="64956" y="273500"/>
                  </a:cubicBezTo>
                  <a:cubicBezTo>
                    <a:pt x="61537" y="275551"/>
                    <a:pt x="57435" y="278970"/>
                    <a:pt x="53332" y="276235"/>
                  </a:cubicBezTo>
                  <a:cubicBezTo>
                    <a:pt x="49230" y="273500"/>
                    <a:pt x="51281" y="268713"/>
                    <a:pt x="51965" y="264611"/>
                  </a:cubicBezTo>
                  <a:cubicBezTo>
                    <a:pt x="56067" y="242047"/>
                    <a:pt x="59486" y="218800"/>
                    <a:pt x="64272" y="196236"/>
                  </a:cubicBezTo>
                  <a:cubicBezTo>
                    <a:pt x="66324" y="184612"/>
                    <a:pt x="63589" y="176407"/>
                    <a:pt x="55384" y="167518"/>
                  </a:cubicBezTo>
                  <a:cubicBezTo>
                    <a:pt x="36239" y="148373"/>
                    <a:pt x="18461" y="127177"/>
                    <a:pt x="0" y="106665"/>
                  </a:cubicBezTo>
                  <a:cubicBezTo>
                    <a:pt x="19829" y="103930"/>
                    <a:pt x="42392" y="98460"/>
                    <a:pt x="64956" y="97092"/>
                  </a:cubicBezTo>
                  <a:cubicBezTo>
                    <a:pt x="87520" y="95725"/>
                    <a:pt x="100511" y="86836"/>
                    <a:pt x="108716" y="65640"/>
                  </a:cubicBezTo>
                  <a:cubicBezTo>
                    <a:pt x="116921" y="44444"/>
                    <a:pt x="128545" y="23931"/>
                    <a:pt x="140852" y="0"/>
                  </a:cubicBezTo>
                  <a:cubicBezTo>
                    <a:pt x="153843" y="25982"/>
                    <a:pt x="166151" y="47862"/>
                    <a:pt x="175040" y="70426"/>
                  </a:cubicBezTo>
                  <a:cubicBezTo>
                    <a:pt x="181877" y="87520"/>
                    <a:pt x="192817" y="95041"/>
                    <a:pt x="210595" y="96409"/>
                  </a:cubicBezTo>
                  <a:cubicBezTo>
                    <a:pt x="230423" y="97776"/>
                    <a:pt x="249568" y="101195"/>
                    <a:pt x="268713" y="104614"/>
                  </a:cubicBezTo>
                  <a:cubicBezTo>
                    <a:pt x="273500" y="105297"/>
                    <a:pt x="279653" y="105297"/>
                    <a:pt x="281704" y="109400"/>
                  </a:cubicBezTo>
                  <a:cubicBezTo>
                    <a:pt x="283756" y="114870"/>
                    <a:pt x="278286" y="117605"/>
                    <a:pt x="274867" y="121024"/>
                  </a:cubicBezTo>
                  <a:cubicBezTo>
                    <a:pt x="258457" y="137434"/>
                    <a:pt x="242047" y="153843"/>
                    <a:pt x="224953" y="169570"/>
                  </a:cubicBezTo>
                  <a:cubicBezTo>
                    <a:pt x="217432" y="177091"/>
                    <a:pt x="214697" y="183928"/>
                    <a:pt x="216748" y="194869"/>
                  </a:cubicBezTo>
                  <a:cubicBezTo>
                    <a:pt x="222902" y="221535"/>
                    <a:pt x="226321" y="248885"/>
                    <a:pt x="231791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542F4BF-E3C7-4D2D-8EBD-7FA63B832863}"/>
                </a:ext>
              </a:extLst>
            </p:cNvPr>
            <p:cNvSpPr/>
            <p:nvPr/>
          </p:nvSpPr>
          <p:spPr>
            <a:xfrm>
              <a:off x="4907777" y="2595665"/>
              <a:ext cx="188550" cy="188550"/>
            </a:xfrm>
            <a:custGeom>
              <a:avLst/>
              <a:gdLst>
                <a:gd name="connsiteX0" fmla="*/ 50597 w 280336"/>
                <a:gd name="connsiteY0" fmla="*/ 281021 h 280336"/>
                <a:gd name="connsiteX1" fmla="*/ 64272 w 280336"/>
                <a:gd name="connsiteY1" fmla="*/ 203757 h 280336"/>
                <a:gd name="connsiteX2" fmla="*/ 51281 w 280336"/>
                <a:gd name="connsiteY2" fmla="*/ 161365 h 280336"/>
                <a:gd name="connsiteX3" fmla="*/ 0 w 280336"/>
                <a:gd name="connsiteY3" fmla="*/ 107348 h 280336"/>
                <a:gd name="connsiteX4" fmla="*/ 67007 w 280336"/>
                <a:gd name="connsiteY4" fmla="*/ 97092 h 280336"/>
                <a:gd name="connsiteX5" fmla="*/ 109400 w 280336"/>
                <a:gd name="connsiteY5" fmla="*/ 66324 h 280336"/>
                <a:gd name="connsiteX6" fmla="*/ 142220 w 280336"/>
                <a:gd name="connsiteY6" fmla="*/ 0 h 280336"/>
                <a:gd name="connsiteX7" fmla="*/ 169570 w 280336"/>
                <a:gd name="connsiteY7" fmla="*/ 56751 h 280336"/>
                <a:gd name="connsiteX8" fmla="*/ 225637 w 280336"/>
                <a:gd name="connsiteY8" fmla="*/ 98460 h 280336"/>
                <a:gd name="connsiteX9" fmla="*/ 270081 w 280336"/>
                <a:gd name="connsiteY9" fmla="*/ 104613 h 280336"/>
                <a:gd name="connsiteX10" fmla="*/ 283756 w 280336"/>
                <a:gd name="connsiteY10" fmla="*/ 110083 h 280336"/>
                <a:gd name="connsiteX11" fmla="*/ 276235 w 280336"/>
                <a:gd name="connsiteY11" fmla="*/ 121023 h 280336"/>
                <a:gd name="connsiteX12" fmla="*/ 226321 w 280336"/>
                <a:gd name="connsiteY12" fmla="*/ 169570 h 280336"/>
                <a:gd name="connsiteX13" fmla="*/ 218800 w 280336"/>
                <a:gd name="connsiteY13" fmla="*/ 192817 h 280336"/>
                <a:gd name="connsiteX14" fmla="*/ 233842 w 280336"/>
                <a:gd name="connsiteY14" fmla="*/ 280337 h 280336"/>
                <a:gd name="connsiteX15" fmla="*/ 158630 w 280336"/>
                <a:gd name="connsiteY15" fmla="*/ 240679 h 280336"/>
                <a:gd name="connsiteX16" fmla="*/ 125810 w 280336"/>
                <a:gd name="connsiteY16" fmla="*/ 240679 h 280336"/>
                <a:gd name="connsiteX17" fmla="*/ 50597 w 280336"/>
                <a:gd name="connsiteY17" fmla="*/ 281021 h 28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336" h="280336">
                  <a:moveTo>
                    <a:pt x="50597" y="281021"/>
                  </a:moveTo>
                  <a:cubicBezTo>
                    <a:pt x="55384" y="252303"/>
                    <a:pt x="58119" y="227688"/>
                    <a:pt x="64272" y="203757"/>
                  </a:cubicBezTo>
                  <a:cubicBezTo>
                    <a:pt x="68375" y="185980"/>
                    <a:pt x="64956" y="173672"/>
                    <a:pt x="51281" y="161365"/>
                  </a:cubicBezTo>
                  <a:cubicBezTo>
                    <a:pt x="33504" y="144955"/>
                    <a:pt x="17778" y="125810"/>
                    <a:pt x="0" y="107348"/>
                  </a:cubicBezTo>
                  <a:cubicBezTo>
                    <a:pt x="20512" y="100511"/>
                    <a:pt x="44444" y="98460"/>
                    <a:pt x="67007" y="97092"/>
                  </a:cubicBezTo>
                  <a:cubicBezTo>
                    <a:pt x="88887" y="95041"/>
                    <a:pt x="101195" y="86836"/>
                    <a:pt x="109400" y="66324"/>
                  </a:cubicBezTo>
                  <a:cubicBezTo>
                    <a:pt x="117605" y="45127"/>
                    <a:pt x="129229" y="24615"/>
                    <a:pt x="142220" y="0"/>
                  </a:cubicBezTo>
                  <a:cubicBezTo>
                    <a:pt x="152476" y="21196"/>
                    <a:pt x="162732" y="38290"/>
                    <a:pt x="169570" y="56751"/>
                  </a:cubicBezTo>
                  <a:cubicBezTo>
                    <a:pt x="179142" y="83417"/>
                    <a:pt x="195552" y="98460"/>
                    <a:pt x="225637" y="98460"/>
                  </a:cubicBezTo>
                  <a:cubicBezTo>
                    <a:pt x="239996" y="98460"/>
                    <a:pt x="255038" y="101879"/>
                    <a:pt x="270081" y="104613"/>
                  </a:cubicBezTo>
                  <a:cubicBezTo>
                    <a:pt x="274867" y="105297"/>
                    <a:pt x="282388" y="104613"/>
                    <a:pt x="283756" y="110083"/>
                  </a:cubicBezTo>
                  <a:cubicBezTo>
                    <a:pt x="285123" y="114870"/>
                    <a:pt x="279653" y="118288"/>
                    <a:pt x="276235" y="121023"/>
                  </a:cubicBezTo>
                  <a:cubicBezTo>
                    <a:pt x="259825" y="137433"/>
                    <a:pt x="243415" y="153843"/>
                    <a:pt x="226321" y="169570"/>
                  </a:cubicBezTo>
                  <a:cubicBezTo>
                    <a:pt x="218800" y="176407"/>
                    <a:pt x="216748" y="183245"/>
                    <a:pt x="218800" y="192817"/>
                  </a:cubicBezTo>
                  <a:cubicBezTo>
                    <a:pt x="224270" y="220851"/>
                    <a:pt x="228372" y="248885"/>
                    <a:pt x="233842" y="280337"/>
                  </a:cubicBezTo>
                  <a:cubicBezTo>
                    <a:pt x="206492" y="265978"/>
                    <a:pt x="182561" y="254354"/>
                    <a:pt x="158630" y="240679"/>
                  </a:cubicBezTo>
                  <a:cubicBezTo>
                    <a:pt x="147006" y="233842"/>
                    <a:pt x="137434" y="233842"/>
                    <a:pt x="125810" y="240679"/>
                  </a:cubicBezTo>
                  <a:cubicBezTo>
                    <a:pt x="102562" y="254354"/>
                    <a:pt x="78631" y="265978"/>
                    <a:pt x="50597" y="281021"/>
                  </a:cubicBezTo>
                  <a:close/>
                </a:path>
              </a:pathLst>
            </a:custGeom>
            <a:solidFill>
              <a:schemeClr val="accent3"/>
            </a:solidFill>
            <a:ln w="68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29950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9950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4743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4743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8063" y="444957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8063" y="4903633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5FA72801-61A6-4B60-BC4A-AFAECDF7A4EA}"/>
              </a:ext>
            </a:extLst>
          </p:cNvPr>
          <p:cNvSpPr/>
          <p:nvPr/>
        </p:nvSpPr>
        <p:spPr>
          <a:xfrm>
            <a:off x="1148204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9749D403-8538-4FB1-A229-3AC8DA0D4CC6}"/>
              </a:ext>
            </a:extLst>
          </p:cNvPr>
          <p:cNvSpPr/>
          <p:nvPr/>
        </p:nvSpPr>
        <p:spPr>
          <a:xfrm>
            <a:off x="1148204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C88F6A1E-794C-4EEC-8325-684FC4AF325C}"/>
              </a:ext>
            </a:extLst>
          </p:cNvPr>
          <p:cNvSpPr/>
          <p:nvPr/>
        </p:nvSpPr>
        <p:spPr>
          <a:xfrm>
            <a:off x="3650212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1F7F3040-CFFF-453B-97F3-9D3525A784BE}"/>
              </a:ext>
            </a:extLst>
          </p:cNvPr>
          <p:cNvSpPr/>
          <p:nvPr/>
        </p:nvSpPr>
        <p:spPr>
          <a:xfrm>
            <a:off x="3650212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80AC0441-BB98-40ED-AB80-D5A839D427FA}"/>
              </a:ext>
            </a:extLst>
          </p:cNvPr>
          <p:cNvSpPr/>
          <p:nvPr/>
        </p:nvSpPr>
        <p:spPr>
          <a:xfrm>
            <a:off x="6132853" y="488639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1877F606-3A5C-4F56-AE1B-2139B5D81A43}"/>
              </a:ext>
            </a:extLst>
          </p:cNvPr>
          <p:cNvSpPr/>
          <p:nvPr/>
        </p:nvSpPr>
        <p:spPr>
          <a:xfrm>
            <a:off x="6132853" y="443234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2DA0923-E99D-4B77-B231-41B39CF078E3}"/>
              </a:ext>
            </a:extLst>
          </p:cNvPr>
          <p:cNvSpPr txBox="1">
            <a:spLocks/>
          </p:cNvSpPr>
          <p:nvPr/>
        </p:nvSpPr>
        <p:spPr>
          <a:xfrm>
            <a:off x="8547560" y="1913988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8C1AB841-B0CA-4868-BA74-1E8BDE8FD655}"/>
              </a:ext>
            </a:extLst>
          </p:cNvPr>
          <p:cNvSpPr txBox="1">
            <a:spLocks/>
          </p:cNvSpPr>
          <p:nvPr/>
        </p:nvSpPr>
        <p:spPr>
          <a:xfrm>
            <a:off x="1172810" y="329626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9679AF0-FCB3-4F19-8AFE-95EFE1FB655F}"/>
              </a:ext>
            </a:extLst>
          </p:cNvPr>
          <p:cNvSpPr txBox="1">
            <a:spLocks/>
          </p:cNvSpPr>
          <p:nvPr/>
        </p:nvSpPr>
        <p:spPr>
          <a:xfrm>
            <a:off x="11728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294BC7D7-3AEB-4C2E-A640-143B5CA2929D}"/>
              </a:ext>
            </a:extLst>
          </p:cNvPr>
          <p:cNvSpPr txBox="1">
            <a:spLocks/>
          </p:cNvSpPr>
          <p:nvPr/>
        </p:nvSpPr>
        <p:spPr>
          <a:xfrm>
            <a:off x="3671910" y="3305789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47" name="Content Placeholder 11">
            <a:extLst>
              <a:ext uri="{FF2B5EF4-FFF2-40B4-BE49-F238E27FC236}">
                <a16:creationId xmlns:a16="http://schemas.microsoft.com/office/drawing/2014/main" id="{66501BC1-E874-43C7-BBCA-EAB14DEA3E95}"/>
              </a:ext>
            </a:extLst>
          </p:cNvPr>
          <p:cNvSpPr txBox="1">
            <a:spLocks/>
          </p:cNvSpPr>
          <p:nvPr/>
        </p:nvSpPr>
        <p:spPr>
          <a:xfrm>
            <a:off x="6171010" y="331531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344AFC8F-AFE9-4A46-AB64-09F5DB739BDC}"/>
              </a:ext>
            </a:extLst>
          </p:cNvPr>
          <p:cNvSpPr txBox="1">
            <a:spLocks/>
          </p:cNvSpPr>
          <p:nvPr/>
        </p:nvSpPr>
        <p:spPr>
          <a:xfrm>
            <a:off x="36719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F0EDC44B-D43C-4BDB-A674-87BEDFB4C0E7}"/>
              </a:ext>
            </a:extLst>
          </p:cNvPr>
          <p:cNvSpPr txBox="1">
            <a:spLocks/>
          </p:cNvSpPr>
          <p:nvPr/>
        </p:nvSpPr>
        <p:spPr>
          <a:xfrm>
            <a:off x="6171010" y="39443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DB927-1E1E-493E-AB84-1FD975214606}"/>
              </a:ext>
            </a:extLst>
          </p:cNvPr>
          <p:cNvSpPr txBox="1"/>
          <p:nvPr/>
        </p:nvSpPr>
        <p:spPr>
          <a:xfrm>
            <a:off x="1134762" y="5307366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BC785A-670B-4D10-B98B-C6A1349662B4}"/>
              </a:ext>
            </a:extLst>
          </p:cNvPr>
          <p:cNvSpPr txBox="1"/>
          <p:nvPr/>
        </p:nvSpPr>
        <p:spPr>
          <a:xfrm>
            <a:off x="3633862" y="5307366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42A62-351E-4DFF-9680-86D2416E4A35}"/>
              </a:ext>
            </a:extLst>
          </p:cNvPr>
          <p:cNvSpPr txBox="1"/>
          <p:nvPr/>
        </p:nvSpPr>
        <p:spPr>
          <a:xfrm>
            <a:off x="6132962" y="5307364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06EEF63-0A03-4B34-9CBA-E5813B8E5E8D}"/>
              </a:ext>
            </a:extLst>
          </p:cNvPr>
          <p:cNvSpPr/>
          <p:nvPr/>
        </p:nvSpPr>
        <p:spPr>
          <a:xfrm>
            <a:off x="8547561" y="3842995"/>
            <a:ext cx="3319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0F6B25-094D-48DC-B348-FECBEB7A5F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37976F-4441-4625-BA9A-67A7B88F2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F89D87-1D0B-4ED6-BEDD-4BDB3739A5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F1E5E1-CB63-477E-AF05-E7C17C7511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08928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EF04B96-E6F3-43B6-BD37-6FD70E075479}"/>
              </a:ext>
            </a:extLst>
          </p:cNvPr>
          <p:cNvGrpSpPr/>
          <p:nvPr/>
        </p:nvGrpSpPr>
        <p:grpSpPr>
          <a:xfrm>
            <a:off x="3583885" y="1621287"/>
            <a:ext cx="5186995" cy="2960786"/>
            <a:chOff x="85725" y="0"/>
            <a:chExt cx="12016740" cy="685927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ABFD10-8801-4E72-8B72-78B0C8A46D09}"/>
                </a:ext>
              </a:extLst>
            </p:cNvPr>
            <p:cNvSpPr/>
            <p:nvPr/>
          </p:nvSpPr>
          <p:spPr>
            <a:xfrm>
              <a:off x="144543" y="261104"/>
              <a:ext cx="11957050" cy="5829300"/>
            </a:xfrm>
            <a:custGeom>
              <a:avLst/>
              <a:gdLst>
                <a:gd name="connsiteX0" fmla="*/ 11943317 w 11957050"/>
                <a:gd name="connsiteY0" fmla="*/ 3431422 h 5829300"/>
                <a:gd name="connsiteX1" fmla="*/ 11938872 w 11957050"/>
                <a:gd name="connsiteY1" fmla="*/ 824111 h 5829300"/>
                <a:gd name="connsiteX2" fmla="*/ 11927442 w 11957050"/>
                <a:gd name="connsiteY2" fmla="*/ 787917 h 5829300"/>
                <a:gd name="connsiteX3" fmla="*/ 11922362 w 11957050"/>
                <a:gd name="connsiteY3" fmla="*/ 780297 h 5829300"/>
                <a:gd name="connsiteX4" fmla="*/ 11348322 w 11957050"/>
                <a:gd name="connsiteY4" fmla="*/ 330716 h 5829300"/>
                <a:gd name="connsiteX5" fmla="*/ 11044792 w 11957050"/>
                <a:gd name="connsiteY5" fmla="*/ 190381 h 5829300"/>
                <a:gd name="connsiteX6" fmla="*/ 10150712 w 11957050"/>
                <a:gd name="connsiteY6" fmla="*/ 61476 h 5829300"/>
                <a:gd name="connsiteX7" fmla="*/ 8470502 w 11957050"/>
                <a:gd name="connsiteY7" fmla="*/ 70367 h 5829300"/>
                <a:gd name="connsiteX8" fmla="*/ 6268957 w 11957050"/>
                <a:gd name="connsiteY8" fmla="*/ 83067 h 5829300"/>
                <a:gd name="connsiteX9" fmla="*/ 5799692 w 11957050"/>
                <a:gd name="connsiteY9" fmla="*/ 48776 h 5829300"/>
                <a:gd name="connsiteX10" fmla="*/ 4647167 w 11957050"/>
                <a:gd name="connsiteY10" fmla="*/ 17662 h 5829300"/>
                <a:gd name="connsiteX11" fmla="*/ 3344147 w 11957050"/>
                <a:gd name="connsiteY11" fmla="*/ 93226 h 5829300"/>
                <a:gd name="connsiteX12" fmla="*/ 2423397 w 11957050"/>
                <a:gd name="connsiteY12" fmla="*/ 258962 h 5829300"/>
                <a:gd name="connsiteX13" fmla="*/ 825737 w 11957050"/>
                <a:gd name="connsiteY13" fmla="*/ 585986 h 5829300"/>
                <a:gd name="connsiteX14" fmla="*/ 632697 w 11957050"/>
                <a:gd name="connsiteY14" fmla="*/ 746007 h 5829300"/>
                <a:gd name="connsiteX15" fmla="*/ 155177 w 11957050"/>
                <a:gd name="connsiteY15" fmla="*/ 1383547 h 5829300"/>
                <a:gd name="connsiteX16" fmla="*/ 141207 w 11957050"/>
                <a:gd name="connsiteY16" fmla="*/ 1427362 h 5829300"/>
                <a:gd name="connsiteX17" fmla="*/ 252967 w 11957050"/>
                <a:gd name="connsiteY17" fmla="*/ 2101097 h 5829300"/>
                <a:gd name="connsiteX18" fmla="*/ 750807 w 11957050"/>
                <a:gd name="connsiteY18" fmla="*/ 2219207 h 5829300"/>
                <a:gd name="connsiteX19" fmla="*/ 1113392 w 11957050"/>
                <a:gd name="connsiteY19" fmla="*/ 2284612 h 5829300"/>
                <a:gd name="connsiteX20" fmla="*/ 854947 w 11957050"/>
                <a:gd name="connsiteY20" fmla="*/ 2638307 h 5829300"/>
                <a:gd name="connsiteX21" fmla="*/ 120887 w 11957050"/>
                <a:gd name="connsiteY21" fmla="*/ 3693677 h 5829300"/>
                <a:gd name="connsiteX22" fmla="*/ 83422 w 11957050"/>
                <a:gd name="connsiteY22" fmla="*/ 5794257 h 5829300"/>
                <a:gd name="connsiteX23" fmla="*/ 1014967 w 11957050"/>
                <a:gd name="connsiteY23" fmla="*/ 5797432 h 5829300"/>
                <a:gd name="connsiteX24" fmla="*/ 1208007 w 11957050"/>
                <a:gd name="connsiteY24" fmla="*/ 5446912 h 5829300"/>
                <a:gd name="connsiteX25" fmla="*/ 1452482 w 11957050"/>
                <a:gd name="connsiteY25" fmla="*/ 5001777 h 5829300"/>
                <a:gd name="connsiteX26" fmla="*/ 1790937 w 11957050"/>
                <a:gd name="connsiteY26" fmla="*/ 4782702 h 5829300"/>
                <a:gd name="connsiteX27" fmla="*/ 2249407 w 11957050"/>
                <a:gd name="connsiteY27" fmla="*/ 4781432 h 5829300"/>
                <a:gd name="connsiteX28" fmla="*/ 2549127 w 11957050"/>
                <a:gd name="connsiteY28" fmla="*/ 4962407 h 5829300"/>
                <a:gd name="connsiteX29" fmla="*/ 2759312 w 11957050"/>
                <a:gd name="connsiteY29" fmla="*/ 5252602 h 5829300"/>
                <a:gd name="connsiteX30" fmla="*/ 3043792 w 11957050"/>
                <a:gd name="connsiteY30" fmla="*/ 5799972 h 5829300"/>
                <a:gd name="connsiteX31" fmla="*/ 3044427 w 11957050"/>
                <a:gd name="connsiteY31" fmla="*/ 5803782 h 5829300"/>
                <a:gd name="connsiteX32" fmla="*/ 11522312 w 11957050"/>
                <a:gd name="connsiteY32" fmla="*/ 5830452 h 5829300"/>
                <a:gd name="connsiteX33" fmla="*/ 11928712 w 11957050"/>
                <a:gd name="connsiteY33" fmla="*/ 5178307 h 5829300"/>
                <a:gd name="connsiteX34" fmla="*/ 11939507 w 11957050"/>
                <a:gd name="connsiteY34" fmla="*/ 5088772 h 5829300"/>
                <a:gd name="connsiteX35" fmla="*/ 11943317 w 11957050"/>
                <a:gd name="connsiteY35" fmla="*/ 3431422 h 5829300"/>
                <a:gd name="connsiteX36" fmla="*/ 385047 w 11957050"/>
                <a:gd name="connsiteY36" fmla="*/ 1927742 h 5829300"/>
                <a:gd name="connsiteX37" fmla="*/ 386317 w 11957050"/>
                <a:gd name="connsiteY37" fmla="*/ 1924567 h 5829300"/>
                <a:gd name="connsiteX38" fmla="*/ 388857 w 11957050"/>
                <a:gd name="connsiteY38" fmla="*/ 1924567 h 5829300"/>
                <a:gd name="connsiteX39" fmla="*/ 385047 w 11957050"/>
                <a:gd name="connsiteY39" fmla="*/ 1927742 h 5829300"/>
                <a:gd name="connsiteX40" fmla="*/ 605392 w 11957050"/>
                <a:gd name="connsiteY40" fmla="*/ 1233052 h 5829300"/>
                <a:gd name="connsiteX41" fmla="*/ 605392 w 11957050"/>
                <a:gd name="connsiteY41" fmla="*/ 1233052 h 5829300"/>
                <a:gd name="connsiteX42" fmla="*/ 605392 w 11957050"/>
                <a:gd name="connsiteY42" fmla="*/ 1233052 h 5829300"/>
                <a:gd name="connsiteX43" fmla="*/ 605392 w 11957050"/>
                <a:gd name="connsiteY43" fmla="*/ 1233052 h 5829300"/>
                <a:gd name="connsiteX44" fmla="*/ 617457 w 11957050"/>
                <a:gd name="connsiteY44" fmla="*/ 984767 h 5829300"/>
                <a:gd name="connsiteX45" fmla="*/ 617457 w 11957050"/>
                <a:gd name="connsiteY45" fmla="*/ 984767 h 5829300"/>
                <a:gd name="connsiteX46" fmla="*/ 617457 w 11957050"/>
                <a:gd name="connsiteY46" fmla="*/ 984767 h 5829300"/>
                <a:gd name="connsiteX47" fmla="*/ 617457 w 11957050"/>
                <a:gd name="connsiteY47" fmla="*/ 984767 h 5829300"/>
                <a:gd name="connsiteX48" fmla="*/ 617457 w 11957050"/>
                <a:gd name="connsiteY48" fmla="*/ 984767 h 5829300"/>
                <a:gd name="connsiteX49" fmla="*/ 617457 w 11957050"/>
                <a:gd name="connsiteY49" fmla="*/ 984767 h 5829300"/>
                <a:gd name="connsiteX50" fmla="*/ 700007 w 11957050"/>
                <a:gd name="connsiteY50" fmla="*/ 756167 h 5829300"/>
                <a:gd name="connsiteX51" fmla="*/ 700007 w 11957050"/>
                <a:gd name="connsiteY51" fmla="*/ 756167 h 5829300"/>
                <a:gd name="connsiteX52" fmla="*/ 700007 w 11957050"/>
                <a:gd name="connsiteY52" fmla="*/ 756167 h 5829300"/>
                <a:gd name="connsiteX53" fmla="*/ 700007 w 11957050"/>
                <a:gd name="connsiteY53" fmla="*/ 756167 h 5829300"/>
                <a:gd name="connsiteX54" fmla="*/ 26907 w 11957050"/>
                <a:gd name="connsiteY54" fmla="*/ 4989077 h 5829300"/>
                <a:gd name="connsiteX55" fmla="*/ 26907 w 11957050"/>
                <a:gd name="connsiteY55" fmla="*/ 4989077 h 5829300"/>
                <a:gd name="connsiteX56" fmla="*/ 26907 w 11957050"/>
                <a:gd name="connsiteY56" fmla="*/ 4989077 h 5829300"/>
                <a:gd name="connsiteX57" fmla="*/ 26907 w 11957050"/>
                <a:gd name="connsiteY57" fmla="*/ 4989077 h 5829300"/>
                <a:gd name="connsiteX58" fmla="*/ 134857 w 11957050"/>
                <a:gd name="connsiteY58" fmla="*/ 3874652 h 5829300"/>
                <a:gd name="connsiteX59" fmla="*/ 134857 w 11957050"/>
                <a:gd name="connsiteY59" fmla="*/ 3874652 h 5829300"/>
                <a:gd name="connsiteX60" fmla="*/ 134857 w 11957050"/>
                <a:gd name="connsiteY60" fmla="*/ 3874652 h 5829300"/>
                <a:gd name="connsiteX61" fmla="*/ 134857 w 11957050"/>
                <a:gd name="connsiteY61" fmla="*/ 3874652 h 5829300"/>
                <a:gd name="connsiteX62" fmla="*/ 1376917 w 11957050"/>
                <a:gd name="connsiteY62" fmla="*/ 3600331 h 5829300"/>
                <a:gd name="connsiteX63" fmla="*/ 1376917 w 11957050"/>
                <a:gd name="connsiteY63" fmla="*/ 3600331 h 5829300"/>
                <a:gd name="connsiteX64" fmla="*/ 1376917 w 11957050"/>
                <a:gd name="connsiteY64" fmla="*/ 3600331 h 5829300"/>
                <a:gd name="connsiteX65" fmla="*/ 1376917 w 11957050"/>
                <a:gd name="connsiteY65" fmla="*/ 3600331 h 5829300"/>
                <a:gd name="connsiteX66" fmla="*/ 1455657 w 11957050"/>
                <a:gd name="connsiteY66" fmla="*/ 2143642 h 5829300"/>
                <a:gd name="connsiteX67" fmla="*/ 1455022 w 11957050"/>
                <a:gd name="connsiteY67" fmla="*/ 2143642 h 5829300"/>
                <a:gd name="connsiteX68" fmla="*/ 1475342 w 11957050"/>
                <a:gd name="connsiteY68" fmla="*/ 2143642 h 5829300"/>
                <a:gd name="connsiteX69" fmla="*/ 1455657 w 11957050"/>
                <a:gd name="connsiteY69" fmla="*/ 2143642 h 5829300"/>
                <a:gd name="connsiteX70" fmla="*/ 1481057 w 11957050"/>
                <a:gd name="connsiteY70" fmla="*/ 2223017 h 5829300"/>
                <a:gd name="connsiteX71" fmla="*/ 1481057 w 11957050"/>
                <a:gd name="connsiteY71" fmla="*/ 2222382 h 5829300"/>
                <a:gd name="connsiteX72" fmla="*/ 1481692 w 11957050"/>
                <a:gd name="connsiteY72" fmla="*/ 2223017 h 5829300"/>
                <a:gd name="connsiteX73" fmla="*/ 1481057 w 11957050"/>
                <a:gd name="connsiteY73" fmla="*/ 2223017 h 5829300"/>
                <a:gd name="connsiteX74" fmla="*/ 1570592 w 11957050"/>
                <a:gd name="connsiteY74" fmla="*/ 3399672 h 5829300"/>
                <a:gd name="connsiteX75" fmla="*/ 1571862 w 11957050"/>
                <a:gd name="connsiteY75" fmla="*/ 3399672 h 5829300"/>
                <a:gd name="connsiteX76" fmla="*/ 1572497 w 11957050"/>
                <a:gd name="connsiteY76" fmla="*/ 3400942 h 5829300"/>
                <a:gd name="connsiteX77" fmla="*/ 1570592 w 11957050"/>
                <a:gd name="connsiteY77" fmla="*/ 3399672 h 5829300"/>
                <a:gd name="connsiteX78" fmla="*/ 2733277 w 11957050"/>
                <a:gd name="connsiteY78" fmla="*/ 3404117 h 5829300"/>
                <a:gd name="connsiteX79" fmla="*/ 2733277 w 11957050"/>
                <a:gd name="connsiteY79" fmla="*/ 3404117 h 5829300"/>
                <a:gd name="connsiteX80" fmla="*/ 2733912 w 11957050"/>
                <a:gd name="connsiteY80" fmla="*/ 3404117 h 5829300"/>
                <a:gd name="connsiteX81" fmla="*/ 2733277 w 11957050"/>
                <a:gd name="connsiteY81" fmla="*/ 3404117 h 5829300"/>
                <a:gd name="connsiteX82" fmla="*/ 9380457 w 11957050"/>
                <a:gd name="connsiteY82" fmla="*/ 3747652 h 5829300"/>
                <a:gd name="connsiteX83" fmla="*/ 9379822 w 11957050"/>
                <a:gd name="connsiteY83" fmla="*/ 3746381 h 5829300"/>
                <a:gd name="connsiteX84" fmla="*/ 9380457 w 11957050"/>
                <a:gd name="connsiteY84" fmla="*/ 3746381 h 5829300"/>
                <a:gd name="connsiteX85" fmla="*/ 9380457 w 11957050"/>
                <a:gd name="connsiteY85" fmla="*/ 3747652 h 5829300"/>
                <a:gd name="connsiteX86" fmla="*/ 9380457 w 11957050"/>
                <a:gd name="connsiteY86" fmla="*/ 3747652 h 5829300"/>
                <a:gd name="connsiteX87" fmla="*/ 11355307 w 11957050"/>
                <a:gd name="connsiteY87" fmla="*/ 669807 h 5829300"/>
                <a:gd name="connsiteX88" fmla="*/ 11355307 w 11957050"/>
                <a:gd name="connsiteY88" fmla="*/ 669807 h 5829300"/>
                <a:gd name="connsiteX89" fmla="*/ 11355307 w 11957050"/>
                <a:gd name="connsiteY89" fmla="*/ 669807 h 5829300"/>
                <a:gd name="connsiteX90" fmla="*/ 11368007 w 11957050"/>
                <a:gd name="connsiteY90" fmla="*/ 711717 h 5829300"/>
                <a:gd name="connsiteX91" fmla="*/ 11368007 w 11957050"/>
                <a:gd name="connsiteY91" fmla="*/ 711717 h 5829300"/>
                <a:gd name="connsiteX92" fmla="*/ 11368007 w 11957050"/>
                <a:gd name="connsiteY92" fmla="*/ 711717 h 5829300"/>
                <a:gd name="connsiteX93" fmla="*/ 11368007 w 11957050"/>
                <a:gd name="connsiteY93" fmla="*/ 711717 h 5829300"/>
                <a:gd name="connsiteX94" fmla="*/ 11392772 w 11957050"/>
                <a:gd name="connsiteY94" fmla="*/ 1062872 h 5829300"/>
                <a:gd name="connsiteX95" fmla="*/ 11390867 w 11957050"/>
                <a:gd name="connsiteY95" fmla="*/ 1062237 h 5829300"/>
                <a:gd name="connsiteX96" fmla="*/ 11392772 w 11957050"/>
                <a:gd name="connsiteY96" fmla="*/ 1062237 h 5829300"/>
                <a:gd name="connsiteX97" fmla="*/ 11392772 w 11957050"/>
                <a:gd name="connsiteY97" fmla="*/ 1062872 h 58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957050" h="5829300">
                  <a:moveTo>
                    <a:pt x="11943317" y="3431422"/>
                  </a:moveTo>
                  <a:cubicBezTo>
                    <a:pt x="11943317" y="2562107"/>
                    <a:pt x="11938872" y="1693426"/>
                    <a:pt x="11938872" y="824111"/>
                  </a:cubicBezTo>
                  <a:cubicBezTo>
                    <a:pt x="11938872" y="810777"/>
                    <a:pt x="11943952" y="796172"/>
                    <a:pt x="11927442" y="787917"/>
                  </a:cubicBezTo>
                  <a:cubicBezTo>
                    <a:pt x="11925537" y="785377"/>
                    <a:pt x="11924267" y="782202"/>
                    <a:pt x="11922362" y="780297"/>
                  </a:cubicBezTo>
                  <a:cubicBezTo>
                    <a:pt x="11731227" y="630436"/>
                    <a:pt x="11540092" y="480577"/>
                    <a:pt x="11348322" y="330716"/>
                  </a:cubicBezTo>
                  <a:cubicBezTo>
                    <a:pt x="11320382" y="309762"/>
                    <a:pt x="11167982" y="215781"/>
                    <a:pt x="11044792" y="190381"/>
                  </a:cubicBezTo>
                  <a:cubicBezTo>
                    <a:pt x="10743167" y="127517"/>
                    <a:pt x="10460592" y="59571"/>
                    <a:pt x="10150712" y="61476"/>
                  </a:cubicBezTo>
                  <a:cubicBezTo>
                    <a:pt x="9590642" y="64651"/>
                    <a:pt x="9030572" y="67192"/>
                    <a:pt x="8470502" y="70367"/>
                  </a:cubicBezTo>
                  <a:cubicBezTo>
                    <a:pt x="7736442" y="74176"/>
                    <a:pt x="7002382" y="77987"/>
                    <a:pt x="6268957" y="83067"/>
                  </a:cubicBezTo>
                  <a:cubicBezTo>
                    <a:pt x="6098777" y="84337"/>
                    <a:pt x="5959077" y="84972"/>
                    <a:pt x="5799692" y="48776"/>
                  </a:cubicBezTo>
                  <a:cubicBezTo>
                    <a:pt x="5442187" y="-31869"/>
                    <a:pt x="5012292" y="10042"/>
                    <a:pt x="4647167" y="17662"/>
                  </a:cubicBezTo>
                  <a:cubicBezTo>
                    <a:pt x="4211557" y="26551"/>
                    <a:pt x="3777852" y="69731"/>
                    <a:pt x="3344147" y="93226"/>
                  </a:cubicBezTo>
                  <a:cubicBezTo>
                    <a:pt x="3042522" y="109737"/>
                    <a:pt x="2722482" y="205622"/>
                    <a:pt x="2423397" y="258962"/>
                  </a:cubicBezTo>
                  <a:cubicBezTo>
                    <a:pt x="1891267" y="353577"/>
                    <a:pt x="1340722" y="415807"/>
                    <a:pt x="825737" y="585986"/>
                  </a:cubicBezTo>
                  <a:cubicBezTo>
                    <a:pt x="717787" y="621547"/>
                    <a:pt x="711437" y="667267"/>
                    <a:pt x="632697" y="746007"/>
                  </a:cubicBezTo>
                  <a:cubicBezTo>
                    <a:pt x="446642" y="932061"/>
                    <a:pt x="312657" y="1172727"/>
                    <a:pt x="155177" y="1383547"/>
                  </a:cubicBezTo>
                  <a:cubicBezTo>
                    <a:pt x="145017" y="1396882"/>
                    <a:pt x="141207" y="1410851"/>
                    <a:pt x="141207" y="1427362"/>
                  </a:cubicBezTo>
                  <a:cubicBezTo>
                    <a:pt x="141207" y="1607701"/>
                    <a:pt x="96122" y="2047122"/>
                    <a:pt x="252967" y="2101097"/>
                  </a:cubicBezTo>
                  <a:cubicBezTo>
                    <a:pt x="398382" y="2150627"/>
                    <a:pt x="599677" y="2198887"/>
                    <a:pt x="750807" y="2219207"/>
                  </a:cubicBezTo>
                  <a:cubicBezTo>
                    <a:pt x="788272" y="2224287"/>
                    <a:pt x="1101327" y="2302392"/>
                    <a:pt x="1113392" y="2284612"/>
                  </a:cubicBezTo>
                  <a:cubicBezTo>
                    <a:pt x="1032112" y="2405897"/>
                    <a:pt x="941307" y="2520832"/>
                    <a:pt x="854947" y="2638307"/>
                  </a:cubicBezTo>
                  <a:cubicBezTo>
                    <a:pt x="602217" y="2982477"/>
                    <a:pt x="291702" y="3296167"/>
                    <a:pt x="120887" y="3693677"/>
                  </a:cubicBezTo>
                  <a:cubicBezTo>
                    <a:pt x="-81043" y="4161037"/>
                    <a:pt x="16112" y="5728852"/>
                    <a:pt x="83422" y="5794257"/>
                  </a:cubicBezTo>
                  <a:lnTo>
                    <a:pt x="1014967" y="5797432"/>
                  </a:lnTo>
                  <a:cubicBezTo>
                    <a:pt x="1116567" y="5620902"/>
                    <a:pt x="1136887" y="5589152"/>
                    <a:pt x="1208007" y="5446912"/>
                  </a:cubicBezTo>
                  <a:cubicBezTo>
                    <a:pt x="1283572" y="5297052"/>
                    <a:pt x="1368027" y="5123697"/>
                    <a:pt x="1452482" y="5001777"/>
                  </a:cubicBezTo>
                  <a:cubicBezTo>
                    <a:pt x="1548367" y="4863347"/>
                    <a:pt x="1665842" y="4806197"/>
                    <a:pt x="1790937" y="4782702"/>
                  </a:cubicBezTo>
                  <a:cubicBezTo>
                    <a:pt x="1942067" y="4759842"/>
                    <a:pt x="2109072" y="4756667"/>
                    <a:pt x="2249407" y="4781432"/>
                  </a:cubicBezTo>
                  <a:cubicBezTo>
                    <a:pt x="2344022" y="4802387"/>
                    <a:pt x="2436097" y="4853187"/>
                    <a:pt x="2549127" y="4962407"/>
                  </a:cubicBezTo>
                  <a:cubicBezTo>
                    <a:pt x="2629772" y="5040512"/>
                    <a:pt x="2704067" y="5153542"/>
                    <a:pt x="2759312" y="5252602"/>
                  </a:cubicBezTo>
                  <a:cubicBezTo>
                    <a:pt x="2928857" y="5557402"/>
                    <a:pt x="2939017" y="5637412"/>
                    <a:pt x="3043792" y="5799972"/>
                  </a:cubicBezTo>
                  <a:lnTo>
                    <a:pt x="3044427" y="5803782"/>
                  </a:lnTo>
                  <a:lnTo>
                    <a:pt x="11522312" y="5830452"/>
                  </a:lnTo>
                  <a:cubicBezTo>
                    <a:pt x="11753452" y="5759967"/>
                    <a:pt x="11888072" y="5417067"/>
                    <a:pt x="11928712" y="5178307"/>
                  </a:cubicBezTo>
                  <a:cubicBezTo>
                    <a:pt x="11933792" y="5146557"/>
                    <a:pt x="11937602" y="5116077"/>
                    <a:pt x="11939507" y="5088772"/>
                  </a:cubicBezTo>
                  <a:cubicBezTo>
                    <a:pt x="11980782" y="4536957"/>
                    <a:pt x="11945222" y="3983237"/>
                    <a:pt x="11943317" y="3431422"/>
                  </a:cubicBezTo>
                  <a:close/>
                  <a:moveTo>
                    <a:pt x="385047" y="1927742"/>
                  </a:moveTo>
                  <a:cubicBezTo>
                    <a:pt x="385682" y="1926472"/>
                    <a:pt x="385682" y="1925837"/>
                    <a:pt x="386317" y="1924567"/>
                  </a:cubicBezTo>
                  <a:cubicBezTo>
                    <a:pt x="386952" y="1924567"/>
                    <a:pt x="388222" y="1924567"/>
                    <a:pt x="388857" y="1924567"/>
                  </a:cubicBezTo>
                  <a:cubicBezTo>
                    <a:pt x="387587" y="1925837"/>
                    <a:pt x="386317" y="1927107"/>
                    <a:pt x="385047" y="1927742"/>
                  </a:cubicBezTo>
                  <a:close/>
                  <a:moveTo>
                    <a:pt x="605392" y="1233052"/>
                  </a:move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ubicBezTo>
                    <a:pt x="605392" y="1233052"/>
                    <a:pt x="605392" y="1233052"/>
                    <a:pt x="605392" y="1233052"/>
                  </a:cubicBezTo>
                  <a:close/>
                  <a:moveTo>
                    <a:pt x="617457" y="984767"/>
                  </a:move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5402"/>
                    <a:pt x="617457" y="985402"/>
                    <a:pt x="617457" y="984767"/>
                  </a:cubicBezTo>
                  <a:cubicBezTo>
                    <a:pt x="617457" y="984767"/>
                    <a:pt x="617457" y="984767"/>
                    <a:pt x="617457" y="984767"/>
                  </a:cubicBezTo>
                  <a:lnTo>
                    <a:pt x="617457" y="984767"/>
                  </a:lnTo>
                  <a:lnTo>
                    <a:pt x="617457" y="984767"/>
                  </a:lnTo>
                  <a:close/>
                  <a:moveTo>
                    <a:pt x="700007" y="756167"/>
                  </a:move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ubicBezTo>
                    <a:pt x="700007" y="756167"/>
                    <a:pt x="700007" y="756167"/>
                    <a:pt x="700007" y="756167"/>
                  </a:cubicBezTo>
                  <a:close/>
                  <a:moveTo>
                    <a:pt x="26907" y="4989077"/>
                  </a:move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ubicBezTo>
                    <a:pt x="26907" y="4989077"/>
                    <a:pt x="26907" y="4989077"/>
                    <a:pt x="26907" y="4989077"/>
                  </a:cubicBezTo>
                  <a:close/>
                  <a:moveTo>
                    <a:pt x="134857" y="3874652"/>
                  </a:move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ubicBezTo>
                    <a:pt x="134857" y="3874652"/>
                    <a:pt x="134857" y="3874652"/>
                    <a:pt x="134857" y="3874652"/>
                  </a:cubicBezTo>
                  <a:close/>
                  <a:moveTo>
                    <a:pt x="1376917" y="3600331"/>
                  </a:moveTo>
                  <a:cubicBezTo>
                    <a:pt x="1376917" y="3600331"/>
                    <a:pt x="1376917" y="3599697"/>
                    <a:pt x="1376917" y="3600331"/>
                  </a:cubicBezTo>
                  <a:cubicBezTo>
                    <a:pt x="1377552" y="3599697"/>
                    <a:pt x="1377552" y="3600331"/>
                    <a:pt x="1376917" y="3600331"/>
                  </a:cubicBezTo>
                  <a:cubicBezTo>
                    <a:pt x="1376917" y="3600331"/>
                    <a:pt x="1376917" y="3600331"/>
                    <a:pt x="1376917" y="3600331"/>
                  </a:cubicBezTo>
                  <a:close/>
                  <a:moveTo>
                    <a:pt x="1455657" y="2143642"/>
                  </a:moveTo>
                  <a:cubicBezTo>
                    <a:pt x="1455657" y="2143642"/>
                    <a:pt x="1455022" y="2143642"/>
                    <a:pt x="1455022" y="2143642"/>
                  </a:cubicBezTo>
                  <a:cubicBezTo>
                    <a:pt x="1462007" y="2143642"/>
                    <a:pt x="1468357" y="2143642"/>
                    <a:pt x="1475342" y="2143642"/>
                  </a:cubicBezTo>
                  <a:cubicBezTo>
                    <a:pt x="1468992" y="2143642"/>
                    <a:pt x="1462642" y="2143642"/>
                    <a:pt x="1455657" y="2143642"/>
                  </a:cubicBezTo>
                  <a:close/>
                  <a:moveTo>
                    <a:pt x="1481057" y="2223017"/>
                  </a:moveTo>
                  <a:cubicBezTo>
                    <a:pt x="1481057" y="2222382"/>
                    <a:pt x="1481057" y="2222382"/>
                    <a:pt x="1481057" y="2222382"/>
                  </a:cubicBezTo>
                  <a:cubicBezTo>
                    <a:pt x="1481057" y="2222382"/>
                    <a:pt x="1481692" y="2223017"/>
                    <a:pt x="1481692" y="2223017"/>
                  </a:cubicBezTo>
                  <a:cubicBezTo>
                    <a:pt x="1481692" y="2223017"/>
                    <a:pt x="1481692" y="2223017"/>
                    <a:pt x="1481057" y="2223017"/>
                  </a:cubicBezTo>
                  <a:close/>
                  <a:moveTo>
                    <a:pt x="1570592" y="3399672"/>
                  </a:moveTo>
                  <a:cubicBezTo>
                    <a:pt x="1571227" y="3399672"/>
                    <a:pt x="1571862" y="3399672"/>
                    <a:pt x="1571862" y="3399672"/>
                  </a:cubicBezTo>
                  <a:cubicBezTo>
                    <a:pt x="1571862" y="3400306"/>
                    <a:pt x="1571862" y="3400306"/>
                    <a:pt x="1572497" y="3400942"/>
                  </a:cubicBezTo>
                  <a:cubicBezTo>
                    <a:pt x="1571862" y="3400942"/>
                    <a:pt x="1571227" y="3400306"/>
                    <a:pt x="1570592" y="3399672"/>
                  </a:cubicBezTo>
                  <a:close/>
                  <a:moveTo>
                    <a:pt x="2733277" y="3404117"/>
                  </a:moveTo>
                  <a:cubicBezTo>
                    <a:pt x="2733277" y="3404117"/>
                    <a:pt x="2733277" y="3404117"/>
                    <a:pt x="2733277" y="3404117"/>
                  </a:cubicBezTo>
                  <a:cubicBezTo>
                    <a:pt x="2732642" y="3401577"/>
                    <a:pt x="2733912" y="3402847"/>
                    <a:pt x="2733912" y="3404117"/>
                  </a:cubicBezTo>
                  <a:cubicBezTo>
                    <a:pt x="2733912" y="3404117"/>
                    <a:pt x="2733912" y="3404117"/>
                    <a:pt x="2733277" y="3404117"/>
                  </a:cubicBezTo>
                  <a:close/>
                  <a:moveTo>
                    <a:pt x="9380457" y="3747652"/>
                  </a:moveTo>
                  <a:cubicBezTo>
                    <a:pt x="9380457" y="3747017"/>
                    <a:pt x="9379822" y="3747017"/>
                    <a:pt x="9379822" y="3746381"/>
                  </a:cubicBezTo>
                  <a:cubicBezTo>
                    <a:pt x="9379822" y="3746381"/>
                    <a:pt x="9379822" y="3746381"/>
                    <a:pt x="9380457" y="3746381"/>
                  </a:cubicBezTo>
                  <a:cubicBezTo>
                    <a:pt x="9380457" y="3746381"/>
                    <a:pt x="9380457" y="3747017"/>
                    <a:pt x="9380457" y="3747652"/>
                  </a:cubicBezTo>
                  <a:cubicBezTo>
                    <a:pt x="9380457" y="3747652"/>
                    <a:pt x="9380457" y="3747652"/>
                    <a:pt x="9380457" y="3747652"/>
                  </a:cubicBezTo>
                  <a:close/>
                  <a:moveTo>
                    <a:pt x="11355307" y="669807"/>
                  </a:moveTo>
                  <a:cubicBezTo>
                    <a:pt x="11354672" y="669807"/>
                    <a:pt x="11355307" y="669172"/>
                    <a:pt x="11355307" y="669807"/>
                  </a:cubicBezTo>
                  <a:cubicBezTo>
                    <a:pt x="11355307" y="669172"/>
                    <a:pt x="11355307" y="669172"/>
                    <a:pt x="11355307" y="669807"/>
                  </a:cubicBezTo>
                  <a:close/>
                  <a:moveTo>
                    <a:pt x="11368007" y="711717"/>
                  </a:move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ubicBezTo>
                    <a:pt x="11368007" y="711717"/>
                    <a:pt x="11368007" y="711717"/>
                    <a:pt x="11368007" y="711717"/>
                  </a:cubicBezTo>
                  <a:close/>
                  <a:moveTo>
                    <a:pt x="11392772" y="1062872"/>
                  </a:moveTo>
                  <a:cubicBezTo>
                    <a:pt x="11392137" y="1062872"/>
                    <a:pt x="11391502" y="1062237"/>
                    <a:pt x="11390867" y="1062237"/>
                  </a:cubicBezTo>
                  <a:cubicBezTo>
                    <a:pt x="11391502" y="1062237"/>
                    <a:pt x="11392137" y="1062237"/>
                    <a:pt x="11392772" y="1062237"/>
                  </a:cubicBezTo>
                  <a:cubicBezTo>
                    <a:pt x="11392772" y="1062872"/>
                    <a:pt x="11392772" y="1062872"/>
                    <a:pt x="11392772" y="1062872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BBA8A01-E61E-409C-9F03-7F2C6C1FB171}"/>
                </a:ext>
              </a:extLst>
            </p:cNvPr>
            <p:cNvSpPr/>
            <p:nvPr/>
          </p:nvSpPr>
          <p:spPr>
            <a:xfrm>
              <a:off x="11169015" y="606995"/>
              <a:ext cx="933450" cy="5486400"/>
            </a:xfrm>
            <a:custGeom>
              <a:avLst/>
              <a:gdLst>
                <a:gd name="connsiteX0" fmla="*/ 904240 w 933450"/>
                <a:gd name="connsiteY0" fmla="*/ 4835590 h 5486400"/>
                <a:gd name="connsiteX1" fmla="*/ 927735 w 933450"/>
                <a:gd name="connsiteY1" fmla="*/ 485205 h 5486400"/>
                <a:gd name="connsiteX2" fmla="*/ 916305 w 933450"/>
                <a:gd name="connsiteY2" fmla="*/ 449010 h 5486400"/>
                <a:gd name="connsiteX3" fmla="*/ 916305 w 933450"/>
                <a:gd name="connsiteY3" fmla="*/ 449010 h 5486400"/>
                <a:gd name="connsiteX4" fmla="*/ 340995 w 933450"/>
                <a:gd name="connsiteY4" fmla="*/ 65 h 5486400"/>
                <a:gd name="connsiteX5" fmla="*/ 345440 w 933450"/>
                <a:gd name="connsiteY5" fmla="*/ 716345 h 5486400"/>
                <a:gd name="connsiteX6" fmla="*/ 691515 w 933450"/>
                <a:gd name="connsiteY6" fmla="*/ 726505 h 5486400"/>
                <a:gd name="connsiteX7" fmla="*/ 688975 w 933450"/>
                <a:gd name="connsiteY7" fmla="*/ 4474276 h 5486400"/>
                <a:gd name="connsiteX8" fmla="*/ 687070 w 933450"/>
                <a:gd name="connsiteY8" fmla="*/ 4476815 h 5486400"/>
                <a:gd name="connsiteX9" fmla="*/ 46990 w 933450"/>
                <a:gd name="connsiteY9" fmla="*/ 4473006 h 5486400"/>
                <a:gd name="connsiteX10" fmla="*/ 0 w 933450"/>
                <a:gd name="connsiteY10" fmla="*/ 4520631 h 5486400"/>
                <a:gd name="connsiteX11" fmla="*/ 6985 w 933450"/>
                <a:gd name="connsiteY11" fmla="*/ 5483290 h 5486400"/>
                <a:gd name="connsiteX12" fmla="*/ 295275 w 933450"/>
                <a:gd name="connsiteY12" fmla="*/ 5483926 h 5486400"/>
                <a:gd name="connsiteX13" fmla="*/ 523240 w 933450"/>
                <a:gd name="connsiteY13" fmla="*/ 5478211 h 5486400"/>
                <a:gd name="connsiteX14" fmla="*/ 819785 w 933450"/>
                <a:gd name="connsiteY14" fmla="*/ 5135311 h 5486400"/>
                <a:gd name="connsiteX15" fmla="*/ 904240 w 933450"/>
                <a:gd name="connsiteY15" fmla="*/ 483559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3450" h="5486400">
                  <a:moveTo>
                    <a:pt x="904240" y="4835590"/>
                  </a:moveTo>
                  <a:cubicBezTo>
                    <a:pt x="974725" y="4007551"/>
                    <a:pt x="901700" y="2603566"/>
                    <a:pt x="927735" y="485205"/>
                  </a:cubicBezTo>
                  <a:cubicBezTo>
                    <a:pt x="927735" y="471870"/>
                    <a:pt x="932815" y="457265"/>
                    <a:pt x="916305" y="449010"/>
                  </a:cubicBezTo>
                  <a:lnTo>
                    <a:pt x="916305" y="449010"/>
                  </a:lnTo>
                  <a:cubicBezTo>
                    <a:pt x="916305" y="449010"/>
                    <a:pt x="393065" y="33720"/>
                    <a:pt x="340995" y="65"/>
                  </a:cubicBezTo>
                  <a:cubicBezTo>
                    <a:pt x="328930" y="-7555"/>
                    <a:pt x="342900" y="653480"/>
                    <a:pt x="345440" y="716345"/>
                  </a:cubicBezTo>
                  <a:cubicBezTo>
                    <a:pt x="404495" y="716345"/>
                    <a:pt x="642620" y="723965"/>
                    <a:pt x="691515" y="726505"/>
                  </a:cubicBezTo>
                  <a:cubicBezTo>
                    <a:pt x="692785" y="729680"/>
                    <a:pt x="701675" y="4458401"/>
                    <a:pt x="688975" y="4474276"/>
                  </a:cubicBezTo>
                  <a:cubicBezTo>
                    <a:pt x="688340" y="4474911"/>
                    <a:pt x="687705" y="4475546"/>
                    <a:pt x="687070" y="4476815"/>
                  </a:cubicBezTo>
                  <a:cubicBezTo>
                    <a:pt x="677545" y="4471736"/>
                    <a:pt x="249555" y="4472371"/>
                    <a:pt x="46990" y="4473006"/>
                  </a:cubicBezTo>
                  <a:cubicBezTo>
                    <a:pt x="4445" y="4473006"/>
                    <a:pt x="0" y="4478086"/>
                    <a:pt x="0" y="4520631"/>
                  </a:cubicBezTo>
                  <a:cubicBezTo>
                    <a:pt x="0" y="4795586"/>
                    <a:pt x="2540" y="5480751"/>
                    <a:pt x="6985" y="5483290"/>
                  </a:cubicBezTo>
                  <a:cubicBezTo>
                    <a:pt x="102870" y="5483290"/>
                    <a:pt x="198755" y="5483926"/>
                    <a:pt x="295275" y="5483926"/>
                  </a:cubicBezTo>
                  <a:cubicBezTo>
                    <a:pt x="371475" y="5483926"/>
                    <a:pt x="471170" y="5496626"/>
                    <a:pt x="523240" y="5478211"/>
                  </a:cubicBezTo>
                  <a:cubicBezTo>
                    <a:pt x="725805" y="5385501"/>
                    <a:pt x="779145" y="5214686"/>
                    <a:pt x="819785" y="5135311"/>
                  </a:cubicBezTo>
                  <a:cubicBezTo>
                    <a:pt x="866140" y="5043236"/>
                    <a:pt x="901065" y="4872421"/>
                    <a:pt x="904240" y="483559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9EA4B45-B156-4A6F-9D4C-3B3734A75D8C}"/>
                </a:ext>
              </a:extLst>
            </p:cNvPr>
            <p:cNvSpPr/>
            <p:nvPr/>
          </p:nvSpPr>
          <p:spPr>
            <a:xfrm>
              <a:off x="1155700" y="5008691"/>
              <a:ext cx="2038350" cy="977900"/>
            </a:xfrm>
            <a:custGeom>
              <a:avLst/>
              <a:gdLst>
                <a:gd name="connsiteX0" fmla="*/ 2040255 w 2038350"/>
                <a:gd name="connsiteY0" fmla="*/ 979994 h 977900"/>
                <a:gd name="connsiteX1" fmla="*/ 0 w 2038350"/>
                <a:gd name="connsiteY1" fmla="*/ 979994 h 977900"/>
                <a:gd name="connsiteX2" fmla="*/ 202565 w 2038350"/>
                <a:gd name="connsiteY2" fmla="*/ 637094 h 977900"/>
                <a:gd name="connsiteX3" fmla="*/ 447040 w 2038350"/>
                <a:gd name="connsiteY3" fmla="*/ 221804 h 977900"/>
                <a:gd name="connsiteX4" fmla="*/ 785495 w 2038350"/>
                <a:gd name="connsiteY4" fmla="*/ 17334 h 977900"/>
                <a:gd name="connsiteX5" fmla="*/ 1243965 w 2038350"/>
                <a:gd name="connsiteY5" fmla="*/ 16064 h 977900"/>
                <a:gd name="connsiteX6" fmla="*/ 1543685 w 2038350"/>
                <a:gd name="connsiteY6" fmla="*/ 184975 h 977900"/>
                <a:gd name="connsiteX7" fmla="*/ 1753870 w 2038350"/>
                <a:gd name="connsiteY7" fmla="*/ 456119 h 977900"/>
                <a:gd name="connsiteX8" fmla="*/ 2038350 w 2038350"/>
                <a:gd name="connsiteY8" fmla="*/ 966659 h 977900"/>
                <a:gd name="connsiteX9" fmla="*/ 2040255 w 2038350"/>
                <a:gd name="connsiteY9" fmla="*/ 979994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350" h="977900">
                  <a:moveTo>
                    <a:pt x="2040255" y="979994"/>
                  </a:moveTo>
                  <a:cubicBezTo>
                    <a:pt x="2040255" y="979994"/>
                    <a:pt x="138430" y="979994"/>
                    <a:pt x="0" y="979994"/>
                  </a:cubicBezTo>
                  <a:cubicBezTo>
                    <a:pt x="109855" y="801559"/>
                    <a:pt x="128905" y="774254"/>
                    <a:pt x="202565" y="637094"/>
                  </a:cubicBezTo>
                  <a:cubicBezTo>
                    <a:pt x="278130" y="497394"/>
                    <a:pt x="362585" y="335469"/>
                    <a:pt x="447040" y="221804"/>
                  </a:cubicBezTo>
                  <a:cubicBezTo>
                    <a:pt x="542925" y="92899"/>
                    <a:pt x="660400" y="38924"/>
                    <a:pt x="785495" y="17334"/>
                  </a:cubicBezTo>
                  <a:cubicBezTo>
                    <a:pt x="936625" y="-4256"/>
                    <a:pt x="1103630" y="-6796"/>
                    <a:pt x="1243965" y="16064"/>
                  </a:cubicBezTo>
                  <a:cubicBezTo>
                    <a:pt x="1338580" y="35749"/>
                    <a:pt x="1430655" y="82739"/>
                    <a:pt x="1543685" y="184975"/>
                  </a:cubicBezTo>
                  <a:cubicBezTo>
                    <a:pt x="1624330" y="258000"/>
                    <a:pt x="1698625" y="363409"/>
                    <a:pt x="1753870" y="456119"/>
                  </a:cubicBezTo>
                  <a:cubicBezTo>
                    <a:pt x="1923415" y="740600"/>
                    <a:pt x="1933575" y="814894"/>
                    <a:pt x="2038350" y="966659"/>
                  </a:cubicBezTo>
                  <a:lnTo>
                    <a:pt x="2040255" y="97999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049841-F9C6-4DC7-AF3C-02510EA73EAB}"/>
                </a:ext>
              </a:extLst>
            </p:cNvPr>
            <p:cNvSpPr/>
            <p:nvPr/>
          </p:nvSpPr>
          <p:spPr>
            <a:xfrm>
              <a:off x="1445895" y="5204460"/>
              <a:ext cx="1638300" cy="1631950"/>
            </a:xfrm>
            <a:custGeom>
              <a:avLst/>
              <a:gdLst>
                <a:gd name="connsiteX0" fmla="*/ 1638300 w 1638300"/>
                <a:gd name="connsiteY0" fmla="*/ 819150 h 1631950"/>
                <a:gd name="connsiteX1" fmla="*/ 819150 w 1638300"/>
                <a:gd name="connsiteY1" fmla="*/ 1638300 h 1631950"/>
                <a:gd name="connsiteX2" fmla="*/ 0 w 1638300"/>
                <a:gd name="connsiteY2" fmla="*/ 819150 h 1631950"/>
                <a:gd name="connsiteX3" fmla="*/ 819150 w 1638300"/>
                <a:gd name="connsiteY3" fmla="*/ 0 h 1631950"/>
                <a:gd name="connsiteX4" fmla="*/ 1638300 w 1638300"/>
                <a:gd name="connsiteY4" fmla="*/ 81915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195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5FE8DF-3F13-464A-8E36-A17C02BD76C0}"/>
                </a:ext>
              </a:extLst>
            </p:cNvPr>
            <p:cNvSpPr/>
            <p:nvPr/>
          </p:nvSpPr>
          <p:spPr>
            <a:xfrm>
              <a:off x="1687195" y="5445760"/>
              <a:ext cx="1155700" cy="1149350"/>
            </a:xfrm>
            <a:custGeom>
              <a:avLst/>
              <a:gdLst>
                <a:gd name="connsiteX0" fmla="*/ 1155700 w 1155700"/>
                <a:gd name="connsiteY0" fmla="*/ 577850 h 1149350"/>
                <a:gd name="connsiteX1" fmla="*/ 577850 w 1155700"/>
                <a:gd name="connsiteY1" fmla="*/ 1155700 h 1149350"/>
                <a:gd name="connsiteX2" fmla="*/ 0 w 1155700"/>
                <a:gd name="connsiteY2" fmla="*/ 577850 h 1149350"/>
                <a:gd name="connsiteX3" fmla="*/ 577850 w 1155700"/>
                <a:gd name="connsiteY3" fmla="*/ 0 h 1149350"/>
                <a:gd name="connsiteX4" fmla="*/ 1155700 w 1155700"/>
                <a:gd name="connsiteY4" fmla="*/ 5778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4935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BC3DBB-206F-4A8A-B583-69A7280C1A0C}"/>
                </a:ext>
              </a:extLst>
            </p:cNvPr>
            <p:cNvSpPr/>
            <p:nvPr/>
          </p:nvSpPr>
          <p:spPr>
            <a:xfrm>
              <a:off x="1889760" y="564832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4F2134-7EC6-495A-82C3-507216B5B7F2}"/>
                </a:ext>
              </a:extLst>
            </p:cNvPr>
            <p:cNvSpPr/>
            <p:nvPr/>
          </p:nvSpPr>
          <p:spPr>
            <a:xfrm>
              <a:off x="1998345" y="575691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ubicBezTo>
                    <a:pt x="0" y="119405"/>
                    <a:pt x="119406" y="0"/>
                    <a:pt x="266700" y="0"/>
                  </a:cubicBezTo>
                  <a:cubicBezTo>
                    <a:pt x="413994" y="0"/>
                    <a:pt x="533400" y="119405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4B9093-CFCB-4C37-B140-5BB117497E03}"/>
                </a:ext>
              </a:extLst>
            </p:cNvPr>
            <p:cNvSpPr/>
            <p:nvPr/>
          </p:nvSpPr>
          <p:spPr>
            <a:xfrm>
              <a:off x="2204085" y="548703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13CA572-291C-4C6E-B9EA-32644B9344CD}"/>
                </a:ext>
              </a:extLst>
            </p:cNvPr>
            <p:cNvSpPr/>
            <p:nvPr/>
          </p:nvSpPr>
          <p:spPr>
            <a:xfrm>
              <a:off x="2204085" y="64382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FBE6E-9E04-4F6A-BA96-A4CD03D7C8BA}"/>
                </a:ext>
              </a:extLst>
            </p:cNvPr>
            <p:cNvSpPr/>
            <p:nvPr/>
          </p:nvSpPr>
          <p:spPr>
            <a:xfrm>
              <a:off x="267779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22508E-10BC-4852-B06F-2D483A8037B3}"/>
                </a:ext>
              </a:extLst>
            </p:cNvPr>
            <p:cNvSpPr/>
            <p:nvPr/>
          </p:nvSpPr>
          <p:spPr>
            <a:xfrm>
              <a:off x="1726565" y="59626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76053F-3572-4870-91C5-67D9B8BBCA21}"/>
                </a:ext>
              </a:extLst>
            </p:cNvPr>
            <p:cNvSpPr/>
            <p:nvPr/>
          </p:nvSpPr>
          <p:spPr>
            <a:xfrm>
              <a:off x="261810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F1F8DC-72EB-4BA1-9005-D3B496697F32}"/>
                </a:ext>
              </a:extLst>
            </p:cNvPr>
            <p:cNvSpPr/>
            <p:nvPr/>
          </p:nvSpPr>
          <p:spPr>
            <a:xfrm>
              <a:off x="179006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0B0BF9-839E-4D8B-8437-4855ACE3FC73}"/>
                </a:ext>
              </a:extLst>
            </p:cNvPr>
            <p:cNvSpPr/>
            <p:nvPr/>
          </p:nvSpPr>
          <p:spPr>
            <a:xfrm>
              <a:off x="2618105" y="6198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ED33E-1619-416A-B53B-C581381DB150}"/>
                </a:ext>
              </a:extLst>
            </p:cNvPr>
            <p:cNvSpPr/>
            <p:nvPr/>
          </p:nvSpPr>
          <p:spPr>
            <a:xfrm>
              <a:off x="1790065" y="57308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182496-A311-4D8B-AC83-5EF68190F7DF}"/>
                </a:ext>
              </a:extLst>
            </p:cNvPr>
            <p:cNvSpPr/>
            <p:nvPr/>
          </p:nvSpPr>
          <p:spPr>
            <a:xfrm>
              <a:off x="243840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0E4EEB-B421-4E12-8FAC-652F058D7DB7}"/>
                </a:ext>
              </a:extLst>
            </p:cNvPr>
            <p:cNvSpPr/>
            <p:nvPr/>
          </p:nvSpPr>
          <p:spPr>
            <a:xfrm>
              <a:off x="195961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41F849-25D7-4721-B58A-C8968E555462}"/>
                </a:ext>
              </a:extLst>
            </p:cNvPr>
            <p:cNvSpPr/>
            <p:nvPr/>
          </p:nvSpPr>
          <p:spPr>
            <a:xfrm>
              <a:off x="2438400" y="637476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227878-70BC-49F6-8D44-9202D58B40CA}"/>
                </a:ext>
              </a:extLst>
            </p:cNvPr>
            <p:cNvSpPr/>
            <p:nvPr/>
          </p:nvSpPr>
          <p:spPr>
            <a:xfrm>
              <a:off x="1959610" y="55473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FF5C9D-F886-4B37-B979-6C81A9A01C3D}"/>
                </a:ext>
              </a:extLst>
            </p:cNvPr>
            <p:cNvSpPr/>
            <p:nvPr/>
          </p:nvSpPr>
          <p:spPr>
            <a:xfrm>
              <a:off x="7734935" y="5220970"/>
              <a:ext cx="1638300" cy="1638300"/>
            </a:xfrm>
            <a:custGeom>
              <a:avLst/>
              <a:gdLst>
                <a:gd name="connsiteX0" fmla="*/ 1638300 w 1638300"/>
                <a:gd name="connsiteY0" fmla="*/ 819150 h 1638300"/>
                <a:gd name="connsiteX1" fmla="*/ 819150 w 1638300"/>
                <a:gd name="connsiteY1" fmla="*/ 1638300 h 1638300"/>
                <a:gd name="connsiteX2" fmla="*/ 0 w 1638300"/>
                <a:gd name="connsiteY2" fmla="*/ 819150 h 1638300"/>
                <a:gd name="connsiteX3" fmla="*/ 819150 w 1638300"/>
                <a:gd name="connsiteY3" fmla="*/ 0 h 1638300"/>
                <a:gd name="connsiteX4" fmla="*/ 1638300 w 1638300"/>
                <a:gd name="connsiteY4" fmla="*/ 81915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638300">
                  <a:moveTo>
                    <a:pt x="1638300" y="819150"/>
                  </a:moveTo>
                  <a:cubicBezTo>
                    <a:pt x="1638300" y="1271554"/>
                    <a:pt x="1271554" y="1638300"/>
                    <a:pt x="819150" y="1638300"/>
                  </a:cubicBezTo>
                  <a:cubicBezTo>
                    <a:pt x="366746" y="1638300"/>
                    <a:pt x="0" y="1271554"/>
                    <a:pt x="0" y="819150"/>
                  </a:cubicBezTo>
                  <a:cubicBezTo>
                    <a:pt x="0" y="366746"/>
                    <a:pt x="366746" y="0"/>
                    <a:pt x="819150" y="0"/>
                  </a:cubicBezTo>
                  <a:cubicBezTo>
                    <a:pt x="1271554" y="0"/>
                    <a:pt x="1638300" y="366746"/>
                    <a:pt x="1638300" y="819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7D1BC48-4B7A-43E8-9276-ACA4AE64C1A0}"/>
                </a:ext>
              </a:extLst>
            </p:cNvPr>
            <p:cNvSpPr/>
            <p:nvPr/>
          </p:nvSpPr>
          <p:spPr>
            <a:xfrm>
              <a:off x="7976235" y="5462270"/>
              <a:ext cx="1155700" cy="1155700"/>
            </a:xfrm>
            <a:custGeom>
              <a:avLst/>
              <a:gdLst>
                <a:gd name="connsiteX0" fmla="*/ 1155700 w 1155700"/>
                <a:gd name="connsiteY0" fmla="*/ 577850 h 1155700"/>
                <a:gd name="connsiteX1" fmla="*/ 577850 w 1155700"/>
                <a:gd name="connsiteY1" fmla="*/ 1155700 h 1155700"/>
                <a:gd name="connsiteX2" fmla="*/ 0 w 1155700"/>
                <a:gd name="connsiteY2" fmla="*/ 577850 h 1155700"/>
                <a:gd name="connsiteX3" fmla="*/ 577850 w 1155700"/>
                <a:gd name="connsiteY3" fmla="*/ 0 h 1155700"/>
                <a:gd name="connsiteX4" fmla="*/ 1155700 w 1155700"/>
                <a:gd name="connsiteY4" fmla="*/ 5778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0" h="1155700">
                  <a:moveTo>
                    <a:pt x="1155700" y="577850"/>
                  </a:moveTo>
                  <a:cubicBezTo>
                    <a:pt x="1155700" y="896988"/>
                    <a:pt x="896988" y="1155700"/>
                    <a:pt x="577850" y="1155700"/>
                  </a:cubicBezTo>
                  <a:cubicBezTo>
                    <a:pt x="258712" y="1155700"/>
                    <a:pt x="0" y="896988"/>
                    <a:pt x="0" y="577850"/>
                  </a:cubicBezTo>
                  <a:cubicBezTo>
                    <a:pt x="0" y="258712"/>
                    <a:pt x="258712" y="0"/>
                    <a:pt x="577850" y="0"/>
                  </a:cubicBezTo>
                  <a:cubicBezTo>
                    <a:pt x="896988" y="0"/>
                    <a:pt x="1155700" y="258712"/>
                    <a:pt x="1155700" y="57785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BECD63-8AB6-4D99-B3F2-BA18067C7F71}"/>
                </a:ext>
              </a:extLst>
            </p:cNvPr>
            <p:cNvSpPr/>
            <p:nvPr/>
          </p:nvSpPr>
          <p:spPr>
            <a:xfrm>
              <a:off x="8178800" y="5664835"/>
              <a:ext cx="749300" cy="749300"/>
            </a:xfrm>
            <a:custGeom>
              <a:avLst/>
              <a:gdLst>
                <a:gd name="connsiteX0" fmla="*/ 750570 w 749300"/>
                <a:gd name="connsiteY0" fmla="*/ 375285 h 749300"/>
                <a:gd name="connsiteX1" fmla="*/ 375285 w 749300"/>
                <a:gd name="connsiteY1" fmla="*/ 750570 h 749300"/>
                <a:gd name="connsiteX2" fmla="*/ 0 w 749300"/>
                <a:gd name="connsiteY2" fmla="*/ 375285 h 749300"/>
                <a:gd name="connsiteX3" fmla="*/ 375285 w 749300"/>
                <a:gd name="connsiteY3" fmla="*/ 0 h 749300"/>
                <a:gd name="connsiteX4" fmla="*/ 750570 w 749300"/>
                <a:gd name="connsiteY4" fmla="*/ 375285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749300">
                  <a:moveTo>
                    <a:pt x="750570" y="375285"/>
                  </a:moveTo>
                  <a:cubicBezTo>
                    <a:pt x="750570" y="582549"/>
                    <a:pt x="582549" y="750570"/>
                    <a:pt x="375285" y="750570"/>
                  </a:cubicBezTo>
                  <a:cubicBezTo>
                    <a:pt x="168021" y="750570"/>
                    <a:pt x="0" y="582549"/>
                    <a:pt x="0" y="375285"/>
                  </a:cubicBezTo>
                  <a:cubicBezTo>
                    <a:pt x="0" y="168021"/>
                    <a:pt x="168021" y="0"/>
                    <a:pt x="375285" y="0"/>
                  </a:cubicBezTo>
                  <a:cubicBezTo>
                    <a:pt x="582549" y="0"/>
                    <a:pt x="750570" y="168021"/>
                    <a:pt x="750570" y="375285"/>
                  </a:cubicBezTo>
                  <a:close/>
                </a:path>
              </a:pathLst>
            </a:custGeom>
            <a:solidFill>
              <a:srgbClr val="9797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286F1B-C327-4DB1-85C0-E599D1285F91}"/>
                </a:ext>
              </a:extLst>
            </p:cNvPr>
            <p:cNvSpPr/>
            <p:nvPr/>
          </p:nvSpPr>
          <p:spPr>
            <a:xfrm>
              <a:off x="8287385" y="5773420"/>
              <a:ext cx="533400" cy="533400"/>
            </a:xfrm>
            <a:custGeom>
              <a:avLst/>
              <a:gdLst>
                <a:gd name="connsiteX0" fmla="*/ 533400 w 533400"/>
                <a:gd name="connsiteY0" fmla="*/ 266700 h 533400"/>
                <a:gd name="connsiteX1" fmla="*/ 266700 w 533400"/>
                <a:gd name="connsiteY1" fmla="*/ 533400 h 533400"/>
                <a:gd name="connsiteX2" fmla="*/ 0 w 533400"/>
                <a:gd name="connsiteY2" fmla="*/ 266700 h 533400"/>
                <a:gd name="connsiteX3" fmla="*/ 266700 w 533400"/>
                <a:gd name="connsiteY3" fmla="*/ 0 h 533400"/>
                <a:gd name="connsiteX4" fmla="*/ 53340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266700"/>
                  </a:moveTo>
                  <a:cubicBezTo>
                    <a:pt x="533400" y="413995"/>
                    <a:pt x="413994" y="533400"/>
                    <a:pt x="266700" y="533400"/>
                  </a:cubicBezTo>
                  <a:cubicBezTo>
                    <a:pt x="119406" y="533400"/>
                    <a:pt x="0" y="413995"/>
                    <a:pt x="0" y="266700"/>
                  </a:cubicBez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5BF79C-07E6-4297-BAEA-D5D0B2D8CBC3}"/>
                </a:ext>
              </a:extLst>
            </p:cNvPr>
            <p:cNvSpPr/>
            <p:nvPr/>
          </p:nvSpPr>
          <p:spPr>
            <a:xfrm>
              <a:off x="8493125" y="55035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8CCC99-A118-49F7-A8DE-BC962AEDB705}"/>
                </a:ext>
              </a:extLst>
            </p:cNvPr>
            <p:cNvSpPr/>
            <p:nvPr/>
          </p:nvSpPr>
          <p:spPr>
            <a:xfrm>
              <a:off x="8493125" y="64547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35BD0C-1208-40F7-B696-77B283BD038B}"/>
                </a:ext>
              </a:extLst>
            </p:cNvPr>
            <p:cNvSpPr/>
            <p:nvPr/>
          </p:nvSpPr>
          <p:spPr>
            <a:xfrm>
              <a:off x="896683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1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4" y="121920"/>
                    <a:pt x="1" y="94627"/>
                    <a:pt x="1" y="60960"/>
                  </a:cubicBezTo>
                  <a:cubicBezTo>
                    <a:pt x="1" y="27293"/>
                    <a:pt x="27294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2F0394-E3FA-493D-89A2-3C10DA05E060}"/>
                </a:ext>
              </a:extLst>
            </p:cNvPr>
            <p:cNvSpPr/>
            <p:nvPr/>
          </p:nvSpPr>
          <p:spPr>
            <a:xfrm>
              <a:off x="8015605" y="597916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1F126E-2EDA-4466-B8BA-B68CFA84298A}"/>
                </a:ext>
              </a:extLst>
            </p:cNvPr>
            <p:cNvSpPr/>
            <p:nvPr/>
          </p:nvSpPr>
          <p:spPr>
            <a:xfrm>
              <a:off x="890714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95FF9C7-57FF-4F51-8F34-54E2168DBBB4}"/>
                </a:ext>
              </a:extLst>
            </p:cNvPr>
            <p:cNvSpPr/>
            <p:nvPr/>
          </p:nvSpPr>
          <p:spPr>
            <a:xfrm>
              <a:off x="807910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501AFF-BC85-4642-90F9-E4E9DE7D50F8}"/>
                </a:ext>
              </a:extLst>
            </p:cNvPr>
            <p:cNvSpPr/>
            <p:nvPr/>
          </p:nvSpPr>
          <p:spPr>
            <a:xfrm>
              <a:off x="8907145" y="621474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E39403-B6CD-43D5-949A-92128128939E}"/>
                </a:ext>
              </a:extLst>
            </p:cNvPr>
            <p:cNvSpPr/>
            <p:nvPr/>
          </p:nvSpPr>
          <p:spPr>
            <a:xfrm>
              <a:off x="8079105" y="574675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FBD76F-C6D2-4FE8-BCD5-6853947D83E1}"/>
                </a:ext>
              </a:extLst>
            </p:cNvPr>
            <p:cNvSpPr/>
            <p:nvPr/>
          </p:nvSpPr>
          <p:spPr>
            <a:xfrm>
              <a:off x="872744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3859E6C-C2D9-4729-9501-4D5FB152B685}"/>
                </a:ext>
              </a:extLst>
            </p:cNvPr>
            <p:cNvSpPr/>
            <p:nvPr/>
          </p:nvSpPr>
          <p:spPr>
            <a:xfrm>
              <a:off x="824865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D63E56-70C9-44A7-80D2-2E38C33B72FF}"/>
                </a:ext>
              </a:extLst>
            </p:cNvPr>
            <p:cNvSpPr/>
            <p:nvPr/>
          </p:nvSpPr>
          <p:spPr>
            <a:xfrm>
              <a:off x="8727440" y="6391275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B74294-D81D-4AA2-A041-EBDB444D52FE}"/>
                </a:ext>
              </a:extLst>
            </p:cNvPr>
            <p:cNvSpPr/>
            <p:nvPr/>
          </p:nvSpPr>
          <p:spPr>
            <a:xfrm>
              <a:off x="8248650" y="5563870"/>
              <a:ext cx="120650" cy="120650"/>
            </a:xfrm>
            <a:custGeom>
              <a:avLst/>
              <a:gdLst>
                <a:gd name="connsiteX0" fmla="*/ 121920 w 120650"/>
                <a:gd name="connsiteY0" fmla="*/ 60960 h 120650"/>
                <a:gd name="connsiteX1" fmla="*/ 60960 w 120650"/>
                <a:gd name="connsiteY1" fmla="*/ 121920 h 120650"/>
                <a:gd name="connsiteX2" fmla="*/ 0 w 120650"/>
                <a:gd name="connsiteY2" fmla="*/ 60960 h 120650"/>
                <a:gd name="connsiteX3" fmla="*/ 60960 w 120650"/>
                <a:gd name="connsiteY3" fmla="*/ 0 h 120650"/>
                <a:gd name="connsiteX4" fmla="*/ 121920 w 120650"/>
                <a:gd name="connsiteY4" fmla="*/ 6096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20650">
                  <a:moveTo>
                    <a:pt x="121920" y="60960"/>
                  </a:moveTo>
                  <a:cubicBezTo>
                    <a:pt x="121920" y="94627"/>
                    <a:pt x="94627" y="121920"/>
                    <a:pt x="60960" y="121920"/>
                  </a:cubicBezTo>
                  <a:cubicBezTo>
                    <a:pt x="27293" y="121920"/>
                    <a:pt x="0" y="94627"/>
                    <a:pt x="0" y="60960"/>
                  </a:cubicBezTo>
                  <a:cubicBezTo>
                    <a:pt x="0" y="27293"/>
                    <a:pt x="27293" y="0"/>
                    <a:pt x="60960" y="0"/>
                  </a:cubicBezTo>
                  <a:cubicBezTo>
                    <a:pt x="94627" y="0"/>
                    <a:pt x="121920" y="27293"/>
                    <a:pt x="121920" y="60960"/>
                  </a:cubicBezTo>
                  <a:close/>
                </a:path>
              </a:pathLst>
            </a:custGeom>
            <a:solidFill>
              <a:srgbClr val="CACAC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8CB04C-A844-4A4B-B6A5-5BAFA16C8591}"/>
                </a:ext>
              </a:extLst>
            </p:cNvPr>
            <p:cNvSpPr/>
            <p:nvPr/>
          </p:nvSpPr>
          <p:spPr>
            <a:xfrm>
              <a:off x="728123" y="1174732"/>
              <a:ext cx="3606800" cy="1250950"/>
            </a:xfrm>
            <a:custGeom>
              <a:avLst/>
              <a:gdLst>
                <a:gd name="connsiteX0" fmla="*/ 3056477 w 3606800"/>
                <a:gd name="connsiteY0" fmla="*/ 3193 h 1250950"/>
                <a:gd name="connsiteX1" fmla="*/ 3055207 w 3606800"/>
                <a:gd name="connsiteY1" fmla="*/ 18 h 1250950"/>
                <a:gd name="connsiteX2" fmla="*/ 490442 w 3606800"/>
                <a:gd name="connsiteY2" fmla="*/ 260368 h 1250950"/>
                <a:gd name="connsiteX3" fmla="*/ 2762 w 3606800"/>
                <a:gd name="connsiteY3" fmla="*/ 397528 h 1250950"/>
                <a:gd name="connsiteX4" fmla="*/ 9112 w 3606800"/>
                <a:gd name="connsiteY4" fmla="*/ 436898 h 1250950"/>
                <a:gd name="connsiteX5" fmla="*/ 106267 w 3606800"/>
                <a:gd name="connsiteY5" fmla="*/ 651528 h 1250950"/>
                <a:gd name="connsiteX6" fmla="*/ 518382 w 3606800"/>
                <a:gd name="connsiteY6" fmla="*/ 969028 h 1250950"/>
                <a:gd name="connsiteX7" fmla="*/ 518382 w 3606800"/>
                <a:gd name="connsiteY7" fmla="*/ 969028 h 1250950"/>
                <a:gd name="connsiteX8" fmla="*/ 518382 w 3606800"/>
                <a:gd name="connsiteY8" fmla="*/ 969028 h 1250950"/>
                <a:gd name="connsiteX9" fmla="*/ 517747 w 3606800"/>
                <a:gd name="connsiteY9" fmla="*/ 975378 h 1250950"/>
                <a:gd name="connsiteX10" fmla="*/ 598392 w 3606800"/>
                <a:gd name="connsiteY10" fmla="*/ 998238 h 1250950"/>
                <a:gd name="connsiteX11" fmla="*/ 676497 w 3606800"/>
                <a:gd name="connsiteY11" fmla="*/ 1031258 h 1250950"/>
                <a:gd name="connsiteX12" fmla="*/ 699357 w 3606800"/>
                <a:gd name="connsiteY12" fmla="*/ 1034433 h 1250950"/>
                <a:gd name="connsiteX13" fmla="*/ 909542 w 3606800"/>
                <a:gd name="connsiteY13" fmla="*/ 1214138 h 1250950"/>
                <a:gd name="connsiteX14" fmla="*/ 943832 w 3606800"/>
                <a:gd name="connsiteY14" fmla="*/ 1246523 h 1250950"/>
                <a:gd name="connsiteX15" fmla="*/ 2271617 w 3606800"/>
                <a:gd name="connsiteY15" fmla="*/ 1247158 h 1250950"/>
                <a:gd name="connsiteX16" fmla="*/ 2314797 w 3606800"/>
                <a:gd name="connsiteY16" fmla="*/ 1252873 h 1250950"/>
                <a:gd name="connsiteX17" fmla="*/ 2333212 w 3606800"/>
                <a:gd name="connsiteY17" fmla="*/ 1242078 h 1250950"/>
                <a:gd name="connsiteX18" fmla="*/ 2538317 w 3606800"/>
                <a:gd name="connsiteY18" fmla="*/ 979823 h 1250950"/>
                <a:gd name="connsiteX19" fmla="*/ 2542127 w 3606800"/>
                <a:gd name="connsiteY19" fmla="*/ 972838 h 1250950"/>
                <a:gd name="connsiteX20" fmla="*/ 2824067 w 3606800"/>
                <a:gd name="connsiteY20" fmla="*/ 617238 h 1250950"/>
                <a:gd name="connsiteX21" fmla="*/ 3612737 w 3606800"/>
                <a:gd name="connsiteY21" fmla="*/ 151783 h 1250950"/>
                <a:gd name="connsiteX22" fmla="*/ 3056477 w 3606800"/>
                <a:gd name="connsiteY22" fmla="*/ 3193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6800" h="1250950">
                  <a:moveTo>
                    <a:pt x="3056477" y="3193"/>
                  </a:moveTo>
                  <a:cubicBezTo>
                    <a:pt x="3055842" y="1923"/>
                    <a:pt x="3055842" y="653"/>
                    <a:pt x="3055207" y="18"/>
                  </a:cubicBezTo>
                  <a:cubicBezTo>
                    <a:pt x="3053937" y="-2522"/>
                    <a:pt x="493617" y="262273"/>
                    <a:pt x="490442" y="260368"/>
                  </a:cubicBezTo>
                  <a:cubicBezTo>
                    <a:pt x="479647" y="256558"/>
                    <a:pt x="36417" y="373398"/>
                    <a:pt x="2762" y="397528"/>
                  </a:cubicBezTo>
                  <a:cubicBezTo>
                    <a:pt x="-4858" y="409593"/>
                    <a:pt x="5302" y="422928"/>
                    <a:pt x="9112" y="436898"/>
                  </a:cubicBezTo>
                  <a:cubicBezTo>
                    <a:pt x="30702" y="513098"/>
                    <a:pt x="62452" y="584853"/>
                    <a:pt x="106267" y="651528"/>
                  </a:cubicBezTo>
                  <a:cubicBezTo>
                    <a:pt x="206597" y="805198"/>
                    <a:pt x="345027" y="909973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69028"/>
                    <a:pt x="518382" y="969028"/>
                    <a:pt x="518382" y="969028"/>
                  </a:cubicBezTo>
                  <a:cubicBezTo>
                    <a:pt x="518382" y="970933"/>
                    <a:pt x="517747" y="973473"/>
                    <a:pt x="517747" y="975378"/>
                  </a:cubicBezTo>
                  <a:cubicBezTo>
                    <a:pt x="545052" y="981093"/>
                    <a:pt x="572357" y="985538"/>
                    <a:pt x="598392" y="998238"/>
                  </a:cubicBezTo>
                  <a:cubicBezTo>
                    <a:pt x="623792" y="1010938"/>
                    <a:pt x="650462" y="1020463"/>
                    <a:pt x="676497" y="1031258"/>
                  </a:cubicBezTo>
                  <a:cubicBezTo>
                    <a:pt x="685387" y="1024273"/>
                    <a:pt x="693007" y="1030623"/>
                    <a:pt x="699357" y="1034433"/>
                  </a:cubicBezTo>
                  <a:cubicBezTo>
                    <a:pt x="781272" y="1080153"/>
                    <a:pt x="857472" y="1133493"/>
                    <a:pt x="909542" y="1214138"/>
                  </a:cubicBezTo>
                  <a:cubicBezTo>
                    <a:pt x="918432" y="1227473"/>
                    <a:pt x="922877" y="1246523"/>
                    <a:pt x="943832" y="1246523"/>
                  </a:cubicBezTo>
                  <a:cubicBezTo>
                    <a:pt x="1386427" y="1247158"/>
                    <a:pt x="1829022" y="1246523"/>
                    <a:pt x="2271617" y="1247158"/>
                  </a:cubicBezTo>
                  <a:cubicBezTo>
                    <a:pt x="2286222" y="1247158"/>
                    <a:pt x="2301462" y="1242713"/>
                    <a:pt x="2314797" y="1252873"/>
                  </a:cubicBezTo>
                  <a:cubicBezTo>
                    <a:pt x="2323052" y="1253508"/>
                    <a:pt x="2328132" y="1248428"/>
                    <a:pt x="2333212" y="1242078"/>
                  </a:cubicBezTo>
                  <a:cubicBezTo>
                    <a:pt x="2401792" y="1154448"/>
                    <a:pt x="2469737" y="1067453"/>
                    <a:pt x="2538317" y="979823"/>
                  </a:cubicBezTo>
                  <a:cubicBezTo>
                    <a:pt x="2539587" y="977283"/>
                    <a:pt x="2540857" y="974743"/>
                    <a:pt x="2542127" y="972838"/>
                  </a:cubicBezTo>
                  <a:cubicBezTo>
                    <a:pt x="2636107" y="854093"/>
                    <a:pt x="2730087" y="735348"/>
                    <a:pt x="2824067" y="617238"/>
                  </a:cubicBezTo>
                  <a:cubicBezTo>
                    <a:pt x="2902172" y="518813"/>
                    <a:pt x="3238087" y="223538"/>
                    <a:pt x="3612737" y="151783"/>
                  </a:cubicBezTo>
                  <a:lnTo>
                    <a:pt x="3056477" y="3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118028B-8DFD-4F7D-90BD-A28BD7038422}"/>
                </a:ext>
              </a:extLst>
            </p:cNvPr>
            <p:cNvSpPr/>
            <p:nvPr/>
          </p:nvSpPr>
          <p:spPr>
            <a:xfrm>
              <a:off x="3299460" y="5070475"/>
              <a:ext cx="6318250" cy="1003300"/>
            </a:xfrm>
            <a:custGeom>
              <a:avLst/>
              <a:gdLst>
                <a:gd name="connsiteX0" fmla="*/ 0 w 6318250"/>
                <a:gd name="connsiteY0" fmla="*/ 0 h 1003300"/>
                <a:gd name="connsiteX1" fmla="*/ 6322696 w 6318250"/>
                <a:gd name="connsiteY1" fmla="*/ 0 h 1003300"/>
                <a:gd name="connsiteX2" fmla="*/ 6322696 w 6318250"/>
                <a:gd name="connsiteY2" fmla="*/ 1003935 h 1003300"/>
                <a:gd name="connsiteX3" fmla="*/ 0 w 6318250"/>
                <a:gd name="connsiteY3" fmla="*/ 1003935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50" h="1003300">
                  <a:moveTo>
                    <a:pt x="0" y="0"/>
                  </a:moveTo>
                  <a:lnTo>
                    <a:pt x="6322696" y="0"/>
                  </a:lnTo>
                  <a:lnTo>
                    <a:pt x="6322696" y="1003935"/>
                  </a:lnTo>
                  <a:lnTo>
                    <a:pt x="0" y="100393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106DD-C2AD-45FE-8880-C0636814FA2F}"/>
                </a:ext>
              </a:extLst>
            </p:cNvPr>
            <p:cNvSpPr/>
            <p:nvPr/>
          </p:nvSpPr>
          <p:spPr>
            <a:xfrm>
              <a:off x="5981700" y="0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930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B0FFDF-3937-4D86-8359-D0641E69E690}"/>
                </a:ext>
              </a:extLst>
            </p:cNvPr>
            <p:cNvSpPr/>
            <p:nvPr/>
          </p:nvSpPr>
          <p:spPr>
            <a:xfrm>
              <a:off x="5981700" y="149225"/>
              <a:ext cx="4699000" cy="88900"/>
            </a:xfrm>
            <a:custGeom>
              <a:avLst/>
              <a:gdLst>
                <a:gd name="connsiteX0" fmla="*/ 4667250 w 4699000"/>
                <a:gd name="connsiteY0" fmla="*/ 88900 h 88900"/>
                <a:gd name="connsiteX1" fmla="*/ 31750 w 4699000"/>
                <a:gd name="connsiteY1" fmla="*/ 88900 h 88900"/>
                <a:gd name="connsiteX2" fmla="*/ 0 w 4699000"/>
                <a:gd name="connsiteY2" fmla="*/ 57150 h 88900"/>
                <a:gd name="connsiteX3" fmla="*/ 0 w 4699000"/>
                <a:gd name="connsiteY3" fmla="*/ 31750 h 88900"/>
                <a:gd name="connsiteX4" fmla="*/ 31750 w 4699000"/>
                <a:gd name="connsiteY4" fmla="*/ 0 h 88900"/>
                <a:gd name="connsiteX5" fmla="*/ 4667885 w 4699000"/>
                <a:gd name="connsiteY5" fmla="*/ 0 h 88900"/>
                <a:gd name="connsiteX6" fmla="*/ 4699635 w 4699000"/>
                <a:gd name="connsiteY6" fmla="*/ 31750 h 88900"/>
                <a:gd name="connsiteX7" fmla="*/ 4699635 w 4699000"/>
                <a:gd name="connsiteY7" fmla="*/ 57150 h 88900"/>
                <a:gd name="connsiteX8" fmla="*/ 4667250 w 4699000"/>
                <a:gd name="connsiteY8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0" h="88900">
                  <a:moveTo>
                    <a:pt x="4667250" y="88900"/>
                  </a:moveTo>
                  <a:lnTo>
                    <a:pt x="31750" y="88900"/>
                  </a:lnTo>
                  <a:cubicBezTo>
                    <a:pt x="13970" y="88900"/>
                    <a:pt x="0" y="74295"/>
                    <a:pt x="0" y="57150"/>
                  </a:cubicBezTo>
                  <a:lnTo>
                    <a:pt x="0" y="31750"/>
                  </a:lnTo>
                  <a:cubicBezTo>
                    <a:pt x="0" y="14605"/>
                    <a:pt x="14605" y="0"/>
                    <a:pt x="31750" y="0"/>
                  </a:cubicBezTo>
                  <a:lnTo>
                    <a:pt x="4667885" y="0"/>
                  </a:lnTo>
                  <a:cubicBezTo>
                    <a:pt x="4685665" y="0"/>
                    <a:pt x="4699635" y="13970"/>
                    <a:pt x="4699635" y="31750"/>
                  </a:cubicBezTo>
                  <a:lnTo>
                    <a:pt x="4699635" y="57150"/>
                  </a:lnTo>
                  <a:cubicBezTo>
                    <a:pt x="4699000" y="74930"/>
                    <a:pt x="4685031" y="88900"/>
                    <a:pt x="4667250" y="8890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22573E-E460-4A82-9156-A9727625A5A6}"/>
                </a:ext>
              </a:extLst>
            </p:cNvPr>
            <p:cNvSpPr/>
            <p:nvPr/>
          </p:nvSpPr>
          <p:spPr>
            <a:xfrm>
              <a:off x="650748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69CCF4-D25B-4C0C-98AB-C051B268FD4F}"/>
                </a:ext>
              </a:extLst>
            </p:cNvPr>
            <p:cNvSpPr/>
            <p:nvPr/>
          </p:nvSpPr>
          <p:spPr>
            <a:xfrm>
              <a:off x="9646920" y="0"/>
              <a:ext cx="120650" cy="330200"/>
            </a:xfrm>
            <a:custGeom>
              <a:avLst/>
              <a:gdLst>
                <a:gd name="connsiteX0" fmla="*/ 0 w 120650"/>
                <a:gd name="connsiteY0" fmla="*/ 0 h 330200"/>
                <a:gd name="connsiteX1" fmla="*/ 121285 w 120650"/>
                <a:gd name="connsiteY1" fmla="*/ 0 h 330200"/>
                <a:gd name="connsiteX2" fmla="*/ 121285 w 120650"/>
                <a:gd name="connsiteY2" fmla="*/ 330200 h 330200"/>
                <a:gd name="connsiteX3" fmla="*/ 0 w 1206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30200">
                  <a:moveTo>
                    <a:pt x="0" y="0"/>
                  </a:moveTo>
                  <a:lnTo>
                    <a:pt x="121285" y="0"/>
                  </a:lnTo>
                  <a:lnTo>
                    <a:pt x="121285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5FB7C9-F044-473A-B8C8-CAB55B48D494}"/>
                </a:ext>
              </a:extLst>
            </p:cNvPr>
            <p:cNvSpPr/>
            <p:nvPr/>
          </p:nvSpPr>
          <p:spPr>
            <a:xfrm>
              <a:off x="1245235" y="2112804"/>
              <a:ext cx="2019300" cy="311150"/>
            </a:xfrm>
            <a:custGeom>
              <a:avLst/>
              <a:gdLst>
                <a:gd name="connsiteX0" fmla="*/ 2024380 w 2019300"/>
                <a:gd name="connsiteY0" fmla="*/ 34766 h 311150"/>
                <a:gd name="connsiteX1" fmla="*/ 2020570 w 2019300"/>
                <a:gd name="connsiteY1" fmla="*/ 41751 h 311150"/>
                <a:gd name="connsiteX2" fmla="*/ 1815465 w 2019300"/>
                <a:gd name="connsiteY2" fmla="*/ 304006 h 311150"/>
                <a:gd name="connsiteX3" fmla="*/ 1797050 w 2019300"/>
                <a:gd name="connsiteY3" fmla="*/ 314801 h 311150"/>
                <a:gd name="connsiteX4" fmla="*/ 1753870 w 2019300"/>
                <a:gd name="connsiteY4" fmla="*/ 309086 h 311150"/>
                <a:gd name="connsiteX5" fmla="*/ 426085 w 2019300"/>
                <a:gd name="connsiteY5" fmla="*/ 308451 h 311150"/>
                <a:gd name="connsiteX6" fmla="*/ 391795 w 2019300"/>
                <a:gd name="connsiteY6" fmla="*/ 276066 h 311150"/>
                <a:gd name="connsiteX7" fmla="*/ 181610 w 2019300"/>
                <a:gd name="connsiteY7" fmla="*/ 96361 h 311150"/>
                <a:gd name="connsiteX8" fmla="*/ 158750 w 2019300"/>
                <a:gd name="connsiteY8" fmla="*/ 93186 h 311150"/>
                <a:gd name="connsiteX9" fmla="*/ 80645 w 2019300"/>
                <a:gd name="connsiteY9" fmla="*/ 60166 h 311150"/>
                <a:gd name="connsiteX10" fmla="*/ 0 w 2019300"/>
                <a:gd name="connsiteY10" fmla="*/ 37306 h 311150"/>
                <a:gd name="connsiteX11" fmla="*/ 635 w 2019300"/>
                <a:gd name="connsiteY11" fmla="*/ 30956 h 311150"/>
                <a:gd name="connsiteX12" fmla="*/ 33020 w 2019300"/>
                <a:gd name="connsiteY12" fmla="*/ 22066 h 311150"/>
                <a:gd name="connsiteX13" fmla="*/ 416560 w 2019300"/>
                <a:gd name="connsiteY13" fmla="*/ 13176 h 311150"/>
                <a:gd name="connsiteX14" fmla="*/ 1104900 w 2019300"/>
                <a:gd name="connsiteY14" fmla="*/ 8096 h 311150"/>
                <a:gd name="connsiteX15" fmla="*/ 1130300 w 2019300"/>
                <a:gd name="connsiteY15" fmla="*/ 5556 h 311150"/>
                <a:gd name="connsiteX16" fmla="*/ 1142365 w 2019300"/>
                <a:gd name="connsiteY16" fmla="*/ 2381 h 311150"/>
                <a:gd name="connsiteX17" fmla="*/ 1272540 w 2019300"/>
                <a:gd name="connsiteY17" fmla="*/ 476 h 311150"/>
                <a:gd name="connsiteX18" fmla="*/ 1802765 w 2019300"/>
                <a:gd name="connsiteY18" fmla="*/ 1111 h 311150"/>
                <a:gd name="connsiteX19" fmla="*/ 1986280 w 2019300"/>
                <a:gd name="connsiteY19" fmla="*/ 14446 h 311150"/>
                <a:gd name="connsiteX20" fmla="*/ 2024380 w 2019300"/>
                <a:gd name="connsiteY20" fmla="*/ 34766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9300" h="311150">
                  <a:moveTo>
                    <a:pt x="2024380" y="34766"/>
                  </a:moveTo>
                  <a:cubicBezTo>
                    <a:pt x="2023110" y="37306"/>
                    <a:pt x="2021840" y="39846"/>
                    <a:pt x="2020570" y="41751"/>
                  </a:cubicBezTo>
                  <a:cubicBezTo>
                    <a:pt x="1951990" y="129381"/>
                    <a:pt x="1884045" y="216376"/>
                    <a:pt x="1815465" y="304006"/>
                  </a:cubicBezTo>
                  <a:cubicBezTo>
                    <a:pt x="1811020" y="310356"/>
                    <a:pt x="1805940" y="314801"/>
                    <a:pt x="1797050" y="314801"/>
                  </a:cubicBezTo>
                  <a:cubicBezTo>
                    <a:pt x="1783715" y="304641"/>
                    <a:pt x="1768475" y="309086"/>
                    <a:pt x="1753870" y="309086"/>
                  </a:cubicBezTo>
                  <a:cubicBezTo>
                    <a:pt x="1311275" y="308451"/>
                    <a:pt x="868680" y="309086"/>
                    <a:pt x="426085" y="308451"/>
                  </a:cubicBezTo>
                  <a:cubicBezTo>
                    <a:pt x="405130" y="307816"/>
                    <a:pt x="400685" y="289401"/>
                    <a:pt x="391795" y="276066"/>
                  </a:cubicBezTo>
                  <a:cubicBezTo>
                    <a:pt x="339725" y="194786"/>
                    <a:pt x="263525" y="142081"/>
                    <a:pt x="181610" y="96361"/>
                  </a:cubicBezTo>
                  <a:cubicBezTo>
                    <a:pt x="175260" y="92551"/>
                    <a:pt x="167005" y="86201"/>
                    <a:pt x="158750" y="93186"/>
                  </a:cubicBezTo>
                  <a:cubicBezTo>
                    <a:pt x="132715" y="82391"/>
                    <a:pt x="106045" y="72231"/>
                    <a:pt x="80645" y="60166"/>
                  </a:cubicBezTo>
                  <a:cubicBezTo>
                    <a:pt x="55245" y="47466"/>
                    <a:pt x="27305" y="43021"/>
                    <a:pt x="0" y="37306"/>
                  </a:cubicBezTo>
                  <a:cubicBezTo>
                    <a:pt x="0" y="35401"/>
                    <a:pt x="635" y="32861"/>
                    <a:pt x="635" y="30956"/>
                  </a:cubicBezTo>
                  <a:cubicBezTo>
                    <a:pt x="9525" y="20796"/>
                    <a:pt x="21590" y="22066"/>
                    <a:pt x="33020" y="22066"/>
                  </a:cubicBezTo>
                  <a:cubicBezTo>
                    <a:pt x="160655" y="20796"/>
                    <a:pt x="288925" y="18891"/>
                    <a:pt x="416560" y="13176"/>
                  </a:cubicBezTo>
                  <a:cubicBezTo>
                    <a:pt x="645795" y="3651"/>
                    <a:pt x="875665" y="10636"/>
                    <a:pt x="1104900" y="8096"/>
                  </a:cubicBezTo>
                  <a:cubicBezTo>
                    <a:pt x="1113155" y="8096"/>
                    <a:pt x="1122045" y="8096"/>
                    <a:pt x="1130300" y="5556"/>
                  </a:cubicBezTo>
                  <a:cubicBezTo>
                    <a:pt x="1134110" y="4286"/>
                    <a:pt x="1137920" y="3016"/>
                    <a:pt x="1142365" y="2381"/>
                  </a:cubicBezTo>
                  <a:cubicBezTo>
                    <a:pt x="1185545" y="-1429"/>
                    <a:pt x="1229360" y="476"/>
                    <a:pt x="1272540" y="476"/>
                  </a:cubicBezTo>
                  <a:cubicBezTo>
                    <a:pt x="1449070" y="476"/>
                    <a:pt x="1626235" y="-794"/>
                    <a:pt x="1802765" y="1111"/>
                  </a:cubicBezTo>
                  <a:cubicBezTo>
                    <a:pt x="1863725" y="1746"/>
                    <a:pt x="1925320" y="4921"/>
                    <a:pt x="1986280" y="14446"/>
                  </a:cubicBezTo>
                  <a:cubicBezTo>
                    <a:pt x="2000250" y="16351"/>
                    <a:pt x="2018665" y="14446"/>
                    <a:pt x="2024380" y="347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629E67B-A9E4-4B8B-A7FB-ADC9A1D7BA98}"/>
                </a:ext>
              </a:extLst>
            </p:cNvPr>
            <p:cNvSpPr/>
            <p:nvPr/>
          </p:nvSpPr>
          <p:spPr>
            <a:xfrm>
              <a:off x="287020" y="954392"/>
              <a:ext cx="1371600" cy="1600200"/>
            </a:xfrm>
            <a:custGeom>
              <a:avLst/>
              <a:gdLst>
                <a:gd name="connsiteX0" fmla="*/ 1372870 w 1371600"/>
                <a:gd name="connsiteY0" fmla="*/ 1451623 h 1600200"/>
                <a:gd name="connsiteX1" fmla="*/ 1259840 w 1371600"/>
                <a:gd name="connsiteY1" fmla="*/ 1318273 h 1600200"/>
                <a:gd name="connsiteX2" fmla="*/ 523875 w 1371600"/>
                <a:gd name="connsiteY2" fmla="*/ 775348 h 1600200"/>
                <a:gd name="connsiteX3" fmla="*/ 470535 w 1371600"/>
                <a:gd name="connsiteY3" fmla="*/ 581673 h 1600200"/>
                <a:gd name="connsiteX4" fmla="*/ 546100 w 1371600"/>
                <a:gd name="connsiteY4" fmla="*/ 13 h 1600200"/>
                <a:gd name="connsiteX5" fmla="*/ 492760 w 1371600"/>
                <a:gd name="connsiteY5" fmla="*/ 56528 h 1600200"/>
                <a:gd name="connsiteX6" fmla="*/ 13970 w 1371600"/>
                <a:gd name="connsiteY6" fmla="*/ 693433 h 1600200"/>
                <a:gd name="connsiteX7" fmla="*/ 0 w 1371600"/>
                <a:gd name="connsiteY7" fmla="*/ 737248 h 1600200"/>
                <a:gd name="connsiteX8" fmla="*/ 0 w 1371600"/>
                <a:gd name="connsiteY8" fmla="*/ 1304938 h 1600200"/>
                <a:gd name="connsiteX9" fmla="*/ 5715 w 1371600"/>
                <a:gd name="connsiteY9" fmla="*/ 1334148 h 1600200"/>
                <a:gd name="connsiteX10" fmla="*/ 120015 w 1371600"/>
                <a:gd name="connsiteY10" fmla="*/ 1435748 h 1600200"/>
                <a:gd name="connsiteX11" fmla="*/ 332740 w 1371600"/>
                <a:gd name="connsiteY11" fmla="*/ 1476388 h 1600200"/>
                <a:gd name="connsiteX12" fmla="*/ 739140 w 1371600"/>
                <a:gd name="connsiteY12" fmla="*/ 1549413 h 1600200"/>
                <a:gd name="connsiteX13" fmla="*/ 978535 w 1371600"/>
                <a:gd name="connsiteY13" fmla="*/ 1604023 h 1600200"/>
                <a:gd name="connsiteX14" fmla="*/ 1002665 w 1371600"/>
                <a:gd name="connsiteY14" fmla="*/ 1562748 h 1600200"/>
                <a:gd name="connsiteX15" fmla="*/ 1060450 w 1371600"/>
                <a:gd name="connsiteY15" fmla="*/ 1506868 h 1600200"/>
                <a:gd name="connsiteX16" fmla="*/ 1060450 w 1371600"/>
                <a:gd name="connsiteY16" fmla="*/ 1506868 h 1600200"/>
                <a:gd name="connsiteX17" fmla="*/ 1363345 w 1371600"/>
                <a:gd name="connsiteY17" fmla="*/ 1465593 h 1600200"/>
                <a:gd name="connsiteX18" fmla="*/ 1372870 w 1371600"/>
                <a:gd name="connsiteY18" fmla="*/ 1451623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00200">
                  <a:moveTo>
                    <a:pt x="1372870" y="1451623"/>
                  </a:moveTo>
                  <a:cubicBezTo>
                    <a:pt x="1357630" y="1423048"/>
                    <a:pt x="1278255" y="1336688"/>
                    <a:pt x="1259840" y="1318273"/>
                  </a:cubicBezTo>
                  <a:cubicBezTo>
                    <a:pt x="1218565" y="1283348"/>
                    <a:pt x="614680" y="963308"/>
                    <a:pt x="523875" y="775348"/>
                  </a:cubicBezTo>
                  <a:cubicBezTo>
                    <a:pt x="499745" y="725818"/>
                    <a:pt x="471805" y="661048"/>
                    <a:pt x="470535" y="581673"/>
                  </a:cubicBezTo>
                  <a:cubicBezTo>
                    <a:pt x="469265" y="561353"/>
                    <a:pt x="558800" y="-3162"/>
                    <a:pt x="546100" y="13"/>
                  </a:cubicBezTo>
                  <a:cubicBezTo>
                    <a:pt x="526415" y="13348"/>
                    <a:pt x="506095" y="38748"/>
                    <a:pt x="492760" y="56528"/>
                  </a:cubicBezTo>
                  <a:cubicBezTo>
                    <a:pt x="331470" y="267348"/>
                    <a:pt x="173355" y="480708"/>
                    <a:pt x="13970" y="693433"/>
                  </a:cubicBezTo>
                  <a:cubicBezTo>
                    <a:pt x="3810" y="706768"/>
                    <a:pt x="0" y="720738"/>
                    <a:pt x="0" y="737248"/>
                  </a:cubicBezTo>
                  <a:cubicBezTo>
                    <a:pt x="0" y="926478"/>
                    <a:pt x="0" y="1115708"/>
                    <a:pt x="0" y="1304938"/>
                  </a:cubicBezTo>
                  <a:cubicBezTo>
                    <a:pt x="0" y="1315098"/>
                    <a:pt x="0" y="1315098"/>
                    <a:pt x="5715" y="1334148"/>
                  </a:cubicBezTo>
                  <a:cubicBezTo>
                    <a:pt x="26670" y="1386853"/>
                    <a:pt x="69850" y="1415428"/>
                    <a:pt x="120015" y="1435748"/>
                  </a:cubicBezTo>
                  <a:cubicBezTo>
                    <a:pt x="187960" y="1463688"/>
                    <a:pt x="260985" y="1465593"/>
                    <a:pt x="332740" y="1476388"/>
                  </a:cubicBezTo>
                  <a:cubicBezTo>
                    <a:pt x="468630" y="1497343"/>
                    <a:pt x="603885" y="1525918"/>
                    <a:pt x="739140" y="1549413"/>
                  </a:cubicBezTo>
                  <a:cubicBezTo>
                    <a:pt x="796925" y="1559573"/>
                    <a:pt x="967740" y="1599578"/>
                    <a:pt x="978535" y="1604023"/>
                  </a:cubicBezTo>
                  <a:cubicBezTo>
                    <a:pt x="994410" y="1604658"/>
                    <a:pt x="990600" y="1577988"/>
                    <a:pt x="1002665" y="1562748"/>
                  </a:cubicBezTo>
                  <a:cubicBezTo>
                    <a:pt x="1012825" y="1545603"/>
                    <a:pt x="1036955" y="1517028"/>
                    <a:pt x="1060450" y="1506868"/>
                  </a:cubicBezTo>
                  <a:lnTo>
                    <a:pt x="1060450" y="1506868"/>
                  </a:lnTo>
                  <a:cubicBezTo>
                    <a:pt x="1097915" y="1492898"/>
                    <a:pt x="1301750" y="1464958"/>
                    <a:pt x="1363345" y="1465593"/>
                  </a:cubicBezTo>
                  <a:cubicBezTo>
                    <a:pt x="1374140" y="1466228"/>
                    <a:pt x="1374140" y="1459243"/>
                    <a:pt x="1372870" y="1451623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FFE2F9-960A-4C04-BCC2-4D84EF7E837D}"/>
                </a:ext>
              </a:extLst>
            </p:cNvPr>
            <p:cNvSpPr/>
            <p:nvPr/>
          </p:nvSpPr>
          <p:spPr>
            <a:xfrm>
              <a:off x="1383030" y="808990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965" y="855980"/>
                    <a:pt x="856615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E2B7B5E-A389-4A7C-90A5-C51E6C18678E}"/>
                </a:ext>
              </a:extLst>
            </p:cNvPr>
            <p:cNvSpPr/>
            <p:nvPr/>
          </p:nvSpPr>
          <p:spPr>
            <a:xfrm>
              <a:off x="1477010" y="90360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2005" y="711835"/>
                    <a:pt x="713105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E9DD4E-3F0C-47C7-A03C-C4800B0ED8EB}"/>
                </a:ext>
              </a:extLst>
            </p:cNvPr>
            <p:cNvSpPr/>
            <p:nvPr/>
          </p:nvSpPr>
          <p:spPr>
            <a:xfrm>
              <a:off x="2531745" y="808355"/>
              <a:ext cx="984250" cy="984250"/>
            </a:xfrm>
            <a:custGeom>
              <a:avLst/>
              <a:gdLst>
                <a:gd name="connsiteX0" fmla="*/ 692785 w 984250"/>
                <a:gd name="connsiteY0" fmla="*/ 989330 h 984250"/>
                <a:gd name="connsiteX1" fmla="*/ 296545 w 984250"/>
                <a:gd name="connsiteY1" fmla="*/ 989330 h 984250"/>
                <a:gd name="connsiteX2" fmla="*/ 0 w 984250"/>
                <a:gd name="connsiteY2" fmla="*/ 692785 h 984250"/>
                <a:gd name="connsiteX3" fmla="*/ 0 w 984250"/>
                <a:gd name="connsiteY3" fmla="*/ 296545 h 984250"/>
                <a:gd name="connsiteX4" fmla="*/ 296545 w 984250"/>
                <a:gd name="connsiteY4" fmla="*/ 0 h 984250"/>
                <a:gd name="connsiteX5" fmla="*/ 692785 w 984250"/>
                <a:gd name="connsiteY5" fmla="*/ 0 h 984250"/>
                <a:gd name="connsiteX6" fmla="*/ 989330 w 984250"/>
                <a:gd name="connsiteY6" fmla="*/ 296545 h 984250"/>
                <a:gd name="connsiteX7" fmla="*/ 989330 w 984250"/>
                <a:gd name="connsiteY7" fmla="*/ 692785 h 984250"/>
                <a:gd name="connsiteX8" fmla="*/ 692785 w 984250"/>
                <a:gd name="connsiteY8" fmla="*/ 98933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50" h="984250">
                  <a:moveTo>
                    <a:pt x="692785" y="989330"/>
                  </a:moveTo>
                  <a:lnTo>
                    <a:pt x="296545" y="989330"/>
                  </a:lnTo>
                  <a:cubicBezTo>
                    <a:pt x="133350" y="989330"/>
                    <a:pt x="0" y="855980"/>
                    <a:pt x="0" y="692785"/>
                  </a:cubicBezTo>
                  <a:lnTo>
                    <a:pt x="0" y="296545"/>
                  </a:lnTo>
                  <a:cubicBezTo>
                    <a:pt x="0" y="133350"/>
                    <a:pt x="133350" y="0"/>
                    <a:pt x="296545" y="0"/>
                  </a:cubicBezTo>
                  <a:lnTo>
                    <a:pt x="692785" y="0"/>
                  </a:lnTo>
                  <a:cubicBezTo>
                    <a:pt x="855980" y="0"/>
                    <a:pt x="989330" y="133350"/>
                    <a:pt x="989330" y="296545"/>
                  </a:cubicBezTo>
                  <a:lnTo>
                    <a:pt x="989330" y="692785"/>
                  </a:lnTo>
                  <a:cubicBezTo>
                    <a:pt x="989330" y="855980"/>
                    <a:pt x="855980" y="989330"/>
                    <a:pt x="692785" y="98933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49B3FF-5EC1-4861-A441-A66D852D4B4E}"/>
                </a:ext>
              </a:extLst>
            </p:cNvPr>
            <p:cNvSpPr/>
            <p:nvPr/>
          </p:nvSpPr>
          <p:spPr>
            <a:xfrm>
              <a:off x="2625725" y="902335"/>
              <a:ext cx="800100" cy="800100"/>
            </a:xfrm>
            <a:custGeom>
              <a:avLst/>
              <a:gdLst>
                <a:gd name="connsiteX0" fmla="*/ 603885 w 800100"/>
                <a:gd name="connsiteY0" fmla="*/ 801370 h 800100"/>
                <a:gd name="connsiteX1" fmla="*/ 197485 w 800100"/>
                <a:gd name="connsiteY1" fmla="*/ 801370 h 800100"/>
                <a:gd name="connsiteX2" fmla="*/ 0 w 800100"/>
                <a:gd name="connsiteY2" fmla="*/ 603885 h 800100"/>
                <a:gd name="connsiteX3" fmla="*/ 0 w 800100"/>
                <a:gd name="connsiteY3" fmla="*/ 197485 h 800100"/>
                <a:gd name="connsiteX4" fmla="*/ 197485 w 800100"/>
                <a:gd name="connsiteY4" fmla="*/ 0 h 800100"/>
                <a:gd name="connsiteX5" fmla="*/ 603885 w 800100"/>
                <a:gd name="connsiteY5" fmla="*/ 0 h 800100"/>
                <a:gd name="connsiteX6" fmla="*/ 801370 w 800100"/>
                <a:gd name="connsiteY6" fmla="*/ 197485 h 800100"/>
                <a:gd name="connsiteX7" fmla="*/ 801370 w 800100"/>
                <a:gd name="connsiteY7" fmla="*/ 603885 h 800100"/>
                <a:gd name="connsiteX8" fmla="*/ 603885 w 800100"/>
                <a:gd name="connsiteY8" fmla="*/ 80137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00" h="800100">
                  <a:moveTo>
                    <a:pt x="603885" y="801370"/>
                  </a:moveTo>
                  <a:lnTo>
                    <a:pt x="197485" y="801370"/>
                  </a:lnTo>
                  <a:cubicBezTo>
                    <a:pt x="88900" y="801370"/>
                    <a:pt x="0" y="712470"/>
                    <a:pt x="0" y="603885"/>
                  </a:cubicBezTo>
                  <a:lnTo>
                    <a:pt x="0" y="197485"/>
                  </a:lnTo>
                  <a:cubicBezTo>
                    <a:pt x="0" y="88900"/>
                    <a:pt x="88900" y="0"/>
                    <a:pt x="197485" y="0"/>
                  </a:cubicBezTo>
                  <a:lnTo>
                    <a:pt x="603885" y="0"/>
                  </a:lnTo>
                  <a:cubicBezTo>
                    <a:pt x="712470" y="0"/>
                    <a:pt x="801370" y="88900"/>
                    <a:pt x="801370" y="197485"/>
                  </a:cubicBezTo>
                  <a:lnTo>
                    <a:pt x="801370" y="603885"/>
                  </a:lnTo>
                  <a:cubicBezTo>
                    <a:pt x="801370" y="712470"/>
                    <a:pt x="712470" y="801370"/>
                    <a:pt x="603885" y="8013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6BBF65-5567-4270-A427-E2E3C10224F1}"/>
                </a:ext>
              </a:extLst>
            </p:cNvPr>
            <p:cNvSpPr/>
            <p:nvPr/>
          </p:nvSpPr>
          <p:spPr>
            <a:xfrm>
              <a:off x="85725" y="5553710"/>
              <a:ext cx="622300" cy="546100"/>
            </a:xfrm>
            <a:custGeom>
              <a:avLst/>
              <a:gdLst>
                <a:gd name="connsiteX0" fmla="*/ 536575 w 622300"/>
                <a:gd name="connsiteY0" fmla="*/ 551180 h 546100"/>
                <a:gd name="connsiteX1" fmla="*/ 275590 w 622300"/>
                <a:gd name="connsiteY1" fmla="*/ 551180 h 546100"/>
                <a:gd name="connsiteX2" fmla="*/ 0 w 622300"/>
                <a:gd name="connsiteY2" fmla="*/ 275590 h 546100"/>
                <a:gd name="connsiteX3" fmla="*/ 0 w 622300"/>
                <a:gd name="connsiteY3" fmla="*/ 275590 h 546100"/>
                <a:gd name="connsiteX4" fmla="*/ 275590 w 622300"/>
                <a:gd name="connsiteY4" fmla="*/ 0 h 546100"/>
                <a:gd name="connsiteX5" fmla="*/ 536575 w 622300"/>
                <a:gd name="connsiteY5" fmla="*/ 0 h 546100"/>
                <a:gd name="connsiteX6" fmla="*/ 623570 w 622300"/>
                <a:gd name="connsiteY6" fmla="*/ 86995 h 546100"/>
                <a:gd name="connsiteX7" fmla="*/ 623570 w 622300"/>
                <a:gd name="connsiteY7" fmla="*/ 464820 h 546100"/>
                <a:gd name="connsiteX8" fmla="*/ 536575 w 622300"/>
                <a:gd name="connsiteY8" fmla="*/ 55118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300" h="546100">
                  <a:moveTo>
                    <a:pt x="536575" y="551180"/>
                  </a:moveTo>
                  <a:lnTo>
                    <a:pt x="275590" y="551180"/>
                  </a:lnTo>
                  <a:cubicBezTo>
                    <a:pt x="123825" y="551180"/>
                    <a:pt x="0" y="427355"/>
                    <a:pt x="0" y="275590"/>
                  </a:cubicBezTo>
                  <a:lnTo>
                    <a:pt x="0" y="275590"/>
                  </a:lnTo>
                  <a:cubicBezTo>
                    <a:pt x="0" y="123825"/>
                    <a:pt x="123825" y="0"/>
                    <a:pt x="275590" y="0"/>
                  </a:cubicBezTo>
                  <a:lnTo>
                    <a:pt x="536575" y="0"/>
                  </a:lnTo>
                  <a:cubicBezTo>
                    <a:pt x="584200" y="0"/>
                    <a:pt x="623570" y="39370"/>
                    <a:pt x="623570" y="86995"/>
                  </a:cubicBezTo>
                  <a:lnTo>
                    <a:pt x="623570" y="464820"/>
                  </a:lnTo>
                  <a:cubicBezTo>
                    <a:pt x="623570" y="512445"/>
                    <a:pt x="584200" y="551180"/>
                    <a:pt x="536575" y="551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32A6AE-6600-4807-9DA8-F65E5950788B}"/>
                </a:ext>
              </a:extLst>
            </p:cNvPr>
            <p:cNvSpPr/>
            <p:nvPr/>
          </p:nvSpPr>
          <p:spPr>
            <a:xfrm>
              <a:off x="2534285" y="3950335"/>
              <a:ext cx="342900" cy="107950"/>
            </a:xfrm>
            <a:custGeom>
              <a:avLst/>
              <a:gdLst>
                <a:gd name="connsiteX0" fmla="*/ 0 w 342900"/>
                <a:gd name="connsiteY0" fmla="*/ 0 h 107950"/>
                <a:gd name="connsiteX1" fmla="*/ 343535 w 342900"/>
                <a:gd name="connsiteY1" fmla="*/ 0 h 107950"/>
                <a:gd name="connsiteX2" fmla="*/ 343535 w 342900"/>
                <a:gd name="connsiteY2" fmla="*/ 113665 h 107950"/>
                <a:gd name="connsiteX3" fmla="*/ 0 w 342900"/>
                <a:gd name="connsiteY3" fmla="*/ 11366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07950">
                  <a:moveTo>
                    <a:pt x="0" y="0"/>
                  </a:moveTo>
                  <a:lnTo>
                    <a:pt x="343535" y="0"/>
                  </a:lnTo>
                  <a:lnTo>
                    <a:pt x="343535" y="113665"/>
                  </a:lnTo>
                  <a:lnTo>
                    <a:pt x="0" y="113665"/>
                  </a:ln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659CD4-D5BD-44B9-975F-83E452BD9B4A}"/>
                </a:ext>
              </a:extLst>
            </p:cNvPr>
            <p:cNvSpPr/>
            <p:nvPr/>
          </p:nvSpPr>
          <p:spPr>
            <a:xfrm>
              <a:off x="171450" y="4550410"/>
              <a:ext cx="222250" cy="438150"/>
            </a:xfrm>
            <a:custGeom>
              <a:avLst/>
              <a:gdLst>
                <a:gd name="connsiteX0" fmla="*/ 0 w 222250"/>
                <a:gd name="connsiteY0" fmla="*/ 0 h 438150"/>
                <a:gd name="connsiteX1" fmla="*/ 226060 w 222250"/>
                <a:gd name="connsiteY1" fmla="*/ 0 h 438150"/>
                <a:gd name="connsiteX2" fmla="*/ 226060 w 222250"/>
                <a:gd name="connsiteY2" fmla="*/ 443230 h 438150"/>
                <a:gd name="connsiteX3" fmla="*/ 0 w 222250"/>
                <a:gd name="connsiteY3" fmla="*/ 44323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438150">
                  <a:moveTo>
                    <a:pt x="0" y="0"/>
                  </a:moveTo>
                  <a:lnTo>
                    <a:pt x="226060" y="0"/>
                  </a:lnTo>
                  <a:lnTo>
                    <a:pt x="226060" y="443230"/>
                  </a:lnTo>
                  <a:lnTo>
                    <a:pt x="0" y="4432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DF9B93-DB4F-45FC-8E77-39B807BF7D6B}"/>
                </a:ext>
              </a:extLst>
            </p:cNvPr>
            <p:cNvSpPr/>
            <p:nvPr/>
          </p:nvSpPr>
          <p:spPr>
            <a:xfrm>
              <a:off x="171052" y="5077922"/>
              <a:ext cx="400051" cy="400051"/>
            </a:xfrm>
            <a:custGeom>
              <a:avLst/>
              <a:gdLst>
                <a:gd name="connsiteX0" fmla="*/ 0 w 400050"/>
                <a:gd name="connsiteY0" fmla="*/ 0 h 400050"/>
                <a:gd name="connsiteX1" fmla="*/ 402590 w 400050"/>
                <a:gd name="connsiteY1" fmla="*/ 0 h 400050"/>
                <a:gd name="connsiteX2" fmla="*/ 402590 w 400050"/>
                <a:gd name="connsiteY2" fmla="*/ 402590 h 400050"/>
                <a:gd name="connsiteX3" fmla="*/ 0 w 400050"/>
                <a:gd name="connsiteY3" fmla="*/ 40259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400050">
                  <a:moveTo>
                    <a:pt x="0" y="0"/>
                  </a:moveTo>
                  <a:lnTo>
                    <a:pt x="402590" y="0"/>
                  </a:lnTo>
                  <a:lnTo>
                    <a:pt x="402590" y="402590"/>
                  </a:lnTo>
                  <a:lnTo>
                    <a:pt x="0" y="4025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B09D76-C0F2-4516-A187-7ACA6F3B21CC}"/>
                </a:ext>
              </a:extLst>
            </p:cNvPr>
            <p:cNvSpPr/>
            <p:nvPr/>
          </p:nvSpPr>
          <p:spPr>
            <a:xfrm>
              <a:off x="2919730" y="2154220"/>
              <a:ext cx="374650" cy="2921000"/>
            </a:xfrm>
            <a:custGeom>
              <a:avLst/>
              <a:gdLst>
                <a:gd name="connsiteX0" fmla="*/ 379095 w 374650"/>
                <a:gd name="connsiteY0" fmla="*/ 260685 h 2921000"/>
                <a:gd name="connsiteX1" fmla="*/ 379095 w 374650"/>
                <a:gd name="connsiteY1" fmla="*/ 55580 h 2921000"/>
                <a:gd name="connsiteX2" fmla="*/ 374015 w 374650"/>
                <a:gd name="connsiteY2" fmla="*/ 8590 h 2921000"/>
                <a:gd name="connsiteX3" fmla="*/ 340995 w 374650"/>
                <a:gd name="connsiteY3" fmla="*/ 19385 h 2921000"/>
                <a:gd name="connsiteX4" fmla="*/ 161925 w 374650"/>
                <a:gd name="connsiteY4" fmla="*/ 244810 h 2921000"/>
                <a:gd name="connsiteX5" fmla="*/ 147320 w 374650"/>
                <a:gd name="connsiteY5" fmla="*/ 261320 h 2921000"/>
                <a:gd name="connsiteX6" fmla="*/ 0 w 374650"/>
                <a:gd name="connsiteY6" fmla="*/ 261320 h 2921000"/>
                <a:gd name="connsiteX7" fmla="*/ 0 w 374650"/>
                <a:gd name="connsiteY7" fmla="*/ 2925145 h 2921000"/>
                <a:gd name="connsiteX8" fmla="*/ 378460 w 374650"/>
                <a:gd name="connsiteY8" fmla="*/ 2925145 h 2921000"/>
                <a:gd name="connsiteX9" fmla="*/ 379095 w 374650"/>
                <a:gd name="connsiteY9" fmla="*/ 260685 h 2921000"/>
                <a:gd name="connsiteX10" fmla="*/ 379095 w 374650"/>
                <a:gd name="connsiteY10" fmla="*/ 260685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50" h="2921000">
                  <a:moveTo>
                    <a:pt x="379095" y="260685"/>
                  </a:moveTo>
                  <a:cubicBezTo>
                    <a:pt x="379095" y="192105"/>
                    <a:pt x="379095" y="124160"/>
                    <a:pt x="379095" y="55580"/>
                  </a:cubicBezTo>
                  <a:cubicBezTo>
                    <a:pt x="379095" y="39705"/>
                    <a:pt x="380365" y="23830"/>
                    <a:pt x="374015" y="8590"/>
                  </a:cubicBezTo>
                  <a:cubicBezTo>
                    <a:pt x="355600" y="-12365"/>
                    <a:pt x="348615" y="10495"/>
                    <a:pt x="340995" y="19385"/>
                  </a:cubicBezTo>
                  <a:cubicBezTo>
                    <a:pt x="278765" y="92410"/>
                    <a:pt x="222250" y="169880"/>
                    <a:pt x="161925" y="244810"/>
                  </a:cubicBezTo>
                  <a:cubicBezTo>
                    <a:pt x="157480" y="250525"/>
                    <a:pt x="153035" y="256875"/>
                    <a:pt x="147320" y="261320"/>
                  </a:cubicBezTo>
                  <a:lnTo>
                    <a:pt x="0" y="261320"/>
                  </a:lnTo>
                  <a:lnTo>
                    <a:pt x="0" y="2925145"/>
                  </a:lnTo>
                  <a:lnTo>
                    <a:pt x="378460" y="2925145"/>
                  </a:lnTo>
                  <a:lnTo>
                    <a:pt x="379095" y="260685"/>
                  </a:lnTo>
                  <a:lnTo>
                    <a:pt x="379095" y="2606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D39F69-89CE-435E-AC27-C163D9BD3FD2}"/>
                </a:ext>
              </a:extLst>
            </p:cNvPr>
            <p:cNvSpPr/>
            <p:nvPr/>
          </p:nvSpPr>
          <p:spPr>
            <a:xfrm>
              <a:off x="699488" y="2520950"/>
              <a:ext cx="2381250" cy="1758950"/>
            </a:xfrm>
            <a:custGeom>
              <a:avLst/>
              <a:gdLst>
                <a:gd name="connsiteX0" fmla="*/ 2321842 w 2381250"/>
                <a:gd name="connsiteY0" fmla="*/ 0 h 1758950"/>
                <a:gd name="connsiteX1" fmla="*/ 2382802 w 2381250"/>
                <a:gd name="connsiteY1" fmla="*/ 60325 h 1758950"/>
                <a:gd name="connsiteX2" fmla="*/ 2381532 w 2381250"/>
                <a:gd name="connsiteY2" fmla="*/ 1096645 h 1758950"/>
                <a:gd name="connsiteX3" fmla="*/ 2287552 w 2381250"/>
                <a:gd name="connsiteY3" fmla="*/ 1156970 h 1758950"/>
                <a:gd name="connsiteX4" fmla="*/ 1075972 w 2381250"/>
                <a:gd name="connsiteY4" fmla="*/ 1151255 h 1758950"/>
                <a:gd name="connsiteX5" fmla="*/ 1023267 w 2381250"/>
                <a:gd name="connsiteY5" fmla="*/ 1164590 h 1758950"/>
                <a:gd name="connsiteX6" fmla="*/ 827687 w 2381250"/>
                <a:gd name="connsiteY6" fmla="*/ 1402080 h 1758950"/>
                <a:gd name="connsiteX7" fmla="*/ 671477 w 2381250"/>
                <a:gd name="connsiteY7" fmla="*/ 1665605 h 1758950"/>
                <a:gd name="connsiteX8" fmla="*/ 515267 w 2381250"/>
                <a:gd name="connsiteY8" fmla="*/ 1761490 h 1758950"/>
                <a:gd name="connsiteX9" fmla="*/ 133632 w 2381250"/>
                <a:gd name="connsiteY9" fmla="*/ 1758315 h 1758950"/>
                <a:gd name="connsiteX10" fmla="*/ 282 w 2381250"/>
                <a:gd name="connsiteY10" fmla="*/ 1605280 h 1758950"/>
                <a:gd name="connsiteX11" fmla="*/ 282 w 2381250"/>
                <a:gd name="connsiteY11" fmla="*/ 1144905 h 1758950"/>
                <a:gd name="connsiteX12" fmla="*/ 17427 w 2381250"/>
                <a:gd name="connsiteY12" fmla="*/ 1092200 h 1758950"/>
                <a:gd name="connsiteX13" fmla="*/ 161572 w 2381250"/>
                <a:gd name="connsiteY13" fmla="*/ 895350 h 1758950"/>
                <a:gd name="connsiteX14" fmla="*/ 617502 w 2381250"/>
                <a:gd name="connsiteY14" fmla="*/ 260350 h 1758950"/>
                <a:gd name="connsiteX15" fmla="*/ 848007 w 2381250"/>
                <a:gd name="connsiteY15" fmla="*/ 32385 h 1758950"/>
                <a:gd name="connsiteX16" fmla="*/ 973102 w 2381250"/>
                <a:gd name="connsiteY16" fmla="*/ 1905 h 1758950"/>
                <a:gd name="connsiteX17" fmla="*/ 2321842 w 2381250"/>
                <a:gd name="connsiteY17" fmla="*/ 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250" h="1758950">
                  <a:moveTo>
                    <a:pt x="2321842" y="0"/>
                  </a:moveTo>
                  <a:cubicBezTo>
                    <a:pt x="2359307" y="3175"/>
                    <a:pt x="2373912" y="28575"/>
                    <a:pt x="2382802" y="60325"/>
                  </a:cubicBezTo>
                  <a:cubicBezTo>
                    <a:pt x="2385342" y="123825"/>
                    <a:pt x="2385342" y="1078865"/>
                    <a:pt x="2381532" y="1096645"/>
                  </a:cubicBezTo>
                  <a:cubicBezTo>
                    <a:pt x="2361847" y="1147445"/>
                    <a:pt x="2347242" y="1158875"/>
                    <a:pt x="2287552" y="1156970"/>
                  </a:cubicBezTo>
                  <a:cubicBezTo>
                    <a:pt x="1883692" y="1144270"/>
                    <a:pt x="1479832" y="1155065"/>
                    <a:pt x="1075972" y="1151255"/>
                  </a:cubicBezTo>
                  <a:cubicBezTo>
                    <a:pt x="1064542" y="1151255"/>
                    <a:pt x="1030252" y="1162685"/>
                    <a:pt x="1023267" y="1164590"/>
                  </a:cubicBezTo>
                  <a:cubicBezTo>
                    <a:pt x="952782" y="1184275"/>
                    <a:pt x="835942" y="1388110"/>
                    <a:pt x="827687" y="1402080"/>
                  </a:cubicBezTo>
                  <a:cubicBezTo>
                    <a:pt x="776252" y="1490345"/>
                    <a:pt x="726087" y="1579245"/>
                    <a:pt x="671477" y="1665605"/>
                  </a:cubicBezTo>
                  <a:cubicBezTo>
                    <a:pt x="656872" y="1688465"/>
                    <a:pt x="608612" y="1761490"/>
                    <a:pt x="515267" y="1761490"/>
                  </a:cubicBezTo>
                  <a:cubicBezTo>
                    <a:pt x="392077" y="1761490"/>
                    <a:pt x="137442" y="1760855"/>
                    <a:pt x="133632" y="1758315"/>
                  </a:cubicBezTo>
                  <a:cubicBezTo>
                    <a:pt x="61877" y="1754505"/>
                    <a:pt x="282" y="1680210"/>
                    <a:pt x="282" y="1605280"/>
                  </a:cubicBezTo>
                  <a:cubicBezTo>
                    <a:pt x="-353" y="1451610"/>
                    <a:pt x="282" y="1298575"/>
                    <a:pt x="282" y="1144905"/>
                  </a:cubicBezTo>
                  <a:cubicBezTo>
                    <a:pt x="282" y="1125220"/>
                    <a:pt x="5997" y="1108075"/>
                    <a:pt x="17427" y="1092200"/>
                  </a:cubicBezTo>
                  <a:cubicBezTo>
                    <a:pt x="65687" y="1026795"/>
                    <a:pt x="114582" y="961390"/>
                    <a:pt x="161572" y="895350"/>
                  </a:cubicBezTo>
                  <a:cubicBezTo>
                    <a:pt x="198402" y="843915"/>
                    <a:pt x="565432" y="334645"/>
                    <a:pt x="617502" y="260350"/>
                  </a:cubicBezTo>
                  <a:cubicBezTo>
                    <a:pt x="682907" y="167640"/>
                    <a:pt x="750217" y="90170"/>
                    <a:pt x="848007" y="32385"/>
                  </a:cubicBezTo>
                  <a:cubicBezTo>
                    <a:pt x="889282" y="8255"/>
                    <a:pt x="952782" y="1905"/>
                    <a:pt x="973102" y="1905"/>
                  </a:cubicBezTo>
                  <a:cubicBezTo>
                    <a:pt x="1382042" y="1905"/>
                    <a:pt x="2254532" y="0"/>
                    <a:pt x="2321842" y="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49670A-C50A-440F-A83E-2120BEA4BF69}"/>
                </a:ext>
              </a:extLst>
            </p:cNvPr>
            <p:cNvSpPr/>
            <p:nvPr/>
          </p:nvSpPr>
          <p:spPr>
            <a:xfrm>
              <a:off x="766162" y="2576988"/>
              <a:ext cx="2216149" cy="1606550"/>
            </a:xfrm>
            <a:custGeom>
              <a:avLst/>
              <a:gdLst>
                <a:gd name="connsiteX0" fmla="*/ 2160552 w 2216150"/>
                <a:gd name="connsiteY0" fmla="*/ 0 h 1606550"/>
                <a:gd name="connsiteX1" fmla="*/ 2216432 w 2216150"/>
                <a:gd name="connsiteY1" fmla="*/ 53975 h 1606550"/>
                <a:gd name="connsiteX2" fmla="*/ 2215162 w 2216150"/>
                <a:gd name="connsiteY2" fmla="*/ 964565 h 1606550"/>
                <a:gd name="connsiteX3" fmla="*/ 2128802 w 2216150"/>
                <a:gd name="connsiteY3" fmla="*/ 1012190 h 1606550"/>
                <a:gd name="connsiteX4" fmla="*/ 1015012 w 2216150"/>
                <a:gd name="connsiteY4" fmla="*/ 1007110 h 1606550"/>
                <a:gd name="connsiteX5" fmla="*/ 887377 w 2216150"/>
                <a:gd name="connsiteY5" fmla="*/ 1047115 h 1606550"/>
                <a:gd name="connsiteX6" fmla="*/ 555907 w 2216150"/>
                <a:gd name="connsiteY6" fmla="*/ 1532255 h 1606550"/>
                <a:gd name="connsiteX7" fmla="*/ 463832 w 2216150"/>
                <a:gd name="connsiteY7" fmla="*/ 1610995 h 1606550"/>
                <a:gd name="connsiteX8" fmla="*/ 97437 w 2216150"/>
                <a:gd name="connsiteY8" fmla="*/ 1610995 h 1606550"/>
                <a:gd name="connsiteX9" fmla="*/ 282 w 2216150"/>
                <a:gd name="connsiteY9" fmla="*/ 1468120 h 1606550"/>
                <a:gd name="connsiteX10" fmla="*/ 282 w 2216150"/>
                <a:gd name="connsiteY10" fmla="*/ 1057910 h 1606550"/>
                <a:gd name="connsiteX11" fmla="*/ 769902 w 2216150"/>
                <a:gd name="connsiteY11" fmla="*/ 50800 h 1606550"/>
                <a:gd name="connsiteX12" fmla="*/ 928652 w 2216150"/>
                <a:gd name="connsiteY12" fmla="*/ 6350 h 1606550"/>
                <a:gd name="connsiteX13" fmla="*/ 2160552 w 2216150"/>
                <a:gd name="connsiteY13" fmla="*/ 0 h 1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6150" h="1606550">
                  <a:moveTo>
                    <a:pt x="2160552" y="0"/>
                  </a:moveTo>
                  <a:cubicBezTo>
                    <a:pt x="2194842" y="2540"/>
                    <a:pt x="2208812" y="25400"/>
                    <a:pt x="2216432" y="53975"/>
                  </a:cubicBezTo>
                  <a:cubicBezTo>
                    <a:pt x="2218972" y="110490"/>
                    <a:pt x="2218972" y="948690"/>
                    <a:pt x="2215162" y="964565"/>
                  </a:cubicBezTo>
                  <a:cubicBezTo>
                    <a:pt x="2197382" y="1009650"/>
                    <a:pt x="2183412" y="1013460"/>
                    <a:pt x="2128802" y="1012190"/>
                  </a:cubicBezTo>
                  <a:cubicBezTo>
                    <a:pt x="1757327" y="1000760"/>
                    <a:pt x="1386487" y="1010285"/>
                    <a:pt x="1015012" y="1007110"/>
                  </a:cubicBezTo>
                  <a:cubicBezTo>
                    <a:pt x="972467" y="1011555"/>
                    <a:pt x="954687" y="1007110"/>
                    <a:pt x="887377" y="1047115"/>
                  </a:cubicBezTo>
                  <a:cubicBezTo>
                    <a:pt x="803557" y="1090930"/>
                    <a:pt x="592102" y="1478280"/>
                    <a:pt x="555907" y="1532255"/>
                  </a:cubicBezTo>
                  <a:cubicBezTo>
                    <a:pt x="544477" y="1562735"/>
                    <a:pt x="520982" y="1610995"/>
                    <a:pt x="463832" y="1610995"/>
                  </a:cubicBezTo>
                  <a:cubicBezTo>
                    <a:pt x="350802" y="1610360"/>
                    <a:pt x="101247" y="1612900"/>
                    <a:pt x="97437" y="1610995"/>
                  </a:cubicBezTo>
                  <a:cubicBezTo>
                    <a:pt x="31397" y="1607820"/>
                    <a:pt x="282" y="1535430"/>
                    <a:pt x="282" y="1468120"/>
                  </a:cubicBezTo>
                  <a:cubicBezTo>
                    <a:pt x="-353" y="1331595"/>
                    <a:pt x="282" y="1194435"/>
                    <a:pt x="282" y="1057910"/>
                  </a:cubicBezTo>
                  <a:cubicBezTo>
                    <a:pt x="282" y="1040765"/>
                    <a:pt x="649887" y="156845"/>
                    <a:pt x="769902" y="50800"/>
                  </a:cubicBezTo>
                  <a:cubicBezTo>
                    <a:pt x="798477" y="25400"/>
                    <a:pt x="879757" y="6350"/>
                    <a:pt x="928652" y="6350"/>
                  </a:cubicBezTo>
                  <a:cubicBezTo>
                    <a:pt x="1305207" y="6985"/>
                    <a:pt x="2134517" y="2540"/>
                    <a:pt x="216055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5466E7-F851-4976-90EF-3BE51EF5B107}"/>
                </a:ext>
              </a:extLst>
            </p:cNvPr>
            <p:cNvSpPr/>
            <p:nvPr/>
          </p:nvSpPr>
          <p:spPr>
            <a:xfrm>
              <a:off x="4872990" y="5271135"/>
              <a:ext cx="2622550" cy="628650"/>
            </a:xfrm>
            <a:custGeom>
              <a:avLst/>
              <a:gdLst>
                <a:gd name="connsiteX0" fmla="*/ 2312670 w 2622550"/>
                <a:gd name="connsiteY0" fmla="*/ 628650 h 628650"/>
                <a:gd name="connsiteX1" fmla="*/ 314325 w 2622550"/>
                <a:gd name="connsiteY1" fmla="*/ 628650 h 628650"/>
                <a:gd name="connsiteX2" fmla="*/ 0 w 2622550"/>
                <a:gd name="connsiteY2" fmla="*/ 314325 h 628650"/>
                <a:gd name="connsiteX3" fmla="*/ 0 w 2622550"/>
                <a:gd name="connsiteY3" fmla="*/ 314325 h 628650"/>
                <a:gd name="connsiteX4" fmla="*/ 314325 w 2622550"/>
                <a:gd name="connsiteY4" fmla="*/ 0 h 628650"/>
                <a:gd name="connsiteX5" fmla="*/ 2312670 w 2622550"/>
                <a:gd name="connsiteY5" fmla="*/ 0 h 628650"/>
                <a:gd name="connsiteX6" fmla="*/ 2626995 w 2622550"/>
                <a:gd name="connsiteY6" fmla="*/ 314325 h 628650"/>
                <a:gd name="connsiteX7" fmla="*/ 2626995 w 2622550"/>
                <a:gd name="connsiteY7" fmla="*/ 314325 h 628650"/>
                <a:gd name="connsiteX8" fmla="*/ 2312670 w 2622550"/>
                <a:gd name="connsiteY8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550" h="628650">
                  <a:moveTo>
                    <a:pt x="2312670" y="628650"/>
                  </a:moveTo>
                  <a:lnTo>
                    <a:pt x="314325" y="628650"/>
                  </a:lnTo>
                  <a:cubicBezTo>
                    <a:pt x="140970" y="628650"/>
                    <a:pt x="0" y="487680"/>
                    <a:pt x="0" y="314325"/>
                  </a:cubicBezTo>
                  <a:lnTo>
                    <a:pt x="0" y="314325"/>
                  </a:lnTo>
                  <a:cubicBezTo>
                    <a:pt x="0" y="140970"/>
                    <a:pt x="140970" y="0"/>
                    <a:pt x="314325" y="0"/>
                  </a:cubicBezTo>
                  <a:lnTo>
                    <a:pt x="2312670" y="0"/>
                  </a:lnTo>
                  <a:cubicBezTo>
                    <a:pt x="2486025" y="0"/>
                    <a:pt x="2626995" y="140970"/>
                    <a:pt x="2626995" y="314325"/>
                  </a:cubicBezTo>
                  <a:lnTo>
                    <a:pt x="2626995" y="314325"/>
                  </a:lnTo>
                  <a:cubicBezTo>
                    <a:pt x="2626995" y="487680"/>
                    <a:pt x="2486025" y="628650"/>
                    <a:pt x="2312670" y="62865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D55C86-9112-4D2D-99AC-AF58D39068D9}"/>
                </a:ext>
              </a:extLst>
            </p:cNvPr>
            <p:cNvSpPr/>
            <p:nvPr/>
          </p:nvSpPr>
          <p:spPr>
            <a:xfrm>
              <a:off x="4954270" y="5327650"/>
              <a:ext cx="2457450" cy="514350"/>
            </a:xfrm>
            <a:custGeom>
              <a:avLst/>
              <a:gdLst>
                <a:gd name="connsiteX0" fmla="*/ 2205990 w 2457450"/>
                <a:gd name="connsiteY0" fmla="*/ 515620 h 514350"/>
                <a:gd name="connsiteX1" fmla="*/ 257810 w 2457450"/>
                <a:gd name="connsiteY1" fmla="*/ 515620 h 514350"/>
                <a:gd name="connsiteX2" fmla="*/ 0 w 2457450"/>
                <a:gd name="connsiteY2" fmla="*/ 257810 h 514350"/>
                <a:gd name="connsiteX3" fmla="*/ 0 w 2457450"/>
                <a:gd name="connsiteY3" fmla="*/ 257810 h 514350"/>
                <a:gd name="connsiteX4" fmla="*/ 257810 w 2457450"/>
                <a:gd name="connsiteY4" fmla="*/ 0 h 514350"/>
                <a:gd name="connsiteX5" fmla="*/ 2205990 w 2457450"/>
                <a:gd name="connsiteY5" fmla="*/ 0 h 514350"/>
                <a:gd name="connsiteX6" fmla="*/ 2463800 w 2457450"/>
                <a:gd name="connsiteY6" fmla="*/ 257810 h 514350"/>
                <a:gd name="connsiteX7" fmla="*/ 2463800 w 2457450"/>
                <a:gd name="connsiteY7" fmla="*/ 257810 h 514350"/>
                <a:gd name="connsiteX8" fmla="*/ 2205990 w 2457450"/>
                <a:gd name="connsiteY8" fmla="*/ 51562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450" h="514350">
                  <a:moveTo>
                    <a:pt x="2205990" y="515620"/>
                  </a:moveTo>
                  <a:lnTo>
                    <a:pt x="257810" y="515620"/>
                  </a:lnTo>
                  <a:cubicBezTo>
                    <a:pt x="115570" y="515620"/>
                    <a:pt x="0" y="400050"/>
                    <a:pt x="0" y="257810"/>
                  </a:cubicBezTo>
                  <a:lnTo>
                    <a:pt x="0" y="257810"/>
                  </a:lnTo>
                  <a:cubicBezTo>
                    <a:pt x="0" y="115570"/>
                    <a:pt x="115570" y="0"/>
                    <a:pt x="257810" y="0"/>
                  </a:cubicBezTo>
                  <a:lnTo>
                    <a:pt x="2205990" y="0"/>
                  </a:lnTo>
                  <a:cubicBezTo>
                    <a:pt x="2348230" y="0"/>
                    <a:pt x="2463800" y="115570"/>
                    <a:pt x="2463800" y="257810"/>
                  </a:cubicBezTo>
                  <a:lnTo>
                    <a:pt x="2463800" y="257810"/>
                  </a:lnTo>
                  <a:cubicBezTo>
                    <a:pt x="2463800" y="400050"/>
                    <a:pt x="2348230" y="515620"/>
                    <a:pt x="2205990" y="5156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452498-116F-4D15-A818-7D7DACBB4699}"/>
                </a:ext>
              </a:extLst>
            </p:cNvPr>
            <p:cNvSpPr/>
            <p:nvPr/>
          </p:nvSpPr>
          <p:spPr>
            <a:xfrm>
              <a:off x="7536815" y="527431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CB433C-2AC7-430D-A302-85688A87C424}"/>
                </a:ext>
              </a:extLst>
            </p:cNvPr>
            <p:cNvSpPr/>
            <p:nvPr/>
          </p:nvSpPr>
          <p:spPr>
            <a:xfrm>
              <a:off x="7536815" y="5463540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82D996-9597-4355-BC64-4652EF5613E1}"/>
                </a:ext>
              </a:extLst>
            </p:cNvPr>
            <p:cNvSpPr/>
            <p:nvPr/>
          </p:nvSpPr>
          <p:spPr>
            <a:xfrm>
              <a:off x="7536815" y="565340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265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EDE61A-00BE-41B6-93CC-2535DA2162E9}"/>
                </a:ext>
              </a:extLst>
            </p:cNvPr>
            <p:cNvSpPr/>
            <p:nvPr/>
          </p:nvSpPr>
          <p:spPr>
            <a:xfrm>
              <a:off x="7536815" y="5842635"/>
              <a:ext cx="2051050" cy="114300"/>
            </a:xfrm>
            <a:custGeom>
              <a:avLst/>
              <a:gdLst>
                <a:gd name="connsiteX0" fmla="*/ 1995805 w 2051050"/>
                <a:gd name="connsiteY0" fmla="*/ 114300 h 114300"/>
                <a:gd name="connsiteX1" fmla="*/ 57150 w 2051050"/>
                <a:gd name="connsiteY1" fmla="*/ 114300 h 114300"/>
                <a:gd name="connsiteX2" fmla="*/ 0 w 2051050"/>
                <a:gd name="connsiteY2" fmla="*/ 57150 h 114300"/>
                <a:gd name="connsiteX3" fmla="*/ 0 w 2051050"/>
                <a:gd name="connsiteY3" fmla="*/ 57150 h 114300"/>
                <a:gd name="connsiteX4" fmla="*/ 57150 w 2051050"/>
                <a:gd name="connsiteY4" fmla="*/ 0 h 114300"/>
                <a:gd name="connsiteX5" fmla="*/ 1995805 w 2051050"/>
                <a:gd name="connsiteY5" fmla="*/ 0 h 114300"/>
                <a:gd name="connsiteX6" fmla="*/ 2052955 w 2051050"/>
                <a:gd name="connsiteY6" fmla="*/ 57150 h 114300"/>
                <a:gd name="connsiteX7" fmla="*/ 2052955 w 2051050"/>
                <a:gd name="connsiteY7" fmla="*/ 57150 h 114300"/>
                <a:gd name="connsiteX8" fmla="*/ 1995805 w 2051050"/>
                <a:gd name="connsiteY8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114300">
                  <a:moveTo>
                    <a:pt x="1995805" y="114300"/>
                  </a:moveTo>
                  <a:lnTo>
                    <a:pt x="57150" y="114300"/>
                  </a:lnTo>
                  <a:cubicBezTo>
                    <a:pt x="26035" y="114300"/>
                    <a:pt x="0" y="88900"/>
                    <a:pt x="0" y="57150"/>
                  </a:cubicBezTo>
                  <a:lnTo>
                    <a:pt x="0" y="57150"/>
                  </a:lnTo>
                  <a:cubicBezTo>
                    <a:pt x="0" y="26035"/>
                    <a:pt x="25400" y="0"/>
                    <a:pt x="57150" y="0"/>
                  </a:cubicBezTo>
                  <a:lnTo>
                    <a:pt x="1995805" y="0"/>
                  </a:lnTo>
                  <a:cubicBezTo>
                    <a:pt x="2026920" y="0"/>
                    <a:pt x="2052955" y="25400"/>
                    <a:pt x="2052955" y="57150"/>
                  </a:cubicBezTo>
                  <a:lnTo>
                    <a:pt x="2052955" y="57150"/>
                  </a:lnTo>
                  <a:cubicBezTo>
                    <a:pt x="2052955" y="88900"/>
                    <a:pt x="2027555" y="114300"/>
                    <a:pt x="1995805" y="1143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6230D9-4486-4C52-9EE7-9291A2032361}"/>
                </a:ext>
              </a:extLst>
            </p:cNvPr>
            <p:cNvSpPr/>
            <p:nvPr/>
          </p:nvSpPr>
          <p:spPr>
            <a:xfrm>
              <a:off x="9629140" y="1489710"/>
              <a:ext cx="1612900" cy="4591050"/>
            </a:xfrm>
            <a:custGeom>
              <a:avLst/>
              <a:gdLst>
                <a:gd name="connsiteX0" fmla="*/ 1612900 w 1612900"/>
                <a:gd name="connsiteY0" fmla="*/ 4597400 h 4591050"/>
                <a:gd name="connsiteX1" fmla="*/ 0 w 1612900"/>
                <a:gd name="connsiteY1" fmla="*/ 4597400 h 4591050"/>
                <a:gd name="connsiteX2" fmla="*/ 0 w 1612900"/>
                <a:gd name="connsiteY2" fmla="*/ 327025 h 4591050"/>
                <a:gd name="connsiteX3" fmla="*/ 327025 w 1612900"/>
                <a:gd name="connsiteY3" fmla="*/ 0 h 4591050"/>
                <a:gd name="connsiteX4" fmla="*/ 1285240 w 1612900"/>
                <a:gd name="connsiteY4" fmla="*/ 0 h 4591050"/>
                <a:gd name="connsiteX5" fmla="*/ 1612265 w 1612900"/>
                <a:gd name="connsiteY5" fmla="*/ 327025 h 4591050"/>
                <a:gd name="connsiteX6" fmla="*/ 1612265 w 1612900"/>
                <a:gd name="connsiteY6" fmla="*/ 459740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2900" h="4591050">
                  <a:moveTo>
                    <a:pt x="1612900" y="4597400"/>
                  </a:moveTo>
                  <a:lnTo>
                    <a:pt x="0" y="4597400"/>
                  </a:lnTo>
                  <a:lnTo>
                    <a:pt x="0" y="327025"/>
                  </a:lnTo>
                  <a:cubicBezTo>
                    <a:pt x="0" y="147320"/>
                    <a:pt x="147320" y="0"/>
                    <a:pt x="327025" y="0"/>
                  </a:cubicBezTo>
                  <a:lnTo>
                    <a:pt x="1285240" y="0"/>
                  </a:lnTo>
                  <a:cubicBezTo>
                    <a:pt x="1464945" y="0"/>
                    <a:pt x="1612265" y="147320"/>
                    <a:pt x="1612265" y="327025"/>
                  </a:cubicBezTo>
                  <a:lnTo>
                    <a:pt x="1612265" y="45974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F04D68-17B2-4EBD-9AC5-51F01306D38F}"/>
                </a:ext>
              </a:extLst>
            </p:cNvPr>
            <p:cNvSpPr/>
            <p:nvPr/>
          </p:nvSpPr>
          <p:spPr>
            <a:xfrm>
              <a:off x="9752965" y="1604010"/>
              <a:ext cx="1358900" cy="4483100"/>
            </a:xfrm>
            <a:custGeom>
              <a:avLst/>
              <a:gdLst>
                <a:gd name="connsiteX0" fmla="*/ 1364615 w 1358900"/>
                <a:gd name="connsiteY0" fmla="*/ 4488180 h 4483100"/>
                <a:gd name="connsiteX1" fmla="*/ 0 w 1358900"/>
                <a:gd name="connsiteY1" fmla="*/ 4488180 h 4483100"/>
                <a:gd name="connsiteX2" fmla="*/ 0 w 1358900"/>
                <a:gd name="connsiteY2" fmla="*/ 266700 h 4483100"/>
                <a:gd name="connsiteX3" fmla="*/ 266700 w 1358900"/>
                <a:gd name="connsiteY3" fmla="*/ 0 h 4483100"/>
                <a:gd name="connsiteX4" fmla="*/ 1097915 w 1358900"/>
                <a:gd name="connsiteY4" fmla="*/ 0 h 4483100"/>
                <a:gd name="connsiteX5" fmla="*/ 1364615 w 1358900"/>
                <a:gd name="connsiteY5" fmla="*/ 266700 h 4483100"/>
                <a:gd name="connsiteX6" fmla="*/ 1364615 w 1358900"/>
                <a:gd name="connsiteY6" fmla="*/ 4488180 h 448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900" h="4483100">
                  <a:moveTo>
                    <a:pt x="1364615" y="4488180"/>
                  </a:moveTo>
                  <a:lnTo>
                    <a:pt x="0" y="4488180"/>
                  </a:lnTo>
                  <a:lnTo>
                    <a:pt x="0" y="266700"/>
                  </a:lnTo>
                  <a:cubicBezTo>
                    <a:pt x="0" y="120015"/>
                    <a:pt x="120015" y="0"/>
                    <a:pt x="266700" y="0"/>
                  </a:cubicBezTo>
                  <a:lnTo>
                    <a:pt x="1097915" y="0"/>
                  </a:lnTo>
                  <a:cubicBezTo>
                    <a:pt x="1244600" y="0"/>
                    <a:pt x="1364615" y="120015"/>
                    <a:pt x="1364615" y="266700"/>
                  </a:cubicBezTo>
                  <a:lnTo>
                    <a:pt x="1364615" y="44881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DF9F9D-B930-47F5-9092-5BE239B34999}"/>
                </a:ext>
              </a:extLst>
            </p:cNvPr>
            <p:cNvSpPr/>
            <p:nvPr/>
          </p:nvSpPr>
          <p:spPr>
            <a:xfrm>
              <a:off x="8437245" y="3787775"/>
              <a:ext cx="1098550" cy="1200150"/>
            </a:xfrm>
            <a:custGeom>
              <a:avLst/>
              <a:gdLst>
                <a:gd name="connsiteX0" fmla="*/ 805180 w 1098550"/>
                <a:gd name="connsiteY0" fmla="*/ 1200150 h 1200150"/>
                <a:gd name="connsiteX1" fmla="*/ 295275 w 1098550"/>
                <a:gd name="connsiteY1" fmla="*/ 1200150 h 1200150"/>
                <a:gd name="connsiteX2" fmla="*/ 0 w 1098550"/>
                <a:gd name="connsiteY2" fmla="*/ 904875 h 1200150"/>
                <a:gd name="connsiteX3" fmla="*/ 0 w 1098550"/>
                <a:gd name="connsiteY3" fmla="*/ 295275 h 1200150"/>
                <a:gd name="connsiteX4" fmla="*/ 295275 w 1098550"/>
                <a:gd name="connsiteY4" fmla="*/ 0 h 1200150"/>
                <a:gd name="connsiteX5" fmla="*/ 805180 w 1098550"/>
                <a:gd name="connsiteY5" fmla="*/ 0 h 1200150"/>
                <a:gd name="connsiteX6" fmla="*/ 1100455 w 1098550"/>
                <a:gd name="connsiteY6" fmla="*/ 295275 h 1200150"/>
                <a:gd name="connsiteX7" fmla="*/ 1100455 w 1098550"/>
                <a:gd name="connsiteY7" fmla="*/ 904875 h 1200150"/>
                <a:gd name="connsiteX8" fmla="*/ 805180 w 1098550"/>
                <a:gd name="connsiteY8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550" h="1200150">
                  <a:moveTo>
                    <a:pt x="805180" y="1200150"/>
                  </a:moveTo>
                  <a:lnTo>
                    <a:pt x="295275" y="1200150"/>
                  </a:lnTo>
                  <a:cubicBezTo>
                    <a:pt x="132715" y="1200150"/>
                    <a:pt x="0" y="1067435"/>
                    <a:pt x="0" y="904875"/>
                  </a:cubicBezTo>
                  <a:lnTo>
                    <a:pt x="0" y="295275"/>
                  </a:lnTo>
                  <a:cubicBezTo>
                    <a:pt x="0" y="132715"/>
                    <a:pt x="132715" y="0"/>
                    <a:pt x="295275" y="0"/>
                  </a:cubicBezTo>
                  <a:lnTo>
                    <a:pt x="805180" y="0"/>
                  </a:lnTo>
                  <a:cubicBezTo>
                    <a:pt x="967740" y="0"/>
                    <a:pt x="1100455" y="132715"/>
                    <a:pt x="1100455" y="295275"/>
                  </a:cubicBezTo>
                  <a:lnTo>
                    <a:pt x="1100455" y="904875"/>
                  </a:lnTo>
                  <a:cubicBezTo>
                    <a:pt x="1100455" y="1067435"/>
                    <a:pt x="967740" y="1200150"/>
                    <a:pt x="805180" y="1200150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4DC600E-1857-40DE-9F0F-8B8AD82E7AA8}"/>
                </a:ext>
              </a:extLst>
            </p:cNvPr>
            <p:cNvSpPr/>
            <p:nvPr/>
          </p:nvSpPr>
          <p:spPr>
            <a:xfrm>
              <a:off x="8521065" y="3879850"/>
              <a:ext cx="927100" cy="1016000"/>
            </a:xfrm>
            <a:custGeom>
              <a:avLst/>
              <a:gdLst>
                <a:gd name="connsiteX0" fmla="*/ 680720 w 927100"/>
                <a:gd name="connsiteY0" fmla="*/ 1016635 h 1016000"/>
                <a:gd name="connsiteX1" fmla="*/ 251460 w 927100"/>
                <a:gd name="connsiteY1" fmla="*/ 1016635 h 1016000"/>
                <a:gd name="connsiteX2" fmla="*/ 0 w 927100"/>
                <a:gd name="connsiteY2" fmla="*/ 765175 h 1016000"/>
                <a:gd name="connsiteX3" fmla="*/ 0 w 927100"/>
                <a:gd name="connsiteY3" fmla="*/ 251460 h 1016000"/>
                <a:gd name="connsiteX4" fmla="*/ 251460 w 927100"/>
                <a:gd name="connsiteY4" fmla="*/ 0 h 1016000"/>
                <a:gd name="connsiteX5" fmla="*/ 680720 w 927100"/>
                <a:gd name="connsiteY5" fmla="*/ 0 h 1016000"/>
                <a:gd name="connsiteX6" fmla="*/ 932180 w 927100"/>
                <a:gd name="connsiteY6" fmla="*/ 251460 h 1016000"/>
                <a:gd name="connsiteX7" fmla="*/ 932180 w 927100"/>
                <a:gd name="connsiteY7" fmla="*/ 765175 h 1016000"/>
                <a:gd name="connsiteX8" fmla="*/ 680720 w 927100"/>
                <a:gd name="connsiteY8" fmla="*/ 1016635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7100" h="1016000">
                  <a:moveTo>
                    <a:pt x="680720" y="1016635"/>
                  </a:moveTo>
                  <a:lnTo>
                    <a:pt x="251460" y="1016635"/>
                  </a:lnTo>
                  <a:cubicBezTo>
                    <a:pt x="113030" y="1016635"/>
                    <a:pt x="0" y="903605"/>
                    <a:pt x="0" y="765175"/>
                  </a:cubicBezTo>
                  <a:lnTo>
                    <a:pt x="0" y="251460"/>
                  </a:lnTo>
                  <a:cubicBezTo>
                    <a:pt x="0" y="113030"/>
                    <a:pt x="113030" y="0"/>
                    <a:pt x="251460" y="0"/>
                  </a:cubicBezTo>
                  <a:lnTo>
                    <a:pt x="680720" y="0"/>
                  </a:lnTo>
                  <a:cubicBezTo>
                    <a:pt x="819150" y="0"/>
                    <a:pt x="932180" y="113030"/>
                    <a:pt x="932180" y="251460"/>
                  </a:cubicBezTo>
                  <a:lnTo>
                    <a:pt x="932180" y="765175"/>
                  </a:lnTo>
                  <a:cubicBezTo>
                    <a:pt x="932815" y="903605"/>
                    <a:pt x="819150" y="1016635"/>
                    <a:pt x="680720" y="101663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AAF890-6D5E-4B45-A9B3-5CF9C2C1333E}"/>
                </a:ext>
              </a:extLst>
            </p:cNvPr>
            <p:cNvSpPr/>
            <p:nvPr/>
          </p:nvSpPr>
          <p:spPr>
            <a:xfrm>
              <a:off x="9940925" y="1938020"/>
              <a:ext cx="946150" cy="946150"/>
            </a:xfrm>
            <a:custGeom>
              <a:avLst/>
              <a:gdLst>
                <a:gd name="connsiteX0" fmla="*/ 729615 w 946150"/>
                <a:gd name="connsiteY0" fmla="*/ 946785 h 946150"/>
                <a:gd name="connsiteX1" fmla="*/ 217170 w 946150"/>
                <a:gd name="connsiteY1" fmla="*/ 946785 h 946150"/>
                <a:gd name="connsiteX2" fmla="*/ 0 w 946150"/>
                <a:gd name="connsiteY2" fmla="*/ 729615 h 946150"/>
                <a:gd name="connsiteX3" fmla="*/ 0 w 946150"/>
                <a:gd name="connsiteY3" fmla="*/ 217170 h 946150"/>
                <a:gd name="connsiteX4" fmla="*/ 217170 w 946150"/>
                <a:gd name="connsiteY4" fmla="*/ 0 h 946150"/>
                <a:gd name="connsiteX5" fmla="*/ 729615 w 946150"/>
                <a:gd name="connsiteY5" fmla="*/ 0 h 946150"/>
                <a:gd name="connsiteX6" fmla="*/ 946785 w 946150"/>
                <a:gd name="connsiteY6" fmla="*/ 217170 h 946150"/>
                <a:gd name="connsiteX7" fmla="*/ 946785 w 946150"/>
                <a:gd name="connsiteY7" fmla="*/ 729615 h 946150"/>
                <a:gd name="connsiteX8" fmla="*/ 729615 w 946150"/>
                <a:gd name="connsiteY8" fmla="*/ 94678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150" h="946150">
                  <a:moveTo>
                    <a:pt x="729615" y="946785"/>
                  </a:moveTo>
                  <a:lnTo>
                    <a:pt x="217170" y="946785"/>
                  </a:lnTo>
                  <a:cubicBezTo>
                    <a:pt x="97790" y="946785"/>
                    <a:pt x="0" y="848995"/>
                    <a:pt x="0" y="729615"/>
                  </a:cubicBezTo>
                  <a:lnTo>
                    <a:pt x="0" y="217170"/>
                  </a:lnTo>
                  <a:cubicBezTo>
                    <a:pt x="0" y="97790"/>
                    <a:pt x="97790" y="0"/>
                    <a:pt x="217170" y="0"/>
                  </a:cubicBezTo>
                  <a:lnTo>
                    <a:pt x="729615" y="0"/>
                  </a:lnTo>
                  <a:cubicBezTo>
                    <a:pt x="848995" y="0"/>
                    <a:pt x="946785" y="97790"/>
                    <a:pt x="946785" y="217170"/>
                  </a:cubicBezTo>
                  <a:lnTo>
                    <a:pt x="946785" y="729615"/>
                  </a:lnTo>
                  <a:cubicBezTo>
                    <a:pt x="946785" y="848995"/>
                    <a:pt x="849630" y="946785"/>
                    <a:pt x="729615" y="946785"/>
                  </a:cubicBezTo>
                  <a:close/>
                </a:path>
              </a:pathLst>
            </a:custGeom>
            <a:solidFill>
              <a:srgbClr val="1B1B1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5EF33C5-AAB2-4C31-83DD-1E07BE0CABA9}"/>
                </a:ext>
              </a:extLst>
            </p:cNvPr>
            <p:cNvSpPr/>
            <p:nvPr/>
          </p:nvSpPr>
          <p:spPr>
            <a:xfrm>
              <a:off x="10024745" y="2021205"/>
              <a:ext cx="774700" cy="774700"/>
            </a:xfrm>
            <a:custGeom>
              <a:avLst/>
              <a:gdLst>
                <a:gd name="connsiteX0" fmla="*/ 579755 w 774700"/>
                <a:gd name="connsiteY0" fmla="*/ 779780 h 774700"/>
                <a:gd name="connsiteX1" fmla="*/ 200025 w 774700"/>
                <a:gd name="connsiteY1" fmla="*/ 779780 h 774700"/>
                <a:gd name="connsiteX2" fmla="*/ 0 w 774700"/>
                <a:gd name="connsiteY2" fmla="*/ 579755 h 774700"/>
                <a:gd name="connsiteX3" fmla="*/ 0 w 774700"/>
                <a:gd name="connsiteY3" fmla="*/ 200025 h 774700"/>
                <a:gd name="connsiteX4" fmla="*/ 200025 w 774700"/>
                <a:gd name="connsiteY4" fmla="*/ 0 h 774700"/>
                <a:gd name="connsiteX5" fmla="*/ 579755 w 774700"/>
                <a:gd name="connsiteY5" fmla="*/ 0 h 774700"/>
                <a:gd name="connsiteX6" fmla="*/ 779780 w 774700"/>
                <a:gd name="connsiteY6" fmla="*/ 200025 h 774700"/>
                <a:gd name="connsiteX7" fmla="*/ 779780 w 774700"/>
                <a:gd name="connsiteY7" fmla="*/ 579755 h 774700"/>
                <a:gd name="connsiteX8" fmla="*/ 579755 w 774700"/>
                <a:gd name="connsiteY8" fmla="*/ 77978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700" h="774700">
                  <a:moveTo>
                    <a:pt x="579755" y="779780"/>
                  </a:moveTo>
                  <a:lnTo>
                    <a:pt x="200025" y="779780"/>
                  </a:lnTo>
                  <a:cubicBezTo>
                    <a:pt x="90170" y="779780"/>
                    <a:pt x="0" y="689610"/>
                    <a:pt x="0" y="579755"/>
                  </a:cubicBezTo>
                  <a:lnTo>
                    <a:pt x="0" y="200025"/>
                  </a:lnTo>
                  <a:cubicBezTo>
                    <a:pt x="0" y="90170"/>
                    <a:pt x="90170" y="0"/>
                    <a:pt x="200025" y="0"/>
                  </a:cubicBezTo>
                  <a:lnTo>
                    <a:pt x="579755" y="0"/>
                  </a:lnTo>
                  <a:cubicBezTo>
                    <a:pt x="689611" y="0"/>
                    <a:pt x="779780" y="90170"/>
                    <a:pt x="779780" y="200025"/>
                  </a:cubicBezTo>
                  <a:lnTo>
                    <a:pt x="779780" y="579755"/>
                  </a:lnTo>
                  <a:cubicBezTo>
                    <a:pt x="779780" y="689610"/>
                    <a:pt x="689611" y="779780"/>
                    <a:pt x="579755" y="7797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0304580-42CB-4CBB-B913-863CDC1FB190}"/>
                </a:ext>
              </a:extLst>
            </p:cNvPr>
            <p:cNvSpPr/>
            <p:nvPr/>
          </p:nvSpPr>
          <p:spPr>
            <a:xfrm>
              <a:off x="10603865" y="3455035"/>
              <a:ext cx="393700" cy="558800"/>
            </a:xfrm>
            <a:custGeom>
              <a:avLst/>
              <a:gdLst>
                <a:gd name="connsiteX0" fmla="*/ 0 w 393700"/>
                <a:gd name="connsiteY0" fmla="*/ 0 h 558800"/>
                <a:gd name="connsiteX1" fmla="*/ 393700 w 393700"/>
                <a:gd name="connsiteY1" fmla="*/ 0 h 558800"/>
                <a:gd name="connsiteX2" fmla="*/ 393700 w 393700"/>
                <a:gd name="connsiteY2" fmla="*/ 561975 h 558800"/>
                <a:gd name="connsiteX3" fmla="*/ 0 w 393700"/>
                <a:gd name="connsiteY3" fmla="*/ 561975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00" h="558800">
                  <a:moveTo>
                    <a:pt x="0" y="0"/>
                  </a:moveTo>
                  <a:lnTo>
                    <a:pt x="393700" y="0"/>
                  </a:lnTo>
                  <a:lnTo>
                    <a:pt x="39370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E18798-7689-42D2-84FB-0F1B64906CA2}"/>
                </a:ext>
              </a:extLst>
            </p:cNvPr>
            <p:cNvSpPr/>
            <p:nvPr/>
          </p:nvSpPr>
          <p:spPr>
            <a:xfrm>
              <a:off x="3810635" y="1148715"/>
              <a:ext cx="7708900" cy="177800"/>
            </a:xfrm>
            <a:custGeom>
              <a:avLst/>
              <a:gdLst>
                <a:gd name="connsiteX0" fmla="*/ 7708900 w 7708900"/>
                <a:gd name="connsiteY0" fmla="*/ 0 h 177800"/>
                <a:gd name="connsiteX1" fmla="*/ 7708900 w 7708900"/>
                <a:gd name="connsiteY1" fmla="*/ 0 h 177800"/>
                <a:gd name="connsiteX2" fmla="*/ 6467475 w 7708900"/>
                <a:gd name="connsiteY2" fmla="*/ 0 h 177800"/>
                <a:gd name="connsiteX3" fmla="*/ 12700 w 7708900"/>
                <a:gd name="connsiteY3" fmla="*/ 0 h 177800"/>
                <a:gd name="connsiteX4" fmla="*/ 0 w 7708900"/>
                <a:gd name="connsiteY4" fmla="*/ 48260 h 177800"/>
                <a:gd name="connsiteX5" fmla="*/ 127000 w 7708900"/>
                <a:gd name="connsiteY5" fmla="*/ 175260 h 177800"/>
                <a:gd name="connsiteX6" fmla="*/ 139065 w 7708900"/>
                <a:gd name="connsiteY6" fmla="*/ 178435 h 177800"/>
                <a:gd name="connsiteX7" fmla="*/ 202565 w 7708900"/>
                <a:gd name="connsiteY7" fmla="*/ 177800 h 177800"/>
                <a:gd name="connsiteX8" fmla="*/ 7657465 w 7708900"/>
                <a:gd name="connsiteY8" fmla="*/ 177800 h 177800"/>
                <a:gd name="connsiteX9" fmla="*/ 7709535 w 7708900"/>
                <a:gd name="connsiteY9" fmla="*/ 177165 h 177800"/>
                <a:gd name="connsiteX10" fmla="*/ 7709535 w 7708900"/>
                <a:gd name="connsiteY10" fmla="*/ 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08900" h="177800">
                  <a:moveTo>
                    <a:pt x="7708900" y="0"/>
                  </a:moveTo>
                  <a:cubicBezTo>
                    <a:pt x="7708265" y="0"/>
                    <a:pt x="7708265" y="0"/>
                    <a:pt x="7708900" y="0"/>
                  </a:cubicBezTo>
                  <a:cubicBezTo>
                    <a:pt x="7294881" y="0"/>
                    <a:pt x="6880860" y="0"/>
                    <a:pt x="6467475" y="0"/>
                  </a:cubicBezTo>
                  <a:cubicBezTo>
                    <a:pt x="4316096" y="0"/>
                    <a:pt x="2164080" y="0"/>
                    <a:pt x="12700" y="0"/>
                  </a:cubicBezTo>
                  <a:cubicBezTo>
                    <a:pt x="-3175" y="12700"/>
                    <a:pt x="3810" y="31750"/>
                    <a:pt x="0" y="48260"/>
                  </a:cubicBezTo>
                  <a:cubicBezTo>
                    <a:pt x="7620" y="109220"/>
                    <a:pt x="66675" y="168275"/>
                    <a:pt x="127000" y="175260"/>
                  </a:cubicBezTo>
                  <a:cubicBezTo>
                    <a:pt x="130810" y="177165"/>
                    <a:pt x="134620" y="178435"/>
                    <a:pt x="139065" y="178435"/>
                  </a:cubicBezTo>
                  <a:cubicBezTo>
                    <a:pt x="160020" y="177165"/>
                    <a:pt x="181610" y="177800"/>
                    <a:pt x="202565" y="177800"/>
                  </a:cubicBezTo>
                  <a:cubicBezTo>
                    <a:pt x="2687320" y="177800"/>
                    <a:pt x="5172075" y="177800"/>
                    <a:pt x="7657465" y="177800"/>
                  </a:cubicBezTo>
                  <a:cubicBezTo>
                    <a:pt x="7674610" y="177800"/>
                    <a:pt x="7692390" y="179070"/>
                    <a:pt x="7709535" y="177165"/>
                  </a:cubicBezTo>
                  <a:lnTo>
                    <a:pt x="770953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007BC05-A490-4307-8E9B-F62DC3ADB4C1}"/>
                </a:ext>
              </a:extLst>
            </p:cNvPr>
            <p:cNvSpPr/>
            <p:nvPr/>
          </p:nvSpPr>
          <p:spPr>
            <a:xfrm>
              <a:off x="4084320" y="1689100"/>
              <a:ext cx="4127500" cy="1638300"/>
            </a:xfrm>
            <a:custGeom>
              <a:avLst/>
              <a:gdLst>
                <a:gd name="connsiteX0" fmla="*/ 3729355 w 4127500"/>
                <a:gd name="connsiteY0" fmla="*/ 1639570 h 1638300"/>
                <a:gd name="connsiteX1" fmla="*/ 400050 w 4127500"/>
                <a:gd name="connsiteY1" fmla="*/ 1639570 h 1638300"/>
                <a:gd name="connsiteX2" fmla="*/ 0 w 4127500"/>
                <a:gd name="connsiteY2" fmla="*/ 1239520 h 1638300"/>
                <a:gd name="connsiteX3" fmla="*/ 0 w 4127500"/>
                <a:gd name="connsiteY3" fmla="*/ 400050 h 1638300"/>
                <a:gd name="connsiteX4" fmla="*/ 400050 w 4127500"/>
                <a:gd name="connsiteY4" fmla="*/ 0 h 1638300"/>
                <a:gd name="connsiteX5" fmla="*/ 3729355 w 4127500"/>
                <a:gd name="connsiteY5" fmla="*/ 0 h 1638300"/>
                <a:gd name="connsiteX6" fmla="*/ 4129405 w 4127500"/>
                <a:gd name="connsiteY6" fmla="*/ 400050 h 1638300"/>
                <a:gd name="connsiteX7" fmla="*/ 4129405 w 4127500"/>
                <a:gd name="connsiteY7" fmla="*/ 1238885 h 1638300"/>
                <a:gd name="connsiteX8" fmla="*/ 3729355 w 4127500"/>
                <a:gd name="connsiteY8" fmla="*/ 163957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7500" h="1638300">
                  <a:moveTo>
                    <a:pt x="3729355" y="1639570"/>
                  </a:moveTo>
                  <a:lnTo>
                    <a:pt x="400050" y="1639570"/>
                  </a:lnTo>
                  <a:cubicBezTo>
                    <a:pt x="179705" y="1639570"/>
                    <a:pt x="0" y="1459230"/>
                    <a:pt x="0" y="1239520"/>
                  </a:cubicBezTo>
                  <a:lnTo>
                    <a:pt x="0" y="400050"/>
                  </a:lnTo>
                  <a:cubicBezTo>
                    <a:pt x="0" y="179705"/>
                    <a:pt x="180340" y="0"/>
                    <a:pt x="400050" y="0"/>
                  </a:cubicBezTo>
                  <a:lnTo>
                    <a:pt x="3729355" y="0"/>
                  </a:lnTo>
                  <a:cubicBezTo>
                    <a:pt x="3949700" y="0"/>
                    <a:pt x="4129405" y="180340"/>
                    <a:pt x="4129405" y="400050"/>
                  </a:cubicBezTo>
                  <a:lnTo>
                    <a:pt x="4129405" y="1238885"/>
                  </a:lnTo>
                  <a:cubicBezTo>
                    <a:pt x="4129405" y="1459230"/>
                    <a:pt x="3949065" y="1639570"/>
                    <a:pt x="3729355" y="163957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408B6FD-DDE0-4A19-9BA9-C0C5787C392A}"/>
                </a:ext>
              </a:extLst>
            </p:cNvPr>
            <p:cNvSpPr/>
            <p:nvPr/>
          </p:nvSpPr>
          <p:spPr>
            <a:xfrm>
              <a:off x="4208145" y="1859280"/>
              <a:ext cx="3879850" cy="1295400"/>
            </a:xfrm>
            <a:custGeom>
              <a:avLst/>
              <a:gdLst>
                <a:gd name="connsiteX0" fmla="*/ 3616325 w 3879850"/>
                <a:gd name="connsiteY0" fmla="*/ 1299210 h 1295400"/>
                <a:gd name="connsiteX1" fmla="*/ 265430 w 3879850"/>
                <a:gd name="connsiteY1" fmla="*/ 1299210 h 1295400"/>
                <a:gd name="connsiteX2" fmla="*/ 0 w 3879850"/>
                <a:gd name="connsiteY2" fmla="*/ 1033780 h 1295400"/>
                <a:gd name="connsiteX3" fmla="*/ 0 w 3879850"/>
                <a:gd name="connsiteY3" fmla="*/ 265430 h 1295400"/>
                <a:gd name="connsiteX4" fmla="*/ 265430 w 3879850"/>
                <a:gd name="connsiteY4" fmla="*/ 0 h 1295400"/>
                <a:gd name="connsiteX5" fmla="*/ 3616325 w 3879850"/>
                <a:gd name="connsiteY5" fmla="*/ 0 h 1295400"/>
                <a:gd name="connsiteX6" fmla="*/ 3881755 w 3879850"/>
                <a:gd name="connsiteY6" fmla="*/ 265430 h 1295400"/>
                <a:gd name="connsiteX7" fmla="*/ 3881755 w 3879850"/>
                <a:gd name="connsiteY7" fmla="*/ 1033145 h 1295400"/>
                <a:gd name="connsiteX8" fmla="*/ 3616325 w 3879850"/>
                <a:gd name="connsiteY8" fmla="*/ 129921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850" h="1295400">
                  <a:moveTo>
                    <a:pt x="3616325" y="1299210"/>
                  </a:moveTo>
                  <a:lnTo>
                    <a:pt x="265430" y="1299210"/>
                  </a:lnTo>
                  <a:cubicBezTo>
                    <a:pt x="119380" y="1299210"/>
                    <a:pt x="0" y="1179830"/>
                    <a:pt x="0" y="1033780"/>
                  </a:cubicBezTo>
                  <a:lnTo>
                    <a:pt x="0" y="265430"/>
                  </a:lnTo>
                  <a:cubicBezTo>
                    <a:pt x="0" y="119380"/>
                    <a:pt x="119380" y="0"/>
                    <a:pt x="265430" y="0"/>
                  </a:cubicBezTo>
                  <a:lnTo>
                    <a:pt x="3616325" y="0"/>
                  </a:lnTo>
                  <a:cubicBezTo>
                    <a:pt x="3762375" y="0"/>
                    <a:pt x="3881755" y="119380"/>
                    <a:pt x="3881755" y="265430"/>
                  </a:cubicBezTo>
                  <a:lnTo>
                    <a:pt x="3881755" y="1033145"/>
                  </a:lnTo>
                  <a:cubicBezTo>
                    <a:pt x="3881755" y="1179830"/>
                    <a:pt x="3762375" y="1299210"/>
                    <a:pt x="3616325" y="12992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1FD6EFF-A335-4C54-B071-2AB2C2CD8129}"/>
                </a:ext>
              </a:extLst>
            </p:cNvPr>
            <p:cNvSpPr/>
            <p:nvPr/>
          </p:nvSpPr>
          <p:spPr>
            <a:xfrm>
              <a:off x="475361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A183D9-2248-4EC8-AF33-CE89946F69FE}"/>
                </a:ext>
              </a:extLst>
            </p:cNvPr>
            <p:cNvSpPr/>
            <p:nvPr/>
          </p:nvSpPr>
          <p:spPr>
            <a:xfrm>
              <a:off x="6028055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67D9EB6-CA3E-4354-941E-5B37EEDF728E}"/>
                </a:ext>
              </a:extLst>
            </p:cNvPr>
            <p:cNvSpPr/>
            <p:nvPr/>
          </p:nvSpPr>
          <p:spPr>
            <a:xfrm>
              <a:off x="7302500" y="1785620"/>
              <a:ext cx="146050" cy="1511300"/>
            </a:xfrm>
            <a:custGeom>
              <a:avLst/>
              <a:gdLst>
                <a:gd name="connsiteX0" fmla="*/ 0 w 146050"/>
                <a:gd name="connsiteY0" fmla="*/ 0 h 1511300"/>
                <a:gd name="connsiteX1" fmla="*/ 147320 w 146050"/>
                <a:gd name="connsiteY1" fmla="*/ 0 h 1511300"/>
                <a:gd name="connsiteX2" fmla="*/ 147320 w 146050"/>
                <a:gd name="connsiteY2" fmla="*/ 1511300 h 1511300"/>
                <a:gd name="connsiteX3" fmla="*/ 0 w 146050"/>
                <a:gd name="connsiteY3" fmla="*/ 15113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1511300">
                  <a:moveTo>
                    <a:pt x="0" y="0"/>
                  </a:moveTo>
                  <a:lnTo>
                    <a:pt x="147320" y="0"/>
                  </a:lnTo>
                  <a:lnTo>
                    <a:pt x="14732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EC9B3D-66E5-44FE-965F-BEEBEAB10327}"/>
                </a:ext>
              </a:extLst>
            </p:cNvPr>
            <p:cNvSpPr/>
            <p:nvPr/>
          </p:nvSpPr>
          <p:spPr>
            <a:xfrm>
              <a:off x="2487930" y="5073015"/>
              <a:ext cx="438150" cy="482600"/>
            </a:xfrm>
            <a:custGeom>
              <a:avLst/>
              <a:gdLst>
                <a:gd name="connsiteX0" fmla="*/ 206375 w 438150"/>
                <a:gd name="connsiteY0" fmla="*/ 149860 h 482600"/>
                <a:gd name="connsiteX1" fmla="*/ 416560 w 438150"/>
                <a:gd name="connsiteY1" fmla="*/ 440055 h 482600"/>
                <a:gd name="connsiteX2" fmla="*/ 441325 w 438150"/>
                <a:gd name="connsiteY2" fmla="*/ 485140 h 482600"/>
                <a:gd name="connsiteX3" fmla="*/ 441325 w 438150"/>
                <a:gd name="connsiteY3" fmla="*/ 0 h 482600"/>
                <a:gd name="connsiteX4" fmla="*/ 0 w 438150"/>
                <a:gd name="connsiteY4" fmla="*/ 0 h 482600"/>
                <a:gd name="connsiteX5" fmla="*/ 206375 w 438150"/>
                <a:gd name="connsiteY5" fmla="*/ 1498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482600">
                  <a:moveTo>
                    <a:pt x="206375" y="149860"/>
                  </a:moveTo>
                  <a:cubicBezTo>
                    <a:pt x="287020" y="227965"/>
                    <a:pt x="361315" y="340995"/>
                    <a:pt x="416560" y="440055"/>
                  </a:cubicBezTo>
                  <a:cubicBezTo>
                    <a:pt x="425450" y="455930"/>
                    <a:pt x="433705" y="470535"/>
                    <a:pt x="441325" y="485140"/>
                  </a:cubicBezTo>
                  <a:lnTo>
                    <a:pt x="441325" y="0"/>
                  </a:lnTo>
                  <a:lnTo>
                    <a:pt x="0" y="0"/>
                  </a:lnTo>
                  <a:cubicBezTo>
                    <a:pt x="64135" y="29210"/>
                    <a:pt x="130810" y="76200"/>
                    <a:pt x="206375" y="14986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F01B13-FD12-43C9-8AF5-C8ACC703D2EF}"/>
                </a:ext>
              </a:extLst>
            </p:cNvPr>
            <p:cNvSpPr/>
            <p:nvPr/>
          </p:nvSpPr>
          <p:spPr>
            <a:xfrm>
              <a:off x="2921635" y="5070475"/>
              <a:ext cx="374650" cy="1003300"/>
            </a:xfrm>
            <a:custGeom>
              <a:avLst/>
              <a:gdLst>
                <a:gd name="connsiteX0" fmla="*/ 0 w 374650"/>
                <a:gd name="connsiteY0" fmla="*/ 0 h 1003300"/>
                <a:gd name="connsiteX1" fmla="*/ 0 w 374650"/>
                <a:gd name="connsiteY1" fmla="*/ 473075 h 1003300"/>
                <a:gd name="connsiteX2" fmla="*/ 267335 w 374650"/>
                <a:gd name="connsiteY2" fmla="*/ 989330 h 1003300"/>
                <a:gd name="connsiteX3" fmla="*/ 268605 w 374650"/>
                <a:gd name="connsiteY3" fmla="*/ 1003300 h 1003300"/>
                <a:gd name="connsiteX4" fmla="*/ 375920 w 374650"/>
                <a:gd name="connsiteY4" fmla="*/ 1003300 h 1003300"/>
                <a:gd name="connsiteX5" fmla="*/ 375920 w 374650"/>
                <a:gd name="connsiteY5" fmla="*/ 0 h 1003300"/>
                <a:gd name="connsiteX6" fmla="*/ 0 w 374650"/>
                <a:gd name="connsiteY6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03300">
                  <a:moveTo>
                    <a:pt x="0" y="0"/>
                  </a:moveTo>
                  <a:lnTo>
                    <a:pt x="0" y="473075"/>
                  </a:lnTo>
                  <a:cubicBezTo>
                    <a:pt x="153035" y="752475"/>
                    <a:pt x="166370" y="832485"/>
                    <a:pt x="267335" y="989330"/>
                  </a:cubicBezTo>
                  <a:lnTo>
                    <a:pt x="268605" y="1003300"/>
                  </a:lnTo>
                  <a:lnTo>
                    <a:pt x="375920" y="1003300"/>
                  </a:lnTo>
                  <a:lnTo>
                    <a:pt x="3759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561AA4C-A5E1-405C-8F2F-DC473828BE1D}"/>
              </a:ext>
            </a:extLst>
          </p:cNvPr>
          <p:cNvSpPr txBox="1"/>
          <p:nvPr/>
        </p:nvSpPr>
        <p:spPr>
          <a:xfrm>
            <a:off x="4596098" y="4919149"/>
            <a:ext cx="303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SUMMER</a:t>
            </a:r>
          </a:p>
          <a:p>
            <a:pPr algn="ctr"/>
            <a:r>
              <a:rPr lang="en-US" altLang="ko-KR" sz="4400" b="1" spc="300" dirty="0">
                <a:solidFill>
                  <a:schemeClr val="accent4"/>
                </a:solidFill>
                <a:cs typeface="Calibri" pitchFamily="34" charset="0"/>
              </a:rPr>
              <a:t>CAMP</a:t>
            </a:r>
            <a:endParaRPr lang="ko-KR" altLang="en-US" sz="4400" b="1" spc="300" dirty="0">
              <a:solidFill>
                <a:schemeClr val="accent4"/>
              </a:solidFill>
              <a:cs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D9904E-8D63-4A3D-A525-97B2A2DA6808}"/>
              </a:ext>
            </a:extLst>
          </p:cNvPr>
          <p:cNvCxnSpPr>
            <a:cxnSpLocks/>
          </p:cNvCxnSpPr>
          <p:nvPr/>
        </p:nvCxnSpPr>
        <p:spPr>
          <a:xfrm flipH="1">
            <a:off x="4365815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B1C05C1-0C90-42AD-A1D9-467F48529C7A}"/>
              </a:ext>
            </a:extLst>
          </p:cNvPr>
          <p:cNvCxnSpPr>
            <a:cxnSpLocks/>
          </p:cNvCxnSpPr>
          <p:nvPr/>
        </p:nvCxnSpPr>
        <p:spPr>
          <a:xfrm flipH="1">
            <a:off x="7835156" y="5162743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23261B9-F0ED-4A6A-AEF7-2BF8F4FC1BDF}"/>
              </a:ext>
            </a:extLst>
          </p:cNvPr>
          <p:cNvGrpSpPr/>
          <p:nvPr/>
        </p:nvGrpSpPr>
        <p:grpSpPr>
          <a:xfrm>
            <a:off x="474577" y="5043734"/>
            <a:ext cx="3453977" cy="1202131"/>
            <a:chOff x="4822352" y="1916832"/>
            <a:chExt cx="3422056" cy="1191037"/>
          </a:xfrm>
        </p:grpSpPr>
        <p:sp>
          <p:nvSpPr>
            <p:cNvPr id="84" name="Text Placeholder 10">
              <a:extLst>
                <a:ext uri="{FF2B5EF4-FFF2-40B4-BE49-F238E27FC236}">
                  <a16:creationId xmlns:a16="http://schemas.microsoft.com/office/drawing/2014/main" id="{F589664B-18A4-4228-9534-B8B8E5BE455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981FDB-EC71-49E0-9E4B-CE0D4362F69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89CE24A-E3BC-44E4-B636-CD861CD95352}"/>
              </a:ext>
            </a:extLst>
          </p:cNvPr>
          <p:cNvGrpSpPr/>
          <p:nvPr/>
        </p:nvGrpSpPr>
        <p:grpSpPr>
          <a:xfrm>
            <a:off x="8304293" y="5043734"/>
            <a:ext cx="3453977" cy="1202131"/>
            <a:chOff x="4822352" y="1916832"/>
            <a:chExt cx="3422056" cy="1191037"/>
          </a:xfrm>
        </p:grpSpPr>
        <p:sp>
          <p:nvSpPr>
            <p:cNvPr id="87" name="Text Placeholder 10">
              <a:extLst>
                <a:ext uri="{FF2B5EF4-FFF2-40B4-BE49-F238E27FC236}">
                  <a16:creationId xmlns:a16="http://schemas.microsoft.com/office/drawing/2014/main" id="{25123115-0F52-4104-98B7-1E109B48FC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4D1010-94B3-4A2B-AABF-78728558377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E1D1D65B-1DBF-4452-AF05-00A5EBED0DC8}"/>
              </a:ext>
            </a:extLst>
          </p:cNvPr>
          <p:cNvSpPr txBox="1"/>
          <p:nvPr/>
        </p:nvSpPr>
        <p:spPr>
          <a:xfrm>
            <a:off x="9011720" y="1738114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A8E6D4-FCC3-48FE-A224-8D065F1D69CD}"/>
              </a:ext>
            </a:extLst>
          </p:cNvPr>
          <p:cNvSpPr txBox="1"/>
          <p:nvPr/>
        </p:nvSpPr>
        <p:spPr>
          <a:xfrm>
            <a:off x="476615" y="2523306"/>
            <a:ext cx="2904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C27580-03D6-4CA3-8494-32B5C8C79160}"/>
              </a:ext>
            </a:extLst>
          </p:cNvPr>
          <p:cNvGrpSpPr/>
          <p:nvPr/>
        </p:nvGrpSpPr>
        <p:grpSpPr>
          <a:xfrm>
            <a:off x="1031421" y="2013627"/>
            <a:ext cx="11152874" cy="4586399"/>
            <a:chOff x="626799" y="1189366"/>
            <a:chExt cx="9748912" cy="3833049"/>
          </a:xfrm>
          <a:solidFill>
            <a:schemeClr val="bg1">
              <a:lumMod val="8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8D86060E-3CC7-45C1-B239-A69F2907D05B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4E13D98-A373-4B01-AC19-56E2BE721CF1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C73CB39-71A7-4611-A797-BB9B2451943F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8A278925-7FB3-4DE0-94E2-5DE3E102D021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9906100-AB24-4069-9649-58B7B54A1175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82E6EF8-BE98-459C-AFD0-C83BF46F604B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A40D1-F6AA-432C-A006-0212AD37EDD4}"/>
                </a:ext>
              </a:extLst>
            </p:cNvPr>
            <p:cNvSpPr/>
            <p:nvPr/>
          </p:nvSpPr>
          <p:spPr>
            <a:xfrm>
              <a:off x="626800" y="2752732"/>
              <a:ext cx="199411" cy="2269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DBC8CFEF-9C15-4EF7-B2B2-0BFA7AAB3B97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66189983-AE00-4F47-8168-C1E4C091BD76}"/>
                </a:ext>
              </a:extLst>
            </p:cNvPr>
            <p:cNvSpPr/>
            <p:nvPr/>
          </p:nvSpPr>
          <p:spPr>
            <a:xfrm rot="16200000">
              <a:off x="9640936" y="613302"/>
              <a:ext cx="158712" cy="1310839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5157A98-37E9-41E0-AE98-4BF1DA95298B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6BFADF-18BE-4874-831E-DF5DCF1C420D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550167-FEA9-4CCE-A5CA-38DEC49FEB41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234063-E43E-41D7-9866-559B0E27C48D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1BD405-DE31-42EF-87B3-0AA4DC95BB17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EA7EB-C88B-4436-A563-85D53F76FB16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DABA67-79A6-48E9-BC44-78BCB2706F5D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FEA119-81B0-4CAB-A189-4729B357DFD1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3362E3-390E-4829-9106-1C34B3DFC26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E18A6C-5A33-475E-9506-D98E5BD32842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C74DF-5E57-4D9D-9B4B-B3461343A163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624333-BC4F-4AC3-ADA6-A81F0C280262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04ED4-B0EA-4E32-B2ED-53FBFC7530F2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D829F1-9880-454B-A820-223CD2854CD2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1EC8F8-3BDE-410A-A8EA-E89A0D8E0733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6284AC-61F8-4B01-8B79-889ABFBFD1D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587E17-04E0-42AE-81C4-8F04252386C9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210C6F-B0CE-4EB2-BF8D-6CDADE9109EC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8292FE-B990-4FBE-9FA1-0EFC7CD67F75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41E505-BF64-4CC1-823A-CFD795089C18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75B1F3-4EAE-4837-82F1-B573C0B8CAE7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D204A9-79FF-429B-B964-44352999FE98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6819AE-46BB-425E-91E2-9D1A033E3EE2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73DAD7-7163-405E-933C-6DEF35D7E575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23">
            <a:extLst>
              <a:ext uri="{FF2B5EF4-FFF2-40B4-BE49-F238E27FC236}">
                <a16:creationId xmlns:a16="http://schemas.microsoft.com/office/drawing/2014/main" id="{389FE3AD-D6F3-4A92-B773-4055059740BC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31">
            <a:extLst>
              <a:ext uri="{FF2B5EF4-FFF2-40B4-BE49-F238E27FC236}">
                <a16:creationId xmlns:a16="http://schemas.microsoft.com/office/drawing/2014/main" id="{663A30BC-83CE-470A-A2F9-A9B02B24A244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5154110C-90B8-4EC6-89E2-3FCCB2549B10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D3330413-0055-41EE-B54A-34A1D7B51460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Teardrop 17">
            <a:extLst>
              <a:ext uri="{FF2B5EF4-FFF2-40B4-BE49-F238E27FC236}">
                <a16:creationId xmlns:a16="http://schemas.microsoft.com/office/drawing/2014/main" id="{FB442CBB-54AF-40DF-B44D-0F7D17FF4DC8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3D563F8A-3417-4943-9E09-91C94F8ED762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7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9D1588-8F0B-4DF8-8ED0-7E96D2587FEA}"/>
              </a:ext>
            </a:extLst>
          </p:cNvPr>
          <p:cNvGrpSpPr/>
          <p:nvPr/>
        </p:nvGrpSpPr>
        <p:grpSpPr>
          <a:xfrm>
            <a:off x="1055579" y="2655758"/>
            <a:ext cx="3442031" cy="3511701"/>
            <a:chOff x="1774871" y="1545842"/>
            <a:chExt cx="3442031" cy="3511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167DA1-3723-42EB-B5FD-6F059D99BE9A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자유형: 도형 14">
              <a:extLst>
                <a:ext uri="{FF2B5EF4-FFF2-40B4-BE49-F238E27FC236}">
                  <a16:creationId xmlns:a16="http://schemas.microsoft.com/office/drawing/2014/main" id="{6F31851A-1F99-474B-ADEE-D9B1EA51E38F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D2FD59-34BF-420A-BE75-696866D48A25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F53EB5-65FE-4A55-9B00-51C96ADBF3FE}"/>
              </a:ext>
            </a:extLst>
          </p:cNvPr>
          <p:cNvSpPr txBox="1"/>
          <p:nvPr/>
        </p:nvSpPr>
        <p:spPr>
          <a:xfrm>
            <a:off x="757609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8A23-C9FD-4C80-AF9F-D1CD1A6CC16D}"/>
              </a:ext>
            </a:extLst>
          </p:cNvPr>
          <p:cNvSpPr txBox="1"/>
          <p:nvPr/>
        </p:nvSpPr>
        <p:spPr>
          <a:xfrm>
            <a:off x="1774480" y="1306028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ACC479-E179-436A-BB79-ECA44C488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3214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0">
            <a:extLst>
              <a:ext uri="{FF2B5EF4-FFF2-40B4-BE49-F238E27FC236}">
                <a16:creationId xmlns:a16="http://schemas.microsoft.com/office/drawing/2014/main" id="{F0044B91-6112-48A9-BE7B-8BF1D46B440A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31">
            <a:extLst>
              <a:ext uri="{FF2B5EF4-FFF2-40B4-BE49-F238E27FC236}">
                <a16:creationId xmlns:a16="http://schemas.microsoft.com/office/drawing/2014/main" id="{F4FDCD1A-FF1D-4C2C-B8E6-A5635F0DBB3E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5" name="Right Arrow 32">
            <a:extLst>
              <a:ext uri="{FF2B5EF4-FFF2-40B4-BE49-F238E27FC236}">
                <a16:creationId xmlns:a16="http://schemas.microsoft.com/office/drawing/2014/main" id="{9042F282-4132-466A-9F57-B90ED221ED13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ight Arrow 33">
            <a:extLst>
              <a:ext uri="{FF2B5EF4-FFF2-40B4-BE49-F238E27FC236}">
                <a16:creationId xmlns:a16="http://schemas.microsoft.com/office/drawing/2014/main" id="{1990940C-A25B-466B-97C7-E230C810E1EC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Arrow 50">
            <a:extLst>
              <a:ext uri="{FF2B5EF4-FFF2-40B4-BE49-F238E27FC236}">
                <a16:creationId xmlns:a16="http://schemas.microsoft.com/office/drawing/2014/main" id="{2323019E-D2CB-49B0-86E8-0B70389A7E9D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BF93E-4B4F-4A07-AF29-C2168CC07236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B41D6D-A8A2-4C88-BE46-25A545EF5E51}"/>
              </a:ext>
            </a:extLst>
          </p:cNvPr>
          <p:cNvSpPr txBox="1">
            <a:spLocks/>
          </p:cNvSpPr>
          <p:nvPr/>
        </p:nvSpPr>
        <p:spPr>
          <a:xfrm>
            <a:off x="4235117" y="307975"/>
            <a:ext cx="7956884" cy="86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Infographic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D76692-0F9F-4047-B8EE-54A0393ABDE3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0F526-55AE-4BC9-A8B0-54B0AE85C0EF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622A7-BFF8-4D0A-BCD6-B3952882ABE7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92CB6-85FF-4FBD-A754-8E8492B1F2A8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0F391-0330-4EAE-B388-B481726A6D60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5D478-732B-47CE-AD16-558E9A25D8B2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6D4716-F9A6-4782-A88D-5A81B296EAE3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2FBEA0-53CA-43CC-B4C8-60B29855CE05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B15FD6-7E1C-46A8-86DF-84CC9DCFE86A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7CD52E-70F9-4AC2-8169-1B2699714A65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E666CC-5402-4664-95B9-BE0C0230FD8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E0DDAE-0BE4-4AB2-9EE4-5E5D6355F6D7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9C195E-2799-4F25-8A4E-49D8A23D3D5A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6294B5-5143-45BF-9AA4-8C65407B748C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413FCC-066C-43CD-A846-A73C970C33C1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07ED39-F62A-4779-BAC2-FF88CF082AC6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AD4E1-B699-46A0-BCDC-D0BC61A10B3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E1FCFB-40AD-4BCD-8A74-51A399E31633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91E79B-BDC5-45F6-A117-5D18C1456E2C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B16E0D-30CD-4C5E-BE9D-4E4E8AEE42CB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C25959-3C9E-4E34-961A-126151D2F3D0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6993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4369</Words>
  <Application>Microsoft Office PowerPoint</Application>
  <PresentationFormat>Widescreen</PresentationFormat>
  <Paragraphs>504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Cooper Std Black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120</cp:revision>
  <dcterms:created xsi:type="dcterms:W3CDTF">2019-01-14T06:35:35Z</dcterms:created>
  <dcterms:modified xsi:type="dcterms:W3CDTF">2019-10-25T04:28:44Z</dcterms:modified>
</cp:coreProperties>
</file>